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4.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5.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6.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7" r:id="rId2"/>
  </p:sldMasterIdLst>
  <p:notesMasterIdLst>
    <p:notesMasterId r:id="rId34"/>
  </p:notesMasterIdLst>
  <p:handoutMasterIdLst>
    <p:handoutMasterId r:id="rId35"/>
  </p:handoutMasterIdLst>
  <p:sldIdLst>
    <p:sldId id="256" r:id="rId3"/>
    <p:sldId id="273" r:id="rId4"/>
    <p:sldId id="258" r:id="rId5"/>
    <p:sldId id="271" r:id="rId6"/>
    <p:sldId id="268" r:id="rId7"/>
    <p:sldId id="264" r:id="rId8"/>
    <p:sldId id="272" r:id="rId9"/>
    <p:sldId id="274" r:id="rId10"/>
    <p:sldId id="1704" r:id="rId11"/>
    <p:sldId id="1698" r:id="rId12"/>
    <p:sldId id="302" r:id="rId13"/>
    <p:sldId id="1705" r:id="rId14"/>
    <p:sldId id="1706" r:id="rId15"/>
    <p:sldId id="1688" r:id="rId16"/>
    <p:sldId id="1707" r:id="rId17"/>
    <p:sldId id="1708" r:id="rId18"/>
    <p:sldId id="1709" r:id="rId19"/>
    <p:sldId id="1710" r:id="rId20"/>
    <p:sldId id="265" r:id="rId21"/>
    <p:sldId id="1689" r:id="rId22"/>
    <p:sldId id="1711" r:id="rId23"/>
    <p:sldId id="1712" r:id="rId24"/>
    <p:sldId id="1713" r:id="rId25"/>
    <p:sldId id="1714" r:id="rId26"/>
    <p:sldId id="1715" r:id="rId27"/>
    <p:sldId id="266" r:id="rId28"/>
    <p:sldId id="1716" r:id="rId29"/>
    <p:sldId id="1717" r:id="rId30"/>
    <p:sldId id="1718" r:id="rId31"/>
    <p:sldId id="1719" r:id="rId32"/>
    <p:sldId id="261" r:id="rId33"/>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2" autoAdjust="0"/>
    <p:restoredTop sz="80576" autoAdjust="0"/>
  </p:normalViewPr>
  <p:slideViewPr>
    <p:cSldViewPr snapToGrid="0">
      <p:cViewPr varScale="1">
        <p:scale>
          <a:sx n="81" d="100"/>
          <a:sy n="81" d="100"/>
        </p:scale>
        <p:origin x="460"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辛 杰" userId="669e189b032a4233" providerId="LiveId" clId="{98F86AFB-627A-4447-9CE0-37820F8671B5}"/>
    <pc:docChg chg="undo redo custSel addSld delSld modSld sldOrd">
      <pc:chgData name="辛 杰" userId="669e189b032a4233" providerId="LiveId" clId="{98F86AFB-627A-4447-9CE0-37820F8671B5}" dt="2019-10-22T15:02:01.765" v="2701" actId="1076"/>
      <pc:docMkLst>
        <pc:docMk/>
      </pc:docMkLst>
      <pc:sldChg chg="addSp delSp modSp">
        <pc:chgData name="辛 杰" userId="669e189b032a4233" providerId="LiveId" clId="{98F86AFB-627A-4447-9CE0-37820F8671B5}" dt="2019-10-22T14:40:43.552" v="2646" actId="1076"/>
        <pc:sldMkLst>
          <pc:docMk/>
          <pc:sldMk cId="2271741893" sldId="256"/>
        </pc:sldMkLst>
        <pc:spChg chg="add del mod">
          <ac:chgData name="辛 杰" userId="669e189b032a4233" providerId="LiveId" clId="{98F86AFB-627A-4447-9CE0-37820F8671B5}" dt="2019-10-22T14:40:30.199" v="2641" actId="478"/>
          <ac:spMkLst>
            <pc:docMk/>
            <pc:sldMk cId="2271741893" sldId="256"/>
            <ac:spMk id="3" creationId="{A8E0A0D8-CF76-44D3-B354-C422E596E776}"/>
          </ac:spMkLst>
        </pc:spChg>
        <pc:spChg chg="mod">
          <ac:chgData name="辛 杰" userId="669e189b032a4233" providerId="LiveId" clId="{98F86AFB-627A-4447-9CE0-37820F8671B5}" dt="2019-10-22T14:40:43.552" v="2646" actId="1076"/>
          <ac:spMkLst>
            <pc:docMk/>
            <pc:sldMk cId="2271741893" sldId="256"/>
            <ac:spMk id="4" creationId="{00000000-0000-0000-0000-000000000000}"/>
          </ac:spMkLst>
        </pc:spChg>
        <pc:spChg chg="del">
          <ac:chgData name="辛 杰" userId="669e189b032a4233" providerId="LiveId" clId="{98F86AFB-627A-4447-9CE0-37820F8671B5}" dt="2019-10-22T14:40:32.982" v="2643" actId="478"/>
          <ac:spMkLst>
            <pc:docMk/>
            <pc:sldMk cId="2271741893" sldId="256"/>
            <ac:spMk id="5" creationId="{00000000-0000-0000-0000-000000000000}"/>
          </ac:spMkLst>
        </pc:spChg>
        <pc:spChg chg="del">
          <ac:chgData name="辛 杰" userId="669e189b032a4233" providerId="LiveId" clId="{98F86AFB-627A-4447-9CE0-37820F8671B5}" dt="2019-10-22T14:40:26.117" v="2640" actId="478"/>
          <ac:spMkLst>
            <pc:docMk/>
            <pc:sldMk cId="2271741893" sldId="256"/>
            <ac:spMk id="7" creationId="{00000000-0000-0000-0000-000000000000}"/>
          </ac:spMkLst>
        </pc:spChg>
        <pc:spChg chg="add del mod">
          <ac:chgData name="辛 杰" userId="669e189b032a4233" providerId="LiveId" clId="{98F86AFB-627A-4447-9CE0-37820F8671B5}" dt="2019-10-22T14:40:35.215" v="2644" actId="478"/>
          <ac:spMkLst>
            <pc:docMk/>
            <pc:sldMk cId="2271741893" sldId="256"/>
            <ac:spMk id="14" creationId="{A7B7F8AF-61A2-4598-B025-316B7984DDAA}"/>
          </ac:spMkLst>
        </pc:spChg>
        <pc:grpChg chg="del">
          <ac:chgData name="辛 杰" userId="669e189b032a4233" providerId="LiveId" clId="{98F86AFB-627A-4447-9CE0-37820F8671B5}" dt="2019-10-22T14:40:31.246" v="2642" actId="478"/>
          <ac:grpSpMkLst>
            <pc:docMk/>
            <pc:sldMk cId="2271741893" sldId="256"/>
            <ac:grpSpMk id="8" creationId="{18B2E442-7068-4666-BCDE-375288DD3297}"/>
          </ac:grpSpMkLst>
        </pc:grpChg>
      </pc:sldChg>
      <pc:sldChg chg="del">
        <pc:chgData name="辛 杰" userId="669e189b032a4233" providerId="LiveId" clId="{98F86AFB-627A-4447-9CE0-37820F8671B5}" dt="2019-10-22T13:16:37.388" v="1044" actId="2696"/>
        <pc:sldMkLst>
          <pc:docMk/>
          <pc:sldMk cId="654375278" sldId="257"/>
        </pc:sldMkLst>
      </pc:sldChg>
      <pc:sldChg chg="addSp delSp modSp">
        <pc:chgData name="辛 杰" userId="669e189b032a4233" providerId="LiveId" clId="{98F86AFB-627A-4447-9CE0-37820F8671B5}" dt="2019-10-22T14:41:09.190" v="2654" actId="1076"/>
        <pc:sldMkLst>
          <pc:docMk/>
          <pc:sldMk cId="2371597387" sldId="258"/>
        </pc:sldMkLst>
        <pc:spChg chg="add del mod">
          <ac:chgData name="辛 杰" userId="669e189b032a4233" providerId="LiveId" clId="{98F86AFB-627A-4447-9CE0-37820F8671B5}" dt="2019-10-22T14:41:05.850" v="2653" actId="478"/>
          <ac:spMkLst>
            <pc:docMk/>
            <pc:sldMk cId="2371597387" sldId="258"/>
            <ac:spMk id="3" creationId="{0E66C36C-39D1-451E-AA86-63D8C9AB99F5}"/>
          </ac:spMkLst>
        </pc:spChg>
        <pc:spChg chg="mod">
          <ac:chgData name="辛 杰" userId="669e189b032a4233" providerId="LiveId" clId="{98F86AFB-627A-4447-9CE0-37820F8671B5}" dt="2019-10-22T14:41:09.190" v="2654" actId="1076"/>
          <ac:spMkLst>
            <pc:docMk/>
            <pc:sldMk cId="2371597387" sldId="258"/>
            <ac:spMk id="5" creationId="{00000000-0000-0000-0000-000000000000}"/>
          </ac:spMkLst>
        </pc:spChg>
        <pc:spChg chg="del">
          <ac:chgData name="辛 杰" userId="669e189b032a4233" providerId="LiveId" clId="{98F86AFB-627A-4447-9CE0-37820F8671B5}" dt="2019-10-22T14:41:03.635" v="2652" actId="478"/>
          <ac:spMkLst>
            <pc:docMk/>
            <pc:sldMk cId="2371597387" sldId="258"/>
            <ac:spMk id="6" creationId="{00000000-0000-0000-0000-000000000000}"/>
          </ac:spMkLst>
        </pc:spChg>
      </pc:sldChg>
      <pc:sldChg chg="del">
        <pc:chgData name="辛 杰" userId="669e189b032a4233" providerId="LiveId" clId="{98F86AFB-627A-4447-9CE0-37820F8671B5}" dt="2019-10-22T13:16:32.391" v="1042" actId="2696"/>
        <pc:sldMkLst>
          <pc:docMk/>
          <pc:sldMk cId="1926755013" sldId="259"/>
        </pc:sldMkLst>
      </pc:sldChg>
      <pc:sldChg chg="addSp delSp modSp">
        <pc:chgData name="辛 杰" userId="669e189b032a4233" providerId="LiveId" clId="{98F86AFB-627A-4447-9CE0-37820F8671B5}" dt="2019-10-22T14:40:18.511" v="2639" actId="1076"/>
        <pc:sldMkLst>
          <pc:docMk/>
          <pc:sldMk cId="1259043032" sldId="261"/>
        </pc:sldMkLst>
        <pc:spChg chg="add del mod">
          <ac:chgData name="辛 杰" userId="669e189b032a4233" providerId="LiveId" clId="{98F86AFB-627A-4447-9CE0-37820F8671B5}" dt="2019-10-22T14:40:10.773" v="2637" actId="478"/>
          <ac:spMkLst>
            <pc:docMk/>
            <pc:sldMk cId="1259043032" sldId="261"/>
            <ac:spMk id="3" creationId="{D6BF0FE7-5AD5-4CD3-85FC-99363F1D9678}"/>
          </ac:spMkLst>
        </pc:spChg>
        <pc:spChg chg="mod">
          <ac:chgData name="辛 杰" userId="669e189b032a4233" providerId="LiveId" clId="{98F86AFB-627A-4447-9CE0-37820F8671B5}" dt="2019-10-22T14:40:18.511" v="2639" actId="1076"/>
          <ac:spMkLst>
            <pc:docMk/>
            <pc:sldMk cId="1259043032" sldId="261"/>
            <ac:spMk id="5" creationId="{00000000-0000-0000-0000-000000000000}"/>
          </ac:spMkLst>
        </pc:spChg>
        <pc:spChg chg="mod">
          <ac:chgData name="辛 杰" userId="669e189b032a4233" providerId="LiveId" clId="{98F86AFB-627A-4447-9CE0-37820F8671B5}" dt="2019-10-22T14:39:51.898" v="2632"/>
          <ac:spMkLst>
            <pc:docMk/>
            <pc:sldMk cId="1259043032" sldId="261"/>
            <ac:spMk id="6" creationId="{00000000-0000-0000-0000-000000000000}"/>
          </ac:spMkLst>
        </pc:spChg>
        <pc:spChg chg="del">
          <ac:chgData name="辛 杰" userId="669e189b032a4233" providerId="LiveId" clId="{98F86AFB-627A-4447-9CE0-37820F8671B5}" dt="2019-10-22T14:40:06.099" v="2636" actId="478"/>
          <ac:spMkLst>
            <pc:docMk/>
            <pc:sldMk cId="1259043032" sldId="261"/>
            <ac:spMk id="7" creationId="{00000000-0000-0000-0000-000000000000}"/>
          </ac:spMkLst>
        </pc:spChg>
      </pc:sldChg>
      <pc:sldChg chg="addSp delSp modSp">
        <pc:chgData name="辛 杰" userId="669e189b032a4233" providerId="LiveId" clId="{98F86AFB-627A-4447-9CE0-37820F8671B5}" dt="2019-10-22T15:01:28.901" v="2699" actId="1076"/>
        <pc:sldMkLst>
          <pc:docMk/>
          <pc:sldMk cId="2659394389" sldId="264"/>
        </pc:sldMkLst>
        <pc:spChg chg="add del mod">
          <ac:chgData name="辛 杰" userId="669e189b032a4233" providerId="LiveId" clId="{98F86AFB-627A-4447-9CE0-37820F8671B5}" dt="2019-10-22T14:41:30.419" v="2657" actId="478"/>
          <ac:spMkLst>
            <pc:docMk/>
            <pc:sldMk cId="2659394389" sldId="264"/>
            <ac:spMk id="3" creationId="{EEDEC638-67E2-4E25-B7E1-A09EA847DBD4}"/>
          </ac:spMkLst>
        </pc:spChg>
        <pc:spChg chg="mod">
          <ac:chgData name="辛 杰" userId="669e189b032a4233" providerId="LiveId" clId="{98F86AFB-627A-4447-9CE0-37820F8671B5}" dt="2019-10-22T15:01:28.901" v="2699" actId="1076"/>
          <ac:spMkLst>
            <pc:docMk/>
            <pc:sldMk cId="2659394389" sldId="264"/>
            <ac:spMk id="5" creationId="{00000000-0000-0000-0000-000000000000}"/>
          </ac:spMkLst>
        </pc:spChg>
        <pc:spChg chg="del mod">
          <ac:chgData name="辛 杰" userId="669e189b032a4233" providerId="LiveId" clId="{98F86AFB-627A-4447-9CE0-37820F8671B5}" dt="2019-10-22T14:41:28.035" v="2656" actId="478"/>
          <ac:spMkLst>
            <pc:docMk/>
            <pc:sldMk cId="2659394389" sldId="264"/>
            <ac:spMk id="6" creationId="{00000000-0000-0000-0000-000000000000}"/>
          </ac:spMkLst>
        </pc:spChg>
      </pc:sldChg>
      <pc:sldChg chg="addSp delSp modSp">
        <pc:chgData name="辛 杰" userId="669e189b032a4233" providerId="LiveId" clId="{98F86AFB-627A-4447-9CE0-37820F8671B5}" dt="2019-10-22T15:01:51.233" v="2700" actId="1076"/>
        <pc:sldMkLst>
          <pc:docMk/>
          <pc:sldMk cId="3114886020" sldId="265"/>
        </pc:sldMkLst>
        <pc:spChg chg="add del mod">
          <ac:chgData name="辛 杰" userId="669e189b032a4233" providerId="LiveId" clId="{98F86AFB-627A-4447-9CE0-37820F8671B5}" dt="2019-10-22T14:59:03.517" v="2697" actId="478"/>
          <ac:spMkLst>
            <pc:docMk/>
            <pc:sldMk cId="3114886020" sldId="265"/>
            <ac:spMk id="3" creationId="{5BDD8C59-5097-4CE3-BE76-22CB136B1C2C}"/>
          </ac:spMkLst>
        </pc:spChg>
        <pc:spChg chg="mod">
          <ac:chgData name="辛 杰" userId="669e189b032a4233" providerId="LiveId" clId="{98F86AFB-627A-4447-9CE0-37820F8671B5}" dt="2019-10-22T15:01:51.233" v="2700" actId="1076"/>
          <ac:spMkLst>
            <pc:docMk/>
            <pc:sldMk cId="3114886020" sldId="265"/>
            <ac:spMk id="5" creationId="{00000000-0000-0000-0000-000000000000}"/>
          </ac:spMkLst>
        </pc:spChg>
        <pc:spChg chg="del">
          <ac:chgData name="辛 杰" userId="669e189b032a4233" providerId="LiveId" clId="{98F86AFB-627A-4447-9CE0-37820F8671B5}" dt="2019-10-22T14:59:01.624" v="2696" actId="478"/>
          <ac:spMkLst>
            <pc:docMk/>
            <pc:sldMk cId="3114886020" sldId="265"/>
            <ac:spMk id="6" creationId="{00000000-0000-0000-0000-000000000000}"/>
          </ac:spMkLst>
        </pc:spChg>
      </pc:sldChg>
      <pc:sldChg chg="addSp delSp modSp">
        <pc:chgData name="辛 杰" userId="669e189b032a4233" providerId="LiveId" clId="{98F86AFB-627A-4447-9CE0-37820F8671B5}" dt="2019-10-22T15:02:01.765" v="2701" actId="1076"/>
        <pc:sldMkLst>
          <pc:docMk/>
          <pc:sldMk cId="2524568379" sldId="266"/>
        </pc:sldMkLst>
        <pc:spChg chg="add del mod">
          <ac:chgData name="辛 杰" userId="669e189b032a4233" providerId="LiveId" clId="{98F86AFB-627A-4447-9CE0-37820F8671B5}" dt="2019-10-22T14:47:03.874" v="2663" actId="478"/>
          <ac:spMkLst>
            <pc:docMk/>
            <pc:sldMk cId="2524568379" sldId="266"/>
            <ac:spMk id="3" creationId="{703E67F6-43F3-4B27-99DB-B955DBD65482}"/>
          </ac:spMkLst>
        </pc:spChg>
        <pc:spChg chg="mod">
          <ac:chgData name="辛 杰" userId="669e189b032a4233" providerId="LiveId" clId="{98F86AFB-627A-4447-9CE0-37820F8671B5}" dt="2019-10-22T15:02:01.765" v="2701" actId="1076"/>
          <ac:spMkLst>
            <pc:docMk/>
            <pc:sldMk cId="2524568379" sldId="266"/>
            <ac:spMk id="5" creationId="{00000000-0000-0000-0000-000000000000}"/>
          </ac:spMkLst>
        </pc:spChg>
        <pc:spChg chg="del">
          <ac:chgData name="辛 杰" userId="669e189b032a4233" providerId="LiveId" clId="{98F86AFB-627A-4447-9CE0-37820F8671B5}" dt="2019-10-22T14:46:59.208" v="2662" actId="478"/>
          <ac:spMkLst>
            <pc:docMk/>
            <pc:sldMk cId="2524568379" sldId="266"/>
            <ac:spMk id="6" creationId="{00000000-0000-0000-0000-000000000000}"/>
          </ac:spMkLst>
        </pc:spChg>
      </pc:sldChg>
      <pc:sldChg chg="delSp modSp">
        <pc:chgData name="辛 杰" userId="669e189b032a4233" providerId="LiveId" clId="{98F86AFB-627A-4447-9CE0-37820F8671B5}" dt="2019-10-22T14:48:19.733" v="2669" actId="478"/>
        <pc:sldMkLst>
          <pc:docMk/>
          <pc:sldMk cId="2260356786" sldId="268"/>
        </pc:sldMkLst>
        <pc:spChg chg="del mod">
          <ac:chgData name="辛 杰" userId="669e189b032a4233" providerId="LiveId" clId="{98F86AFB-627A-4447-9CE0-37820F8671B5}" dt="2019-10-22T14:48:19.733" v="2669" actId="478"/>
          <ac:spMkLst>
            <pc:docMk/>
            <pc:sldMk cId="2260356786" sldId="268"/>
            <ac:spMk id="3" creationId="{FADD27DC-B247-434E-8356-88689F97F078}"/>
          </ac:spMkLst>
        </pc:spChg>
      </pc:sldChg>
      <pc:sldChg chg="delSp">
        <pc:chgData name="辛 杰" userId="669e189b032a4233" providerId="LiveId" clId="{98F86AFB-627A-4447-9CE0-37820F8671B5}" dt="2019-10-22T14:48:15.208" v="2667" actId="478"/>
        <pc:sldMkLst>
          <pc:docMk/>
          <pc:sldMk cId="2335219902" sldId="271"/>
        </pc:sldMkLst>
        <pc:spChg chg="del">
          <ac:chgData name="辛 杰" userId="669e189b032a4233" providerId="LiveId" clId="{98F86AFB-627A-4447-9CE0-37820F8671B5}" dt="2019-10-22T14:48:15.208" v="2667" actId="478"/>
          <ac:spMkLst>
            <pc:docMk/>
            <pc:sldMk cId="2335219902" sldId="271"/>
            <ac:spMk id="3" creationId="{051FDEA9-4596-4A3D-A5F2-7C1F873E1E39}"/>
          </ac:spMkLst>
        </pc:spChg>
      </pc:sldChg>
      <pc:sldChg chg="delSp">
        <pc:chgData name="辛 杰" userId="669e189b032a4233" providerId="LiveId" clId="{98F86AFB-627A-4447-9CE0-37820F8671B5}" dt="2019-10-22T14:48:23.142" v="2670" actId="478"/>
        <pc:sldMkLst>
          <pc:docMk/>
          <pc:sldMk cId="3526450086" sldId="272"/>
        </pc:sldMkLst>
        <pc:spChg chg="del">
          <ac:chgData name="辛 杰" userId="669e189b032a4233" providerId="LiveId" clId="{98F86AFB-627A-4447-9CE0-37820F8671B5}" dt="2019-10-22T14:48:23.142" v="2670" actId="478"/>
          <ac:spMkLst>
            <pc:docMk/>
            <pc:sldMk cId="3526450086" sldId="272"/>
            <ac:spMk id="3" creationId="{82215544-95CF-4FB7-8C74-616EE1F46603}"/>
          </ac:spMkLst>
        </pc:spChg>
      </pc:sldChg>
      <pc:sldChg chg="delSp modSp">
        <pc:chgData name="辛 杰" userId="669e189b032a4233" providerId="LiveId" clId="{98F86AFB-627A-4447-9CE0-37820F8671B5}" dt="2019-10-22T14:40:58.058" v="2651" actId="478"/>
        <pc:sldMkLst>
          <pc:docMk/>
          <pc:sldMk cId="3225568813" sldId="273"/>
        </pc:sldMkLst>
        <pc:spChg chg="del mod">
          <ac:chgData name="辛 杰" userId="669e189b032a4233" providerId="LiveId" clId="{98F86AFB-627A-4447-9CE0-37820F8671B5}" dt="2019-10-22T14:40:55.412" v="2650" actId="478"/>
          <ac:spMkLst>
            <pc:docMk/>
            <pc:sldMk cId="3225568813" sldId="273"/>
            <ac:spMk id="14" creationId="{94D05F16-82AC-49F9-924A-AF4D34F6D74E}"/>
          </ac:spMkLst>
        </pc:spChg>
        <pc:spChg chg="del">
          <ac:chgData name="辛 杰" userId="669e189b032a4233" providerId="LiveId" clId="{98F86AFB-627A-4447-9CE0-37820F8671B5}" dt="2019-10-22T14:40:58.058" v="2651" actId="478"/>
          <ac:spMkLst>
            <pc:docMk/>
            <pc:sldMk cId="3225568813" sldId="273"/>
            <ac:spMk id="20" creationId="{A8F15E08-1A88-4742-B983-EA37968E7E99}"/>
          </ac:spMkLst>
        </pc:spChg>
        <pc:spChg chg="del">
          <ac:chgData name="辛 杰" userId="669e189b032a4233" providerId="LiveId" clId="{98F86AFB-627A-4447-9CE0-37820F8671B5}" dt="2019-10-22T14:40:51.117" v="2648" actId="478"/>
          <ac:spMkLst>
            <pc:docMk/>
            <pc:sldMk cId="3225568813" sldId="273"/>
            <ac:spMk id="26" creationId="{F6742762-8F87-481A-B65B-90182B716456}"/>
          </ac:spMkLst>
        </pc:spChg>
        <pc:spChg chg="del">
          <ac:chgData name="辛 杰" userId="669e189b032a4233" providerId="LiveId" clId="{98F86AFB-627A-4447-9CE0-37820F8671B5}" dt="2019-10-22T14:40:49.016" v="2647" actId="478"/>
          <ac:spMkLst>
            <pc:docMk/>
            <pc:sldMk cId="3225568813" sldId="273"/>
            <ac:spMk id="32" creationId="{C7593951-E2C3-45C4-B1A1-A77418517826}"/>
          </ac:spMkLst>
        </pc:spChg>
        <pc:grpChg chg="del">
          <ac:chgData name="辛 杰" userId="669e189b032a4233" providerId="LiveId" clId="{98F86AFB-627A-4447-9CE0-37820F8671B5}" dt="2019-10-22T14:40:55.412" v="2650" actId="478"/>
          <ac:grpSpMkLst>
            <pc:docMk/>
            <pc:sldMk cId="3225568813" sldId="273"/>
            <ac:grpSpMk id="13" creationId="{77D01D5E-D7C8-4426-93E1-E6C7A4B79D2A}"/>
          </ac:grpSpMkLst>
        </pc:grpChg>
        <pc:grpChg chg="del">
          <ac:chgData name="辛 杰" userId="669e189b032a4233" providerId="LiveId" clId="{98F86AFB-627A-4447-9CE0-37820F8671B5}" dt="2019-10-22T14:40:58.058" v="2651" actId="478"/>
          <ac:grpSpMkLst>
            <pc:docMk/>
            <pc:sldMk cId="3225568813" sldId="273"/>
            <ac:grpSpMk id="19" creationId="{5EA58422-DEA6-472A-AC6F-54E58C151BE3}"/>
          </ac:grpSpMkLst>
        </pc:grpChg>
        <pc:grpChg chg="del">
          <ac:chgData name="辛 杰" userId="669e189b032a4233" providerId="LiveId" clId="{98F86AFB-627A-4447-9CE0-37820F8671B5}" dt="2019-10-22T14:40:51.117" v="2648" actId="478"/>
          <ac:grpSpMkLst>
            <pc:docMk/>
            <pc:sldMk cId="3225568813" sldId="273"/>
            <ac:grpSpMk id="25" creationId="{1D8A157C-A2BF-46FC-A157-418BB658320C}"/>
          </ac:grpSpMkLst>
        </pc:grpChg>
        <pc:grpChg chg="del">
          <ac:chgData name="辛 杰" userId="669e189b032a4233" providerId="LiveId" clId="{98F86AFB-627A-4447-9CE0-37820F8671B5}" dt="2019-10-22T14:40:49.016" v="2647" actId="478"/>
          <ac:grpSpMkLst>
            <pc:docMk/>
            <pc:sldMk cId="3225568813" sldId="273"/>
            <ac:grpSpMk id="31" creationId="{1C8FC583-5AAC-47F7-B880-9FF1203CCC83}"/>
          </ac:grpSpMkLst>
        </pc:grpChg>
      </pc:sldChg>
      <pc:sldChg chg="del">
        <pc:chgData name="辛 杰" userId="669e189b032a4233" providerId="LiveId" clId="{98F86AFB-627A-4447-9CE0-37820F8671B5}" dt="2019-10-22T12:29:42.834" v="84" actId="2696"/>
        <pc:sldMkLst>
          <pc:docMk/>
          <pc:sldMk cId="2456280982" sldId="275"/>
        </pc:sldMkLst>
      </pc:sldChg>
      <pc:sldChg chg="del">
        <pc:chgData name="辛 杰" userId="669e189b032a4233" providerId="LiveId" clId="{98F86AFB-627A-4447-9CE0-37820F8671B5}" dt="2019-10-22T13:16:46.713" v="1047" actId="2696"/>
        <pc:sldMkLst>
          <pc:docMk/>
          <pc:sldMk cId="3467202844" sldId="285"/>
        </pc:sldMkLst>
      </pc:sldChg>
      <pc:sldChg chg="del">
        <pc:chgData name="辛 杰" userId="669e189b032a4233" providerId="LiveId" clId="{98F86AFB-627A-4447-9CE0-37820F8671B5}" dt="2019-10-22T13:16:57.774" v="1050" actId="2696"/>
        <pc:sldMkLst>
          <pc:docMk/>
          <pc:sldMk cId="2105349048" sldId="297"/>
        </pc:sldMkLst>
      </pc:sldChg>
      <pc:sldChg chg="del">
        <pc:chgData name="辛 杰" userId="669e189b032a4233" providerId="LiveId" clId="{98F86AFB-627A-4447-9CE0-37820F8671B5}" dt="2019-10-22T13:16:51.698" v="1048" actId="2696"/>
        <pc:sldMkLst>
          <pc:docMk/>
          <pc:sldMk cId="4152808074" sldId="298"/>
        </pc:sldMkLst>
      </pc:sldChg>
      <pc:sldChg chg="addSp delSp modSp modAnim">
        <pc:chgData name="辛 杰" userId="669e189b032a4233" providerId="LiveId" clId="{98F86AFB-627A-4447-9CE0-37820F8671B5}" dt="2019-10-22T14:48:28.395" v="2671" actId="478"/>
        <pc:sldMkLst>
          <pc:docMk/>
          <pc:sldMk cId="1207348908" sldId="302"/>
        </pc:sldMkLst>
        <pc:spChg chg="mod">
          <ac:chgData name="辛 杰" userId="669e189b032a4233" providerId="LiveId" clId="{98F86AFB-627A-4447-9CE0-37820F8671B5}" dt="2019-10-22T12:32:36.018" v="139"/>
          <ac:spMkLst>
            <pc:docMk/>
            <pc:sldMk cId="1207348908" sldId="302"/>
            <ac:spMk id="2" creationId="{1B476802-3DFA-49D8-B262-A6F12AC9AE9A}"/>
          </ac:spMkLst>
        </pc:spChg>
        <pc:spChg chg="del">
          <ac:chgData name="辛 杰" userId="669e189b032a4233" providerId="LiveId" clId="{98F86AFB-627A-4447-9CE0-37820F8671B5}" dt="2019-10-22T14:48:28.395" v="2671" actId="478"/>
          <ac:spMkLst>
            <pc:docMk/>
            <pc:sldMk cId="1207348908" sldId="302"/>
            <ac:spMk id="3" creationId="{9C1737FA-4681-47A5-9F4C-9F2A4585F717}"/>
          </ac:spMkLst>
        </pc:spChg>
        <pc:spChg chg="mod">
          <ac:chgData name="辛 杰" userId="669e189b032a4233" providerId="LiveId" clId="{98F86AFB-627A-4447-9CE0-37820F8671B5}" dt="2019-10-22T12:34:25.662" v="158" actId="1076"/>
          <ac:spMkLst>
            <pc:docMk/>
            <pc:sldMk cId="1207348908" sldId="302"/>
            <ac:spMk id="4" creationId="{E0DD7035-1C0C-4FB3-A8A4-26C311F3D428}"/>
          </ac:spMkLst>
        </pc:spChg>
        <pc:spChg chg="mod">
          <ac:chgData name="辛 杰" userId="669e189b032a4233" providerId="LiveId" clId="{98F86AFB-627A-4447-9CE0-37820F8671B5}" dt="2019-10-22T12:33:05.333" v="140" actId="6549"/>
          <ac:spMkLst>
            <pc:docMk/>
            <pc:sldMk cId="1207348908" sldId="302"/>
            <ac:spMk id="7" creationId="{415C40E7-C259-4E2A-8063-66011DDD61D3}"/>
          </ac:spMkLst>
        </pc:spChg>
        <pc:spChg chg="add mod">
          <ac:chgData name="辛 杰" userId="669e189b032a4233" providerId="LiveId" clId="{98F86AFB-627A-4447-9CE0-37820F8671B5}" dt="2019-10-22T12:34:39.779" v="159" actId="1076"/>
          <ac:spMkLst>
            <pc:docMk/>
            <pc:sldMk cId="1207348908" sldId="302"/>
            <ac:spMk id="34" creationId="{C476C28F-7F63-4CA8-A810-E7CBB3CA1AC7}"/>
          </ac:spMkLst>
        </pc:spChg>
        <pc:spChg chg="add mod">
          <ac:chgData name="辛 杰" userId="669e189b032a4233" providerId="LiveId" clId="{98F86AFB-627A-4447-9CE0-37820F8671B5}" dt="2019-10-22T12:34:39.779" v="159" actId="1076"/>
          <ac:spMkLst>
            <pc:docMk/>
            <pc:sldMk cId="1207348908" sldId="302"/>
            <ac:spMk id="35" creationId="{0123E6A1-7FCC-4297-9E1C-A64FA89B1121}"/>
          </ac:spMkLst>
        </pc:spChg>
        <pc:spChg chg="add mod">
          <ac:chgData name="辛 杰" userId="669e189b032a4233" providerId="LiveId" clId="{98F86AFB-627A-4447-9CE0-37820F8671B5}" dt="2019-10-22T12:34:39.779" v="159" actId="1076"/>
          <ac:spMkLst>
            <pc:docMk/>
            <pc:sldMk cId="1207348908" sldId="302"/>
            <ac:spMk id="36" creationId="{8C259E14-7A8F-4A9D-8890-5EF0BF5389AA}"/>
          </ac:spMkLst>
        </pc:spChg>
        <pc:spChg chg="add mod">
          <ac:chgData name="辛 杰" userId="669e189b032a4233" providerId="LiveId" clId="{98F86AFB-627A-4447-9CE0-37820F8671B5}" dt="2019-10-22T12:34:39.779" v="159" actId="1076"/>
          <ac:spMkLst>
            <pc:docMk/>
            <pc:sldMk cId="1207348908" sldId="302"/>
            <ac:spMk id="37" creationId="{0B9A952B-CF57-4FF3-B342-59F50D2D8AF9}"/>
          </ac:spMkLst>
        </pc:spChg>
        <pc:spChg chg="add mod">
          <ac:chgData name="辛 杰" userId="669e189b032a4233" providerId="LiveId" clId="{98F86AFB-627A-4447-9CE0-37820F8671B5}" dt="2019-10-22T12:34:39.779" v="159" actId="1076"/>
          <ac:spMkLst>
            <pc:docMk/>
            <pc:sldMk cId="1207348908" sldId="302"/>
            <ac:spMk id="38" creationId="{7DFA6E94-56B4-4AC5-9D65-F9CA0C92B568}"/>
          </ac:spMkLst>
        </pc:spChg>
        <pc:spChg chg="add mod">
          <ac:chgData name="辛 杰" userId="669e189b032a4233" providerId="LiveId" clId="{98F86AFB-627A-4447-9CE0-37820F8671B5}" dt="2019-10-22T12:34:39.779" v="159" actId="1076"/>
          <ac:spMkLst>
            <pc:docMk/>
            <pc:sldMk cId="1207348908" sldId="302"/>
            <ac:spMk id="39" creationId="{599E4D4E-CA3B-4F21-AAD1-AE1EA523C742}"/>
          </ac:spMkLst>
        </pc:spChg>
        <pc:spChg chg="add mod">
          <ac:chgData name="辛 杰" userId="669e189b032a4233" providerId="LiveId" clId="{98F86AFB-627A-4447-9CE0-37820F8671B5}" dt="2019-10-22T12:34:39.779" v="159" actId="1076"/>
          <ac:spMkLst>
            <pc:docMk/>
            <pc:sldMk cId="1207348908" sldId="302"/>
            <ac:spMk id="40" creationId="{9C71F302-BDE4-45E0-A671-C4B27ACB25E4}"/>
          </ac:spMkLst>
        </pc:spChg>
        <pc:spChg chg="add mod">
          <ac:chgData name="辛 杰" userId="669e189b032a4233" providerId="LiveId" clId="{98F86AFB-627A-4447-9CE0-37820F8671B5}" dt="2019-10-22T12:34:39.779" v="159" actId="1076"/>
          <ac:spMkLst>
            <pc:docMk/>
            <pc:sldMk cId="1207348908" sldId="302"/>
            <ac:spMk id="41" creationId="{3D634CEA-7F11-4529-B115-E6B6E36FEE52}"/>
          </ac:spMkLst>
        </pc:spChg>
        <pc:spChg chg="add mod">
          <ac:chgData name="辛 杰" userId="669e189b032a4233" providerId="LiveId" clId="{98F86AFB-627A-4447-9CE0-37820F8671B5}" dt="2019-10-22T12:34:39.779" v="159" actId="1076"/>
          <ac:spMkLst>
            <pc:docMk/>
            <pc:sldMk cId="1207348908" sldId="302"/>
            <ac:spMk id="97" creationId="{AF01D203-901A-4B6E-85CA-0C47986D6653}"/>
          </ac:spMkLst>
        </pc:spChg>
        <pc:spChg chg="add mod">
          <ac:chgData name="辛 杰" userId="669e189b032a4233" providerId="LiveId" clId="{98F86AFB-627A-4447-9CE0-37820F8671B5}" dt="2019-10-22T12:34:39.779" v="159" actId="1076"/>
          <ac:spMkLst>
            <pc:docMk/>
            <pc:sldMk cId="1207348908" sldId="302"/>
            <ac:spMk id="98" creationId="{5427E982-4B7F-4D6A-8261-AD96A81C5983}"/>
          </ac:spMkLst>
        </pc:spChg>
        <pc:spChg chg="add mod">
          <ac:chgData name="辛 杰" userId="669e189b032a4233" providerId="LiveId" clId="{98F86AFB-627A-4447-9CE0-37820F8671B5}" dt="2019-10-22T12:34:39.779" v="159" actId="1076"/>
          <ac:spMkLst>
            <pc:docMk/>
            <pc:sldMk cId="1207348908" sldId="302"/>
            <ac:spMk id="99" creationId="{1A9B0590-515C-4D85-9062-62D08B02F5F6}"/>
          </ac:spMkLst>
        </pc:spChg>
        <pc:spChg chg="add mod">
          <ac:chgData name="辛 杰" userId="669e189b032a4233" providerId="LiveId" clId="{98F86AFB-627A-4447-9CE0-37820F8671B5}" dt="2019-10-22T12:34:39.779" v="159" actId="1076"/>
          <ac:spMkLst>
            <pc:docMk/>
            <pc:sldMk cId="1207348908" sldId="302"/>
            <ac:spMk id="100" creationId="{E65273B2-B700-44C6-831C-B6B2BA11B5B2}"/>
          </ac:spMkLst>
        </pc:spChg>
        <pc:spChg chg="add mod">
          <ac:chgData name="辛 杰" userId="669e189b032a4233" providerId="LiveId" clId="{98F86AFB-627A-4447-9CE0-37820F8671B5}" dt="2019-10-22T12:34:39.779" v="159" actId="1076"/>
          <ac:spMkLst>
            <pc:docMk/>
            <pc:sldMk cId="1207348908" sldId="302"/>
            <ac:spMk id="101" creationId="{7BC60CEC-004A-488F-B4D6-F7E83D9C87AE}"/>
          </ac:spMkLst>
        </pc:spChg>
        <pc:spChg chg="add mod">
          <ac:chgData name="辛 杰" userId="669e189b032a4233" providerId="LiveId" clId="{98F86AFB-627A-4447-9CE0-37820F8671B5}" dt="2019-10-22T12:34:39.779" v="159" actId="1076"/>
          <ac:spMkLst>
            <pc:docMk/>
            <pc:sldMk cId="1207348908" sldId="302"/>
            <ac:spMk id="102" creationId="{35056765-5AE6-49E0-A987-75EB50F4B14A}"/>
          </ac:spMkLst>
        </pc:spChg>
        <pc:spChg chg="add mod">
          <ac:chgData name="辛 杰" userId="669e189b032a4233" providerId="LiveId" clId="{98F86AFB-627A-4447-9CE0-37820F8671B5}" dt="2019-10-22T12:34:39.779" v="159" actId="1076"/>
          <ac:spMkLst>
            <pc:docMk/>
            <pc:sldMk cId="1207348908" sldId="302"/>
            <ac:spMk id="103" creationId="{811226BB-EDB9-4BB0-9CD1-8C70A16F2392}"/>
          </ac:spMkLst>
        </pc:spChg>
        <pc:spChg chg="add mod">
          <ac:chgData name="辛 杰" userId="669e189b032a4233" providerId="LiveId" clId="{98F86AFB-627A-4447-9CE0-37820F8671B5}" dt="2019-10-22T12:34:39.779" v="159" actId="1076"/>
          <ac:spMkLst>
            <pc:docMk/>
            <pc:sldMk cId="1207348908" sldId="302"/>
            <ac:spMk id="104" creationId="{FC019B4D-E6F3-4DA1-8E15-529C69C98095}"/>
          </ac:spMkLst>
        </pc:spChg>
        <pc:spChg chg="add mod">
          <ac:chgData name="辛 杰" userId="669e189b032a4233" providerId="LiveId" clId="{98F86AFB-627A-4447-9CE0-37820F8671B5}" dt="2019-10-22T12:34:39.779" v="159" actId="1076"/>
          <ac:spMkLst>
            <pc:docMk/>
            <pc:sldMk cId="1207348908" sldId="302"/>
            <ac:spMk id="105" creationId="{02489293-7477-48BD-9D43-DD00592711DB}"/>
          </ac:spMkLst>
        </pc:spChg>
        <pc:spChg chg="add mod">
          <ac:chgData name="辛 杰" userId="669e189b032a4233" providerId="LiveId" clId="{98F86AFB-627A-4447-9CE0-37820F8671B5}" dt="2019-10-22T12:34:39.779" v="159" actId="1076"/>
          <ac:spMkLst>
            <pc:docMk/>
            <pc:sldMk cId="1207348908" sldId="302"/>
            <ac:spMk id="106" creationId="{F91D868C-07BA-43C4-B556-B3C6A4141D82}"/>
          </ac:spMkLst>
        </pc:spChg>
        <pc:spChg chg="add mod">
          <ac:chgData name="辛 杰" userId="669e189b032a4233" providerId="LiveId" clId="{98F86AFB-627A-4447-9CE0-37820F8671B5}" dt="2019-10-22T12:34:39.779" v="159" actId="1076"/>
          <ac:spMkLst>
            <pc:docMk/>
            <pc:sldMk cId="1207348908" sldId="302"/>
            <ac:spMk id="107" creationId="{8080BC63-D150-48C5-B33B-79534E9620F0}"/>
          </ac:spMkLst>
        </pc:spChg>
        <pc:spChg chg="add mod">
          <ac:chgData name="辛 杰" userId="669e189b032a4233" providerId="LiveId" clId="{98F86AFB-627A-4447-9CE0-37820F8671B5}" dt="2019-10-22T12:34:39.779" v="159" actId="1076"/>
          <ac:spMkLst>
            <pc:docMk/>
            <pc:sldMk cId="1207348908" sldId="302"/>
            <ac:spMk id="108" creationId="{B7C78455-F88B-4B2F-A607-8DB3E85A5E7D}"/>
          </ac:spMkLst>
        </pc:spChg>
        <pc:spChg chg="add mod">
          <ac:chgData name="辛 杰" userId="669e189b032a4233" providerId="LiveId" clId="{98F86AFB-627A-4447-9CE0-37820F8671B5}" dt="2019-10-22T12:34:39.779" v="159" actId="1076"/>
          <ac:spMkLst>
            <pc:docMk/>
            <pc:sldMk cId="1207348908" sldId="302"/>
            <ac:spMk id="109" creationId="{4073B175-33E8-4451-A98F-3DFF26450EEC}"/>
          </ac:spMkLst>
        </pc:spChg>
        <pc:spChg chg="add mod">
          <ac:chgData name="辛 杰" userId="669e189b032a4233" providerId="LiveId" clId="{98F86AFB-627A-4447-9CE0-37820F8671B5}" dt="2019-10-22T12:34:39.779" v="159" actId="1076"/>
          <ac:spMkLst>
            <pc:docMk/>
            <pc:sldMk cId="1207348908" sldId="302"/>
            <ac:spMk id="110" creationId="{0D28ED54-AB56-4149-A1ED-9335C75B8371}"/>
          </ac:spMkLst>
        </pc:spChg>
        <pc:spChg chg="add mod">
          <ac:chgData name="辛 杰" userId="669e189b032a4233" providerId="LiveId" clId="{98F86AFB-627A-4447-9CE0-37820F8671B5}" dt="2019-10-22T12:34:39.779" v="159" actId="1076"/>
          <ac:spMkLst>
            <pc:docMk/>
            <pc:sldMk cId="1207348908" sldId="302"/>
            <ac:spMk id="111" creationId="{4EAF2D74-DDD7-4DD2-8ADE-704B699B064B}"/>
          </ac:spMkLst>
        </pc:spChg>
        <pc:spChg chg="add mod">
          <ac:chgData name="辛 杰" userId="669e189b032a4233" providerId="LiveId" clId="{98F86AFB-627A-4447-9CE0-37820F8671B5}" dt="2019-10-22T12:34:39.779" v="159" actId="1076"/>
          <ac:spMkLst>
            <pc:docMk/>
            <pc:sldMk cId="1207348908" sldId="302"/>
            <ac:spMk id="112" creationId="{4EAF16B0-EFE4-4728-AF63-771B5A6BF1FA}"/>
          </ac:spMkLst>
        </pc:spChg>
        <pc:spChg chg="add mod">
          <ac:chgData name="辛 杰" userId="669e189b032a4233" providerId="LiveId" clId="{98F86AFB-627A-4447-9CE0-37820F8671B5}" dt="2019-10-22T12:34:39.779" v="159" actId="1076"/>
          <ac:spMkLst>
            <pc:docMk/>
            <pc:sldMk cId="1207348908" sldId="302"/>
            <ac:spMk id="113" creationId="{B69FC44D-0DF8-44C9-AA45-D24ED25E76BE}"/>
          </ac:spMkLst>
        </pc:spChg>
        <pc:spChg chg="add mod">
          <ac:chgData name="辛 杰" userId="669e189b032a4233" providerId="LiveId" clId="{98F86AFB-627A-4447-9CE0-37820F8671B5}" dt="2019-10-22T12:34:39.779" v="159" actId="1076"/>
          <ac:spMkLst>
            <pc:docMk/>
            <pc:sldMk cId="1207348908" sldId="302"/>
            <ac:spMk id="114" creationId="{A6D5A7CC-AB70-47C2-9338-FFB968512920}"/>
          </ac:spMkLst>
        </pc:spChg>
        <pc:spChg chg="add mod">
          <ac:chgData name="辛 杰" userId="669e189b032a4233" providerId="LiveId" clId="{98F86AFB-627A-4447-9CE0-37820F8671B5}" dt="2019-10-22T12:34:39.779" v="159" actId="1076"/>
          <ac:spMkLst>
            <pc:docMk/>
            <pc:sldMk cId="1207348908" sldId="302"/>
            <ac:spMk id="115" creationId="{95858C9B-147F-4B22-BE52-F3FD5234F281}"/>
          </ac:spMkLst>
        </pc:spChg>
        <pc:spChg chg="add mod">
          <ac:chgData name="辛 杰" userId="669e189b032a4233" providerId="LiveId" clId="{98F86AFB-627A-4447-9CE0-37820F8671B5}" dt="2019-10-22T12:34:39.779" v="159" actId="1076"/>
          <ac:spMkLst>
            <pc:docMk/>
            <pc:sldMk cId="1207348908" sldId="302"/>
            <ac:spMk id="116" creationId="{E9AD6582-1C48-4103-9051-302B92DB41A8}"/>
          </ac:spMkLst>
        </pc:spChg>
        <pc:spChg chg="add mod">
          <ac:chgData name="辛 杰" userId="669e189b032a4233" providerId="LiveId" clId="{98F86AFB-627A-4447-9CE0-37820F8671B5}" dt="2019-10-22T12:34:39.779" v="159" actId="1076"/>
          <ac:spMkLst>
            <pc:docMk/>
            <pc:sldMk cId="1207348908" sldId="302"/>
            <ac:spMk id="117" creationId="{DD6BAD6F-698D-4608-99AC-DA004182C585}"/>
          </ac:spMkLst>
        </pc:spChg>
        <pc:spChg chg="add mod">
          <ac:chgData name="辛 杰" userId="669e189b032a4233" providerId="LiveId" clId="{98F86AFB-627A-4447-9CE0-37820F8671B5}" dt="2019-10-22T12:34:39.779" v="159" actId="1076"/>
          <ac:spMkLst>
            <pc:docMk/>
            <pc:sldMk cId="1207348908" sldId="302"/>
            <ac:spMk id="118" creationId="{602A290C-40F0-4B65-9AD0-B53BB497797D}"/>
          </ac:spMkLst>
        </pc:spChg>
        <pc:spChg chg="add mod">
          <ac:chgData name="辛 杰" userId="669e189b032a4233" providerId="LiveId" clId="{98F86AFB-627A-4447-9CE0-37820F8671B5}" dt="2019-10-22T12:34:39.779" v="159" actId="1076"/>
          <ac:spMkLst>
            <pc:docMk/>
            <pc:sldMk cId="1207348908" sldId="302"/>
            <ac:spMk id="119" creationId="{56AB1487-545A-48E9-AEE6-4B1D93CFF405}"/>
          </ac:spMkLst>
        </pc:spChg>
        <pc:spChg chg="add mod">
          <ac:chgData name="辛 杰" userId="669e189b032a4233" providerId="LiveId" clId="{98F86AFB-627A-4447-9CE0-37820F8671B5}" dt="2019-10-22T12:34:39.779" v="159" actId="1076"/>
          <ac:spMkLst>
            <pc:docMk/>
            <pc:sldMk cId="1207348908" sldId="302"/>
            <ac:spMk id="120" creationId="{D8EACFDC-8A39-46CA-AEEC-63134BABFC02}"/>
          </ac:spMkLst>
        </pc:spChg>
        <pc:spChg chg="add mod">
          <ac:chgData name="辛 杰" userId="669e189b032a4233" providerId="LiveId" clId="{98F86AFB-627A-4447-9CE0-37820F8671B5}" dt="2019-10-22T12:34:39.779" v="159" actId="1076"/>
          <ac:spMkLst>
            <pc:docMk/>
            <pc:sldMk cId="1207348908" sldId="302"/>
            <ac:spMk id="121" creationId="{AB76E50D-309F-46E1-AD2A-FCA6F9DA52AF}"/>
          </ac:spMkLst>
        </pc:spChg>
        <pc:spChg chg="add mod">
          <ac:chgData name="辛 杰" userId="669e189b032a4233" providerId="LiveId" clId="{98F86AFB-627A-4447-9CE0-37820F8671B5}" dt="2019-10-22T12:34:39.779" v="159" actId="1076"/>
          <ac:spMkLst>
            <pc:docMk/>
            <pc:sldMk cId="1207348908" sldId="302"/>
            <ac:spMk id="122" creationId="{BCC26DC3-BB99-443C-A938-F0B598EF9E68}"/>
          </ac:spMkLst>
        </pc:spChg>
        <pc:spChg chg="add mod">
          <ac:chgData name="辛 杰" userId="669e189b032a4233" providerId="LiveId" clId="{98F86AFB-627A-4447-9CE0-37820F8671B5}" dt="2019-10-22T12:34:39.779" v="159" actId="1076"/>
          <ac:spMkLst>
            <pc:docMk/>
            <pc:sldMk cId="1207348908" sldId="302"/>
            <ac:spMk id="123" creationId="{1D9413B7-2778-4BD8-92B2-76BEE1A86D64}"/>
          </ac:spMkLst>
        </pc:spChg>
        <pc:spChg chg="add mod">
          <ac:chgData name="辛 杰" userId="669e189b032a4233" providerId="LiveId" clId="{98F86AFB-627A-4447-9CE0-37820F8671B5}" dt="2019-10-22T12:34:39.779" v="159" actId="1076"/>
          <ac:spMkLst>
            <pc:docMk/>
            <pc:sldMk cId="1207348908" sldId="302"/>
            <ac:spMk id="124" creationId="{5F4CD619-E7B7-49F2-9748-5E311A9239AF}"/>
          </ac:spMkLst>
        </pc:spChg>
        <pc:spChg chg="add mod">
          <ac:chgData name="辛 杰" userId="669e189b032a4233" providerId="LiveId" clId="{98F86AFB-627A-4447-9CE0-37820F8671B5}" dt="2019-10-22T12:34:14.197" v="156" actId="1076"/>
          <ac:spMkLst>
            <pc:docMk/>
            <pc:sldMk cId="1207348908" sldId="302"/>
            <ac:spMk id="125" creationId="{5603903B-6377-4A04-8A13-BCCF8F4EB44D}"/>
          </ac:spMkLst>
        </pc:spChg>
        <pc:grpChg chg="del">
          <ac:chgData name="辛 杰" userId="669e189b032a4233" providerId="LiveId" clId="{98F86AFB-627A-4447-9CE0-37820F8671B5}" dt="2019-10-22T12:33:07.944" v="141" actId="478"/>
          <ac:grpSpMkLst>
            <pc:docMk/>
            <pc:sldMk cId="1207348908" sldId="302"/>
            <ac:grpSpMk id="5" creationId="{A39A6CFC-7DCE-46AC-9D6A-C67B39088EC9}"/>
          </ac:grpSpMkLst>
        </pc:grpChg>
        <pc:grpChg chg="add mod">
          <ac:chgData name="辛 杰" userId="669e189b032a4233" providerId="LiveId" clId="{98F86AFB-627A-4447-9CE0-37820F8671B5}" dt="2019-10-22T12:34:39.779" v="159" actId="1076"/>
          <ac:grpSpMkLst>
            <pc:docMk/>
            <pc:sldMk cId="1207348908" sldId="302"/>
            <ac:grpSpMk id="42" creationId="{B1545197-F1AE-4693-90D1-B3EC29900B33}"/>
          </ac:grpSpMkLst>
        </pc:grpChg>
      </pc:sldChg>
      <pc:sldChg chg="del">
        <pc:chgData name="辛 杰" userId="669e189b032a4233" providerId="LiveId" clId="{98F86AFB-627A-4447-9CE0-37820F8671B5}" dt="2019-10-22T13:16:30.922" v="1041" actId="2696"/>
        <pc:sldMkLst>
          <pc:docMk/>
          <pc:sldMk cId="2036426716" sldId="303"/>
        </pc:sldMkLst>
      </pc:sldChg>
      <pc:sldChg chg="addSp delSp modSp modAnim">
        <pc:chgData name="辛 杰" userId="669e189b032a4233" providerId="LiveId" clId="{98F86AFB-627A-4447-9CE0-37820F8671B5}" dt="2019-10-22T14:48:32.294" v="2672" actId="478"/>
        <pc:sldMkLst>
          <pc:docMk/>
          <pc:sldMk cId="935561330" sldId="1688"/>
        </pc:sldMkLst>
        <pc:spChg chg="mod">
          <ac:chgData name="辛 杰" userId="669e189b032a4233" providerId="LiveId" clId="{98F86AFB-627A-4447-9CE0-37820F8671B5}" dt="2019-10-22T12:41:39.682" v="264" actId="1076"/>
          <ac:spMkLst>
            <pc:docMk/>
            <pc:sldMk cId="935561330" sldId="1688"/>
            <ac:spMk id="2" creationId="{80CA9043-2179-45A1-AECB-EF8D3DFC733C}"/>
          </ac:spMkLst>
        </pc:spChg>
        <pc:spChg chg="del">
          <ac:chgData name="辛 杰" userId="669e189b032a4233" providerId="LiveId" clId="{98F86AFB-627A-4447-9CE0-37820F8671B5}" dt="2019-10-22T14:48:32.294" v="2672" actId="478"/>
          <ac:spMkLst>
            <pc:docMk/>
            <pc:sldMk cId="935561330" sldId="1688"/>
            <ac:spMk id="3" creationId="{A17723A1-D2D3-4171-8D1F-9ABF8C8653E6}"/>
          </ac:spMkLst>
        </pc:spChg>
        <pc:spChg chg="del">
          <ac:chgData name="辛 杰" userId="669e189b032a4233" providerId="LiveId" clId="{98F86AFB-627A-4447-9CE0-37820F8671B5}" dt="2019-10-22T12:41:37.907" v="263" actId="478"/>
          <ac:spMkLst>
            <pc:docMk/>
            <pc:sldMk cId="935561330" sldId="1688"/>
            <ac:spMk id="26" creationId="{5277D7EE-6EC5-431A-8BDB-8D3C7C5D718A}"/>
          </ac:spMkLst>
        </pc:spChg>
        <pc:spChg chg="add mod">
          <ac:chgData name="辛 杰" userId="669e189b032a4233" providerId="LiveId" clId="{98F86AFB-627A-4447-9CE0-37820F8671B5}" dt="2019-10-22T12:44:59.643" v="319" actId="1076"/>
          <ac:spMkLst>
            <pc:docMk/>
            <pc:sldMk cId="935561330" sldId="1688"/>
            <ac:spMk id="30" creationId="{CF56D541-4200-4733-87CB-4159C3A35C02}"/>
          </ac:spMkLst>
        </pc:spChg>
        <pc:spChg chg="add">
          <ac:chgData name="辛 杰" userId="669e189b032a4233" providerId="LiveId" clId="{98F86AFB-627A-4447-9CE0-37820F8671B5}" dt="2019-10-22T12:42:08.805" v="275"/>
          <ac:spMkLst>
            <pc:docMk/>
            <pc:sldMk cId="935561330" sldId="1688"/>
            <ac:spMk id="31" creationId="{0CD99151-2A2B-4E28-B52D-D710C069AAFD}"/>
          </ac:spMkLst>
        </pc:spChg>
        <pc:spChg chg="add">
          <ac:chgData name="辛 杰" userId="669e189b032a4233" providerId="LiveId" clId="{98F86AFB-627A-4447-9CE0-37820F8671B5}" dt="2019-10-22T12:42:11.004" v="277"/>
          <ac:spMkLst>
            <pc:docMk/>
            <pc:sldMk cId="935561330" sldId="1688"/>
            <ac:spMk id="32" creationId="{0CD99151-2A2B-4E28-B52D-D710C069AAFD}"/>
          </ac:spMkLst>
        </pc:spChg>
        <pc:spChg chg="add mod">
          <ac:chgData name="辛 杰" userId="669e189b032a4233" providerId="LiveId" clId="{98F86AFB-627A-4447-9CE0-37820F8671B5}" dt="2019-10-22T12:46:28.005" v="342" actId="14100"/>
          <ac:spMkLst>
            <pc:docMk/>
            <pc:sldMk cId="935561330" sldId="1688"/>
            <ac:spMk id="33" creationId="{32336665-A026-4472-9D73-4DAD648FDEDE}"/>
          </ac:spMkLst>
        </pc:spChg>
        <pc:spChg chg="add">
          <ac:chgData name="辛 杰" userId="669e189b032a4233" providerId="LiveId" clId="{98F86AFB-627A-4447-9CE0-37820F8671B5}" dt="2019-10-22T12:45:24.501" v="324"/>
          <ac:spMkLst>
            <pc:docMk/>
            <pc:sldMk cId="935561330" sldId="1688"/>
            <ac:spMk id="34" creationId="{CF56D541-4200-4733-87CB-4159C3A35C02}"/>
          </ac:spMkLst>
        </pc:spChg>
        <pc:grpChg chg="del mod">
          <ac:chgData name="辛 杰" userId="669e189b032a4233" providerId="LiveId" clId="{98F86AFB-627A-4447-9CE0-37820F8671B5}" dt="2019-10-22T12:41:42.527" v="266" actId="478"/>
          <ac:grpSpMkLst>
            <pc:docMk/>
            <pc:sldMk cId="935561330" sldId="1688"/>
            <ac:grpSpMk id="5" creationId="{A5F93527-F4AC-42CC-8162-92CDA6A94DB4}"/>
          </ac:grpSpMkLst>
        </pc:grpChg>
        <pc:grpChg chg="mod">
          <ac:chgData name="辛 杰" userId="669e189b032a4233" providerId="LiveId" clId="{98F86AFB-627A-4447-9CE0-37820F8671B5}" dt="2019-10-22T12:41:40.824" v="265" actId="1076"/>
          <ac:grpSpMkLst>
            <pc:docMk/>
            <pc:sldMk cId="935561330" sldId="1688"/>
            <ac:grpSpMk id="6" creationId="{3E8B89A2-41B9-446B-BD51-5C28AD227570}"/>
          </ac:grpSpMkLst>
        </pc:grpChg>
        <pc:grpChg chg="mod">
          <ac:chgData name="辛 杰" userId="669e189b032a4233" providerId="LiveId" clId="{98F86AFB-627A-4447-9CE0-37820F8671B5}" dt="2019-10-22T12:41:40.824" v="265" actId="1076"/>
          <ac:grpSpMkLst>
            <pc:docMk/>
            <pc:sldMk cId="935561330" sldId="1688"/>
            <ac:grpSpMk id="10" creationId="{3B4D9A86-2CCF-4526-8064-AC858E65353B}"/>
          </ac:grpSpMkLst>
        </pc:grpChg>
        <pc:grpChg chg="mod">
          <ac:chgData name="辛 杰" userId="669e189b032a4233" providerId="LiveId" clId="{98F86AFB-627A-4447-9CE0-37820F8671B5}" dt="2019-10-22T12:41:40.824" v="265" actId="1076"/>
          <ac:grpSpMkLst>
            <pc:docMk/>
            <pc:sldMk cId="935561330" sldId="1688"/>
            <ac:grpSpMk id="11" creationId="{D0C9FCA4-E82D-4C89-8AF2-ED4035934A91}"/>
          </ac:grpSpMkLst>
        </pc:grpChg>
        <pc:grpChg chg="mod">
          <ac:chgData name="辛 杰" userId="669e189b032a4233" providerId="LiveId" clId="{98F86AFB-627A-4447-9CE0-37820F8671B5}" dt="2019-10-22T12:41:40.824" v="265" actId="1076"/>
          <ac:grpSpMkLst>
            <pc:docMk/>
            <pc:sldMk cId="935561330" sldId="1688"/>
            <ac:grpSpMk id="12" creationId="{60E27671-9756-4641-A41F-3813FEAA551F}"/>
          </ac:grpSpMkLst>
        </pc:grpChg>
        <pc:grpChg chg="mod">
          <ac:chgData name="辛 杰" userId="669e189b032a4233" providerId="LiveId" clId="{98F86AFB-627A-4447-9CE0-37820F8671B5}" dt="2019-10-22T12:41:40.824" v="265" actId="1076"/>
          <ac:grpSpMkLst>
            <pc:docMk/>
            <pc:sldMk cId="935561330" sldId="1688"/>
            <ac:grpSpMk id="13" creationId="{3D6539A6-AA47-4760-A58C-DABF409B008A}"/>
          </ac:grpSpMkLst>
        </pc:grpChg>
        <pc:picChg chg="add mod">
          <ac:chgData name="辛 杰" userId="669e189b032a4233" providerId="LiveId" clId="{98F86AFB-627A-4447-9CE0-37820F8671B5}" dt="2019-10-22T12:45:03.019" v="320" actId="1076"/>
          <ac:picMkLst>
            <pc:docMk/>
            <pc:sldMk cId="935561330" sldId="1688"/>
            <ac:picMk id="29" creationId="{C11A8F2E-6DBD-49BC-B81B-209928188598}"/>
          </ac:picMkLst>
        </pc:picChg>
      </pc:sldChg>
      <pc:sldChg chg="addSp delSp modSp modNotesTx">
        <pc:chgData name="辛 杰" userId="669e189b032a4233" providerId="LiveId" clId="{98F86AFB-627A-4447-9CE0-37820F8671B5}" dt="2019-10-22T14:48:40.727" v="2674" actId="478"/>
        <pc:sldMkLst>
          <pc:docMk/>
          <pc:sldMk cId="870835322" sldId="1689"/>
        </pc:sldMkLst>
        <pc:spChg chg="mod">
          <ac:chgData name="辛 杰" userId="669e189b032a4233" providerId="LiveId" clId="{98F86AFB-627A-4447-9CE0-37820F8671B5}" dt="2019-10-22T13:07:56.401" v="1000"/>
          <ac:spMkLst>
            <pc:docMk/>
            <pc:sldMk cId="870835322" sldId="1689"/>
            <ac:spMk id="2" creationId="{091AF837-50F0-42FA-A70A-54629B99B4D8}"/>
          </ac:spMkLst>
        </pc:spChg>
        <pc:spChg chg="del">
          <ac:chgData name="辛 杰" userId="669e189b032a4233" providerId="LiveId" clId="{98F86AFB-627A-4447-9CE0-37820F8671B5}" dt="2019-10-22T14:48:40.727" v="2674" actId="478"/>
          <ac:spMkLst>
            <pc:docMk/>
            <pc:sldMk cId="870835322" sldId="1689"/>
            <ac:spMk id="3" creationId="{B66C0300-79BC-42B8-9C70-C9AAFABD0DC0}"/>
          </ac:spMkLst>
        </pc:spChg>
        <pc:spChg chg="add mod">
          <ac:chgData name="辛 杰" userId="669e189b032a4233" providerId="LiveId" clId="{98F86AFB-627A-4447-9CE0-37820F8671B5}" dt="2019-10-22T13:12:17.657" v="1026" actId="14100"/>
          <ac:spMkLst>
            <pc:docMk/>
            <pc:sldMk cId="870835322" sldId="1689"/>
            <ac:spMk id="34" creationId="{D32C34DB-F1E5-4C5D-B736-66315CEA4255}"/>
          </ac:spMkLst>
        </pc:spChg>
        <pc:spChg chg="add mod">
          <ac:chgData name="辛 杰" userId="669e189b032a4233" providerId="LiveId" clId="{98F86AFB-627A-4447-9CE0-37820F8671B5}" dt="2019-10-22T13:12:19.508" v="1027" actId="1076"/>
          <ac:spMkLst>
            <pc:docMk/>
            <pc:sldMk cId="870835322" sldId="1689"/>
            <ac:spMk id="35" creationId="{D49F5CCE-F0D1-4813-8D9E-32F185E6AE6D}"/>
          </ac:spMkLst>
        </pc:spChg>
        <pc:spChg chg="add mod">
          <ac:chgData name="辛 杰" userId="669e189b032a4233" providerId="LiveId" clId="{98F86AFB-627A-4447-9CE0-37820F8671B5}" dt="2019-10-22T13:13:15.697" v="1038" actId="1076"/>
          <ac:spMkLst>
            <pc:docMk/>
            <pc:sldMk cId="870835322" sldId="1689"/>
            <ac:spMk id="36" creationId="{D49F5CCE-F0D1-4813-8D9E-32F185E6AE6D}"/>
          </ac:spMkLst>
        </pc:spChg>
        <pc:spChg chg="add del mod">
          <ac:chgData name="辛 杰" userId="669e189b032a4233" providerId="LiveId" clId="{98F86AFB-627A-4447-9CE0-37820F8671B5}" dt="2019-10-22T13:13:10.575" v="1037" actId="478"/>
          <ac:spMkLst>
            <pc:docMk/>
            <pc:sldMk cId="870835322" sldId="1689"/>
            <ac:spMk id="37" creationId="{245CACD6-6933-4785-B609-207B150937D7}"/>
          </ac:spMkLst>
        </pc:spChg>
        <pc:spChg chg="add mod">
          <ac:chgData name="辛 杰" userId="669e189b032a4233" providerId="LiveId" clId="{98F86AFB-627A-4447-9CE0-37820F8671B5}" dt="2019-10-22T13:13:27.515" v="1040" actId="207"/>
          <ac:spMkLst>
            <pc:docMk/>
            <pc:sldMk cId="870835322" sldId="1689"/>
            <ac:spMk id="38" creationId="{3E71E3F9-B2DC-4CE5-9A74-913795A78BE8}"/>
          </ac:spMkLst>
        </pc:spChg>
        <pc:grpChg chg="del">
          <ac:chgData name="辛 杰" userId="669e189b032a4233" providerId="LiveId" clId="{98F86AFB-627A-4447-9CE0-37820F8671B5}" dt="2019-10-22T13:10:47.974" v="1003" actId="478"/>
          <ac:grpSpMkLst>
            <pc:docMk/>
            <pc:sldMk cId="870835322" sldId="1689"/>
            <ac:grpSpMk id="5" creationId="{73CDE6F0-A207-4CD5-8F45-4D0CCF12F590}"/>
          </ac:grpSpMkLst>
        </pc:grpChg>
        <pc:picChg chg="add mod">
          <ac:chgData name="辛 杰" userId="669e189b032a4233" providerId="LiveId" clId="{98F86AFB-627A-4447-9CE0-37820F8671B5}" dt="2019-10-22T13:11:58.198" v="1020" actId="1076"/>
          <ac:picMkLst>
            <pc:docMk/>
            <pc:sldMk cId="870835322" sldId="1689"/>
            <ac:picMk id="33" creationId="{9A625A4F-1868-4F93-8F2E-66B3D7B84CAF}"/>
          </ac:picMkLst>
        </pc:picChg>
      </pc:sldChg>
      <pc:sldChg chg="del">
        <pc:chgData name="辛 杰" userId="669e189b032a4233" providerId="LiveId" clId="{98F86AFB-627A-4447-9CE0-37820F8671B5}" dt="2019-10-22T13:16:53.963" v="1049" actId="2696"/>
        <pc:sldMkLst>
          <pc:docMk/>
          <pc:sldMk cId="2610059420" sldId="1690"/>
        </pc:sldMkLst>
      </pc:sldChg>
      <pc:sldChg chg="del">
        <pc:chgData name="辛 杰" userId="669e189b032a4233" providerId="LiveId" clId="{98F86AFB-627A-4447-9CE0-37820F8671B5}" dt="2019-10-22T13:17:10.063" v="1055" actId="2696"/>
        <pc:sldMkLst>
          <pc:docMk/>
          <pc:sldMk cId="2456501079" sldId="1691"/>
        </pc:sldMkLst>
      </pc:sldChg>
      <pc:sldChg chg="del">
        <pc:chgData name="辛 杰" userId="669e189b032a4233" providerId="LiveId" clId="{98F86AFB-627A-4447-9CE0-37820F8671B5}" dt="2019-10-22T13:17:14.969" v="1057" actId="2696"/>
        <pc:sldMkLst>
          <pc:docMk/>
          <pc:sldMk cId="3638430839" sldId="1692"/>
        </pc:sldMkLst>
      </pc:sldChg>
      <pc:sldChg chg="del">
        <pc:chgData name="辛 杰" userId="669e189b032a4233" providerId="LiveId" clId="{98F86AFB-627A-4447-9CE0-37820F8671B5}" dt="2019-10-22T13:17:16.453" v="1058" actId="2696"/>
        <pc:sldMkLst>
          <pc:docMk/>
          <pc:sldMk cId="3655596510" sldId="1693"/>
        </pc:sldMkLst>
      </pc:sldChg>
      <pc:sldChg chg="del">
        <pc:chgData name="辛 杰" userId="669e189b032a4233" providerId="LiveId" clId="{98F86AFB-627A-4447-9CE0-37820F8671B5}" dt="2019-10-22T13:17:08.460" v="1054" actId="2696"/>
        <pc:sldMkLst>
          <pc:docMk/>
          <pc:sldMk cId="1806123730" sldId="1694"/>
        </pc:sldMkLst>
      </pc:sldChg>
      <pc:sldChg chg="del">
        <pc:chgData name="辛 杰" userId="669e189b032a4233" providerId="LiveId" clId="{98F86AFB-627A-4447-9CE0-37820F8671B5}" dt="2019-10-22T13:17:02.273" v="1052" actId="2696"/>
        <pc:sldMkLst>
          <pc:docMk/>
          <pc:sldMk cId="3134854993" sldId="1695"/>
        </pc:sldMkLst>
      </pc:sldChg>
      <pc:sldChg chg="del">
        <pc:chgData name="辛 杰" userId="669e189b032a4233" providerId="LiveId" clId="{98F86AFB-627A-4447-9CE0-37820F8671B5}" dt="2019-10-22T13:17:05.051" v="1053" actId="2696"/>
        <pc:sldMkLst>
          <pc:docMk/>
          <pc:sldMk cId="922433613" sldId="1696"/>
        </pc:sldMkLst>
      </pc:sldChg>
      <pc:sldChg chg="del">
        <pc:chgData name="辛 杰" userId="669e189b032a4233" providerId="LiveId" clId="{98F86AFB-627A-4447-9CE0-37820F8671B5}" dt="2019-10-22T13:17:11.922" v="1056" actId="2696"/>
        <pc:sldMkLst>
          <pc:docMk/>
          <pc:sldMk cId="4032590178" sldId="1697"/>
        </pc:sldMkLst>
      </pc:sldChg>
      <pc:sldChg chg="addSp delSp modSp">
        <pc:chgData name="辛 杰" userId="669e189b032a4233" providerId="LiveId" clId="{98F86AFB-627A-4447-9CE0-37820F8671B5}" dt="2019-10-22T14:49:51.374" v="2680" actId="1076"/>
        <pc:sldMkLst>
          <pc:docMk/>
          <pc:sldMk cId="1185574452" sldId="1698"/>
        </pc:sldMkLst>
        <pc:spChg chg="mod">
          <ac:chgData name="辛 杰" userId="669e189b032a4233" providerId="LiveId" clId="{98F86AFB-627A-4447-9CE0-37820F8671B5}" dt="2019-10-22T12:27:02.391" v="69"/>
          <ac:spMkLst>
            <pc:docMk/>
            <pc:sldMk cId="1185574452" sldId="1698"/>
            <ac:spMk id="2" creationId="{C3583DC6-F3DE-44B7-98A0-22B6E4D7516C}"/>
          </ac:spMkLst>
        </pc:spChg>
        <pc:spChg chg="del mod">
          <ac:chgData name="辛 杰" userId="669e189b032a4233" providerId="LiveId" clId="{98F86AFB-627A-4447-9CE0-37820F8671B5}" dt="2019-10-22T12:31:49.651" v="121" actId="478"/>
          <ac:spMkLst>
            <pc:docMk/>
            <pc:sldMk cId="1185574452" sldId="1698"/>
            <ac:spMk id="3" creationId="{5024B47D-0B1A-4248-B8AB-FC3B3BB72005}"/>
          </ac:spMkLst>
        </pc:spChg>
        <pc:spChg chg="add del mod">
          <ac:chgData name="辛 杰" userId="669e189b032a4233" providerId="LiveId" clId="{98F86AFB-627A-4447-9CE0-37820F8671B5}" dt="2019-10-22T12:31:11.281" v="101" actId="478"/>
          <ac:spMkLst>
            <pc:docMk/>
            <pc:sldMk cId="1185574452" sldId="1698"/>
            <ac:spMk id="30" creationId="{FE7F6952-B217-42AD-B4B7-798ECBA838BA}"/>
          </ac:spMkLst>
        </pc:spChg>
        <pc:spChg chg="add del mod">
          <ac:chgData name="辛 杰" userId="669e189b032a4233" providerId="LiveId" clId="{98F86AFB-627A-4447-9CE0-37820F8671B5}" dt="2019-10-22T12:31:37.544" v="117" actId="478"/>
          <ac:spMkLst>
            <pc:docMk/>
            <pc:sldMk cId="1185574452" sldId="1698"/>
            <ac:spMk id="31" creationId="{BF8F47F1-6382-433D-81DE-220EBEC2803B}"/>
          </ac:spMkLst>
        </pc:spChg>
        <pc:spChg chg="add mod">
          <ac:chgData name="辛 杰" userId="669e189b032a4233" providerId="LiveId" clId="{98F86AFB-627A-4447-9CE0-37820F8671B5}" dt="2019-10-22T12:31:30.335" v="115" actId="20577"/>
          <ac:spMkLst>
            <pc:docMk/>
            <pc:sldMk cId="1185574452" sldId="1698"/>
            <ac:spMk id="32" creationId="{60D05C91-C7D4-4D19-ACB8-86D2885CF2D6}"/>
          </ac:spMkLst>
        </pc:spChg>
        <pc:grpChg chg="del mod">
          <ac:chgData name="辛 杰" userId="669e189b032a4233" providerId="LiveId" clId="{98F86AFB-627A-4447-9CE0-37820F8671B5}" dt="2019-10-22T12:27:11.314" v="71" actId="478"/>
          <ac:grpSpMkLst>
            <pc:docMk/>
            <pc:sldMk cId="1185574452" sldId="1698"/>
            <ac:grpSpMk id="5" creationId="{0EC85A7C-D719-4FC6-A0DE-DA9179E6FC3A}"/>
          </ac:grpSpMkLst>
        </pc:grpChg>
        <pc:grpChg chg="mod">
          <ac:chgData name="辛 杰" userId="669e189b032a4233" providerId="LiveId" clId="{98F86AFB-627A-4447-9CE0-37820F8671B5}" dt="2019-10-22T12:27:09.209" v="70" actId="1076"/>
          <ac:grpSpMkLst>
            <pc:docMk/>
            <pc:sldMk cId="1185574452" sldId="1698"/>
            <ac:grpSpMk id="6" creationId="{3AA846D3-9D1C-4C5C-AABC-2F5090F438F8}"/>
          </ac:grpSpMkLst>
        </pc:grpChg>
        <pc:grpChg chg="mod">
          <ac:chgData name="辛 杰" userId="669e189b032a4233" providerId="LiveId" clId="{98F86AFB-627A-4447-9CE0-37820F8671B5}" dt="2019-10-22T12:27:09.209" v="70" actId="1076"/>
          <ac:grpSpMkLst>
            <pc:docMk/>
            <pc:sldMk cId="1185574452" sldId="1698"/>
            <ac:grpSpMk id="9" creationId="{80031090-B26B-4F04-ACFF-647E73048D7B}"/>
          </ac:grpSpMkLst>
        </pc:grpChg>
        <pc:grpChg chg="mod">
          <ac:chgData name="辛 杰" userId="669e189b032a4233" providerId="LiveId" clId="{98F86AFB-627A-4447-9CE0-37820F8671B5}" dt="2019-10-22T12:27:09.209" v="70" actId="1076"/>
          <ac:grpSpMkLst>
            <pc:docMk/>
            <pc:sldMk cId="1185574452" sldId="1698"/>
            <ac:grpSpMk id="10" creationId="{AB45A250-E741-40D1-AC81-34103B82533F}"/>
          </ac:grpSpMkLst>
        </pc:grpChg>
        <pc:grpChg chg="mod">
          <ac:chgData name="辛 杰" userId="669e189b032a4233" providerId="LiveId" clId="{98F86AFB-627A-4447-9CE0-37820F8671B5}" dt="2019-10-22T12:27:09.209" v="70" actId="1076"/>
          <ac:grpSpMkLst>
            <pc:docMk/>
            <pc:sldMk cId="1185574452" sldId="1698"/>
            <ac:grpSpMk id="19" creationId="{E9981ABA-96E1-4051-B61B-C9C7276083F0}"/>
          </ac:grpSpMkLst>
        </pc:grpChg>
        <pc:grpChg chg="mod">
          <ac:chgData name="辛 杰" userId="669e189b032a4233" providerId="LiveId" clId="{98F86AFB-627A-4447-9CE0-37820F8671B5}" dt="2019-10-22T12:27:09.209" v="70" actId="1076"/>
          <ac:grpSpMkLst>
            <pc:docMk/>
            <pc:sldMk cId="1185574452" sldId="1698"/>
            <ac:grpSpMk id="20" creationId="{E38AA8C3-C268-49FF-8B6B-038C964F480C}"/>
          </ac:grpSpMkLst>
        </pc:grpChg>
        <pc:picChg chg="add mod">
          <ac:chgData name="辛 杰" userId="669e189b032a4233" providerId="LiveId" clId="{98F86AFB-627A-4447-9CE0-37820F8671B5}" dt="2019-10-22T12:31:39.954" v="118" actId="1076"/>
          <ac:picMkLst>
            <pc:docMk/>
            <pc:sldMk cId="1185574452" sldId="1698"/>
            <ac:picMk id="28" creationId="{62D747A6-53E5-48A1-A5DF-AB2B3CD854B7}"/>
          </ac:picMkLst>
        </pc:picChg>
        <pc:picChg chg="add del mod">
          <ac:chgData name="辛 杰" userId="669e189b032a4233" providerId="LiveId" clId="{98F86AFB-627A-4447-9CE0-37820F8671B5}" dt="2019-10-22T14:49:48.934" v="2679" actId="478"/>
          <ac:picMkLst>
            <pc:docMk/>
            <pc:sldMk cId="1185574452" sldId="1698"/>
            <ac:picMk id="29" creationId="{15E14A4C-82BF-45DD-AD02-23BC0EC7151A}"/>
          </ac:picMkLst>
        </pc:picChg>
        <pc:picChg chg="add mod">
          <ac:chgData name="辛 杰" userId="669e189b032a4233" providerId="LiveId" clId="{98F86AFB-627A-4447-9CE0-37820F8671B5}" dt="2019-10-22T14:49:51.374" v="2680" actId="1076"/>
          <ac:picMkLst>
            <pc:docMk/>
            <pc:sldMk cId="1185574452" sldId="1698"/>
            <ac:picMk id="33" creationId="{EBC80E0E-2B76-494D-AC38-38B46B9E0C9F}"/>
          </ac:picMkLst>
        </pc:picChg>
      </pc:sldChg>
      <pc:sldChg chg="del">
        <pc:chgData name="辛 杰" userId="669e189b032a4233" providerId="LiveId" clId="{98F86AFB-627A-4447-9CE0-37820F8671B5}" dt="2019-10-22T13:17:18.102" v="1059" actId="2696"/>
        <pc:sldMkLst>
          <pc:docMk/>
          <pc:sldMk cId="4249922791" sldId="1699"/>
        </pc:sldMkLst>
      </pc:sldChg>
      <pc:sldChg chg="del">
        <pc:chgData name="辛 杰" userId="669e189b032a4233" providerId="LiveId" clId="{98F86AFB-627A-4447-9CE0-37820F8671B5}" dt="2019-10-22T13:17:00.145" v="1051" actId="2696"/>
        <pc:sldMkLst>
          <pc:docMk/>
          <pc:sldMk cId="3841380449" sldId="1700"/>
        </pc:sldMkLst>
      </pc:sldChg>
      <pc:sldChg chg="del">
        <pc:chgData name="辛 杰" userId="669e189b032a4233" providerId="LiveId" clId="{98F86AFB-627A-4447-9CE0-37820F8671B5}" dt="2019-10-22T13:16:43.276" v="1046" actId="2696"/>
        <pc:sldMkLst>
          <pc:docMk/>
          <pc:sldMk cId="2161072074" sldId="1701"/>
        </pc:sldMkLst>
      </pc:sldChg>
      <pc:sldChg chg="del">
        <pc:chgData name="辛 杰" userId="669e189b032a4233" providerId="LiveId" clId="{98F86AFB-627A-4447-9CE0-37820F8671B5}" dt="2019-10-22T13:16:39.835" v="1045" actId="2696"/>
        <pc:sldMkLst>
          <pc:docMk/>
          <pc:sldMk cId="624135953" sldId="1702"/>
        </pc:sldMkLst>
      </pc:sldChg>
      <pc:sldChg chg="del">
        <pc:chgData name="辛 杰" userId="669e189b032a4233" providerId="LiveId" clId="{98F86AFB-627A-4447-9CE0-37820F8671B5}" dt="2019-10-22T13:16:34.681" v="1043" actId="2696"/>
        <pc:sldMkLst>
          <pc:docMk/>
          <pc:sldMk cId="438901404" sldId="1703"/>
        </pc:sldMkLst>
      </pc:sldChg>
      <pc:sldChg chg="addSp delSp modSp add modAnim">
        <pc:chgData name="辛 杰" userId="669e189b032a4233" providerId="LiveId" clId="{98F86AFB-627A-4447-9CE0-37820F8671B5}" dt="2019-10-22T12:29:34.105" v="83"/>
        <pc:sldMkLst>
          <pc:docMk/>
          <pc:sldMk cId="2515560707" sldId="1704"/>
        </pc:sldMkLst>
        <pc:spChg chg="mod">
          <ac:chgData name="辛 杰" userId="669e189b032a4233" providerId="LiveId" clId="{98F86AFB-627A-4447-9CE0-37820F8671B5}" dt="2019-10-22T12:29:15.349" v="81"/>
          <ac:spMkLst>
            <pc:docMk/>
            <pc:sldMk cId="2515560707" sldId="1704"/>
            <ac:spMk id="2" creationId="{40D9C28A-475F-48AF-A182-7722652DA3A3}"/>
          </ac:spMkLst>
        </pc:spChg>
        <pc:spChg chg="del">
          <ac:chgData name="辛 杰" userId="669e189b032a4233" providerId="LiveId" clId="{98F86AFB-627A-4447-9CE0-37820F8671B5}" dt="2019-10-22T12:29:20.967" v="82" actId="478"/>
          <ac:spMkLst>
            <pc:docMk/>
            <pc:sldMk cId="2515560707" sldId="1704"/>
            <ac:spMk id="41" creationId="{334F4894-C5A1-490F-9FD0-278E5C384B17}"/>
          </ac:spMkLst>
        </pc:spChg>
        <pc:spChg chg="del">
          <ac:chgData name="辛 杰" userId="669e189b032a4233" providerId="LiveId" clId="{98F86AFB-627A-4447-9CE0-37820F8671B5}" dt="2019-10-22T12:29:20.967" v="82" actId="478"/>
          <ac:spMkLst>
            <pc:docMk/>
            <pc:sldMk cId="2515560707" sldId="1704"/>
            <ac:spMk id="42" creationId="{A4DCFF54-00E9-40AA-9A45-6D42AFDB4FDD}"/>
          </ac:spMkLst>
        </pc:spChg>
        <pc:spChg chg="del">
          <ac:chgData name="辛 杰" userId="669e189b032a4233" providerId="LiveId" clId="{98F86AFB-627A-4447-9CE0-37820F8671B5}" dt="2019-10-22T12:29:20.967" v="82" actId="478"/>
          <ac:spMkLst>
            <pc:docMk/>
            <pc:sldMk cId="2515560707" sldId="1704"/>
            <ac:spMk id="43" creationId="{0604EAE2-FE68-423A-AF35-B75F835F8B2F}"/>
          </ac:spMkLst>
        </pc:spChg>
        <pc:spChg chg="del">
          <ac:chgData name="辛 杰" userId="669e189b032a4233" providerId="LiveId" clId="{98F86AFB-627A-4447-9CE0-37820F8671B5}" dt="2019-10-22T12:29:20.967" v="82" actId="478"/>
          <ac:spMkLst>
            <pc:docMk/>
            <pc:sldMk cId="2515560707" sldId="1704"/>
            <ac:spMk id="44" creationId="{CEB87833-263D-4934-ABF3-06E068362A91}"/>
          </ac:spMkLst>
        </pc:spChg>
        <pc:spChg chg="del">
          <ac:chgData name="辛 杰" userId="669e189b032a4233" providerId="LiveId" clId="{98F86AFB-627A-4447-9CE0-37820F8671B5}" dt="2019-10-22T12:29:20.967" v="82" actId="478"/>
          <ac:spMkLst>
            <pc:docMk/>
            <pc:sldMk cId="2515560707" sldId="1704"/>
            <ac:spMk id="45" creationId="{39673FFB-201C-4B41-8F8D-EDB19A14B933}"/>
          </ac:spMkLst>
        </pc:spChg>
        <pc:spChg chg="del">
          <ac:chgData name="辛 杰" userId="669e189b032a4233" providerId="LiveId" clId="{98F86AFB-627A-4447-9CE0-37820F8671B5}" dt="2019-10-22T12:29:20.967" v="82" actId="478"/>
          <ac:spMkLst>
            <pc:docMk/>
            <pc:sldMk cId="2515560707" sldId="1704"/>
            <ac:spMk id="46" creationId="{BDABB585-4919-452A-81EA-61B1644E20B9}"/>
          </ac:spMkLst>
        </pc:spChg>
        <pc:spChg chg="del">
          <ac:chgData name="辛 杰" userId="669e189b032a4233" providerId="LiveId" clId="{98F86AFB-627A-4447-9CE0-37820F8671B5}" dt="2019-10-22T12:29:20.967" v="82" actId="478"/>
          <ac:spMkLst>
            <pc:docMk/>
            <pc:sldMk cId="2515560707" sldId="1704"/>
            <ac:spMk id="47" creationId="{3830C552-7443-4439-AC03-EE2B8F026883}"/>
          </ac:spMkLst>
        </pc:spChg>
        <pc:spChg chg="del">
          <ac:chgData name="辛 杰" userId="669e189b032a4233" providerId="LiveId" clId="{98F86AFB-627A-4447-9CE0-37820F8671B5}" dt="2019-10-22T12:29:20.967" v="82" actId="478"/>
          <ac:spMkLst>
            <pc:docMk/>
            <pc:sldMk cId="2515560707" sldId="1704"/>
            <ac:spMk id="48" creationId="{0A5C27B8-75B0-4715-BF4D-0BA5E19C4013}"/>
          </ac:spMkLst>
        </pc:spChg>
        <pc:spChg chg="del">
          <ac:chgData name="辛 杰" userId="669e189b032a4233" providerId="LiveId" clId="{98F86AFB-627A-4447-9CE0-37820F8671B5}" dt="2019-10-22T12:29:20.967" v="82" actId="478"/>
          <ac:spMkLst>
            <pc:docMk/>
            <pc:sldMk cId="2515560707" sldId="1704"/>
            <ac:spMk id="49" creationId="{6A34DB69-35C7-418C-A26A-0C3A9251BBC6}"/>
          </ac:spMkLst>
        </pc:spChg>
        <pc:spChg chg="del">
          <ac:chgData name="辛 杰" userId="669e189b032a4233" providerId="LiveId" clId="{98F86AFB-627A-4447-9CE0-37820F8671B5}" dt="2019-10-22T12:29:20.967" v="82" actId="478"/>
          <ac:spMkLst>
            <pc:docMk/>
            <pc:sldMk cId="2515560707" sldId="1704"/>
            <ac:spMk id="50" creationId="{1B25B7DE-4496-4966-9F6C-85BA6E2825E7}"/>
          </ac:spMkLst>
        </pc:spChg>
        <pc:spChg chg="del">
          <ac:chgData name="辛 杰" userId="669e189b032a4233" providerId="LiveId" clId="{98F86AFB-627A-4447-9CE0-37820F8671B5}" dt="2019-10-22T12:29:20.967" v="82" actId="478"/>
          <ac:spMkLst>
            <pc:docMk/>
            <pc:sldMk cId="2515560707" sldId="1704"/>
            <ac:spMk id="51" creationId="{1B4BC884-B760-4045-92E2-7C67542650B4}"/>
          </ac:spMkLst>
        </pc:spChg>
        <pc:spChg chg="del">
          <ac:chgData name="辛 杰" userId="669e189b032a4233" providerId="LiveId" clId="{98F86AFB-627A-4447-9CE0-37820F8671B5}" dt="2019-10-22T12:29:20.967" v="82" actId="478"/>
          <ac:spMkLst>
            <pc:docMk/>
            <pc:sldMk cId="2515560707" sldId="1704"/>
            <ac:spMk id="52" creationId="{9F58D025-FB04-46C4-9330-5B4A450829C7}"/>
          </ac:spMkLst>
        </pc:spChg>
        <pc:spChg chg="del">
          <ac:chgData name="辛 杰" userId="669e189b032a4233" providerId="LiveId" clId="{98F86AFB-627A-4447-9CE0-37820F8671B5}" dt="2019-10-22T12:29:20.967" v="82" actId="478"/>
          <ac:spMkLst>
            <pc:docMk/>
            <pc:sldMk cId="2515560707" sldId="1704"/>
            <ac:spMk id="53" creationId="{05D69111-D04A-4007-AEF0-E451B55E9995}"/>
          </ac:spMkLst>
        </pc:spChg>
        <pc:spChg chg="del">
          <ac:chgData name="辛 杰" userId="669e189b032a4233" providerId="LiveId" clId="{98F86AFB-627A-4447-9CE0-37820F8671B5}" dt="2019-10-22T12:29:20.967" v="82" actId="478"/>
          <ac:spMkLst>
            <pc:docMk/>
            <pc:sldMk cId="2515560707" sldId="1704"/>
            <ac:spMk id="54" creationId="{948FD411-C011-464C-A8CF-B5E35615EFAA}"/>
          </ac:spMkLst>
        </pc:spChg>
        <pc:spChg chg="del">
          <ac:chgData name="辛 杰" userId="669e189b032a4233" providerId="LiveId" clId="{98F86AFB-627A-4447-9CE0-37820F8671B5}" dt="2019-10-22T12:29:20.967" v="82" actId="478"/>
          <ac:spMkLst>
            <pc:docMk/>
            <pc:sldMk cId="2515560707" sldId="1704"/>
            <ac:spMk id="55" creationId="{10FF54F3-D8C1-4E28-B743-AFE203462487}"/>
          </ac:spMkLst>
        </pc:spChg>
        <pc:spChg chg="del">
          <ac:chgData name="辛 杰" userId="669e189b032a4233" providerId="LiveId" clId="{98F86AFB-627A-4447-9CE0-37820F8671B5}" dt="2019-10-22T12:29:20.967" v="82" actId="478"/>
          <ac:spMkLst>
            <pc:docMk/>
            <pc:sldMk cId="2515560707" sldId="1704"/>
            <ac:spMk id="56" creationId="{095674AF-72F6-42A9-AFC0-2310CF3F4A9A}"/>
          </ac:spMkLst>
        </pc:spChg>
        <pc:spChg chg="del">
          <ac:chgData name="辛 杰" userId="669e189b032a4233" providerId="LiveId" clId="{98F86AFB-627A-4447-9CE0-37820F8671B5}" dt="2019-10-22T12:29:20.967" v="82" actId="478"/>
          <ac:spMkLst>
            <pc:docMk/>
            <pc:sldMk cId="2515560707" sldId="1704"/>
            <ac:spMk id="57" creationId="{013A44EE-5D3C-42F0-9567-7F7BC9D61B15}"/>
          </ac:spMkLst>
        </pc:spChg>
        <pc:spChg chg="del">
          <ac:chgData name="辛 杰" userId="669e189b032a4233" providerId="LiveId" clId="{98F86AFB-627A-4447-9CE0-37820F8671B5}" dt="2019-10-22T12:29:20.967" v="82" actId="478"/>
          <ac:spMkLst>
            <pc:docMk/>
            <pc:sldMk cId="2515560707" sldId="1704"/>
            <ac:spMk id="58" creationId="{6A84163E-1559-4C64-88EC-3E427A604D45}"/>
          </ac:spMkLst>
        </pc:spChg>
        <pc:spChg chg="del">
          <ac:chgData name="辛 杰" userId="669e189b032a4233" providerId="LiveId" clId="{98F86AFB-627A-4447-9CE0-37820F8671B5}" dt="2019-10-22T12:29:20.967" v="82" actId="478"/>
          <ac:spMkLst>
            <pc:docMk/>
            <pc:sldMk cId="2515560707" sldId="1704"/>
            <ac:spMk id="59" creationId="{B70EADCF-2C60-4381-A9FA-2EAC5F43C9F6}"/>
          </ac:spMkLst>
        </pc:spChg>
        <pc:spChg chg="del">
          <ac:chgData name="辛 杰" userId="669e189b032a4233" providerId="LiveId" clId="{98F86AFB-627A-4447-9CE0-37820F8671B5}" dt="2019-10-22T12:29:20.967" v="82" actId="478"/>
          <ac:spMkLst>
            <pc:docMk/>
            <pc:sldMk cId="2515560707" sldId="1704"/>
            <ac:spMk id="60" creationId="{B6410E46-BD9E-4161-A744-D71E28DD8A0C}"/>
          </ac:spMkLst>
        </pc:spChg>
        <pc:spChg chg="del">
          <ac:chgData name="辛 杰" userId="669e189b032a4233" providerId="LiveId" clId="{98F86AFB-627A-4447-9CE0-37820F8671B5}" dt="2019-10-22T12:29:20.967" v="82" actId="478"/>
          <ac:spMkLst>
            <pc:docMk/>
            <pc:sldMk cId="2515560707" sldId="1704"/>
            <ac:spMk id="61" creationId="{42DF4E4A-F1E7-42D5-83D5-330BD62366D8}"/>
          </ac:spMkLst>
        </pc:spChg>
        <pc:spChg chg="del">
          <ac:chgData name="辛 杰" userId="669e189b032a4233" providerId="LiveId" clId="{98F86AFB-627A-4447-9CE0-37820F8671B5}" dt="2019-10-22T12:29:20.967" v="82" actId="478"/>
          <ac:spMkLst>
            <pc:docMk/>
            <pc:sldMk cId="2515560707" sldId="1704"/>
            <ac:spMk id="62" creationId="{9C12E219-081E-4E78-97E6-002DD3584870}"/>
          </ac:spMkLst>
        </pc:spChg>
        <pc:spChg chg="del">
          <ac:chgData name="辛 杰" userId="669e189b032a4233" providerId="LiveId" clId="{98F86AFB-627A-4447-9CE0-37820F8671B5}" dt="2019-10-22T12:29:20.967" v="82" actId="478"/>
          <ac:spMkLst>
            <pc:docMk/>
            <pc:sldMk cId="2515560707" sldId="1704"/>
            <ac:spMk id="63" creationId="{43BC286D-39BE-4B41-B32E-0E05FB80DFD0}"/>
          </ac:spMkLst>
        </pc:spChg>
        <pc:spChg chg="del">
          <ac:chgData name="辛 杰" userId="669e189b032a4233" providerId="LiveId" clId="{98F86AFB-627A-4447-9CE0-37820F8671B5}" dt="2019-10-22T12:29:20.967" v="82" actId="478"/>
          <ac:spMkLst>
            <pc:docMk/>
            <pc:sldMk cId="2515560707" sldId="1704"/>
            <ac:spMk id="64" creationId="{D75EB3E8-EAEA-40A4-833A-74C9C2D2C455}"/>
          </ac:spMkLst>
        </pc:spChg>
        <pc:spChg chg="del">
          <ac:chgData name="辛 杰" userId="669e189b032a4233" providerId="LiveId" clId="{98F86AFB-627A-4447-9CE0-37820F8671B5}" dt="2019-10-22T12:29:20.967" v="82" actId="478"/>
          <ac:spMkLst>
            <pc:docMk/>
            <pc:sldMk cId="2515560707" sldId="1704"/>
            <ac:spMk id="65" creationId="{3253B8F8-3BF5-4159-9352-232AB4A6739E}"/>
          </ac:spMkLst>
        </pc:spChg>
        <pc:spChg chg="del">
          <ac:chgData name="辛 杰" userId="669e189b032a4233" providerId="LiveId" clId="{98F86AFB-627A-4447-9CE0-37820F8671B5}" dt="2019-10-22T12:29:20.967" v="82" actId="478"/>
          <ac:spMkLst>
            <pc:docMk/>
            <pc:sldMk cId="2515560707" sldId="1704"/>
            <ac:spMk id="66" creationId="{9DE1F21A-DFAB-4FB0-A6CF-A257DAAED731}"/>
          </ac:spMkLst>
        </pc:spChg>
        <pc:spChg chg="del">
          <ac:chgData name="辛 杰" userId="669e189b032a4233" providerId="LiveId" clId="{98F86AFB-627A-4447-9CE0-37820F8671B5}" dt="2019-10-22T12:29:20.967" v="82" actId="478"/>
          <ac:spMkLst>
            <pc:docMk/>
            <pc:sldMk cId="2515560707" sldId="1704"/>
            <ac:spMk id="67" creationId="{F7417281-D8F5-4F9C-A092-4E7B1ED3B937}"/>
          </ac:spMkLst>
        </pc:spChg>
        <pc:spChg chg="del">
          <ac:chgData name="辛 杰" userId="669e189b032a4233" providerId="LiveId" clId="{98F86AFB-627A-4447-9CE0-37820F8671B5}" dt="2019-10-22T12:29:20.967" v="82" actId="478"/>
          <ac:spMkLst>
            <pc:docMk/>
            <pc:sldMk cId="2515560707" sldId="1704"/>
            <ac:spMk id="68" creationId="{1C022739-3A65-4CC8-93BB-CCBDF9FA8D7B}"/>
          </ac:spMkLst>
        </pc:spChg>
        <pc:spChg chg="del">
          <ac:chgData name="辛 杰" userId="669e189b032a4233" providerId="LiveId" clId="{98F86AFB-627A-4447-9CE0-37820F8671B5}" dt="2019-10-22T12:29:20.967" v="82" actId="478"/>
          <ac:spMkLst>
            <pc:docMk/>
            <pc:sldMk cId="2515560707" sldId="1704"/>
            <ac:spMk id="69" creationId="{131BCE29-B15F-4BC1-AC9D-6ED27D80C487}"/>
          </ac:spMkLst>
        </pc:spChg>
        <pc:spChg chg="del">
          <ac:chgData name="辛 杰" userId="669e189b032a4233" providerId="LiveId" clId="{98F86AFB-627A-4447-9CE0-37820F8671B5}" dt="2019-10-22T12:29:20.967" v="82" actId="478"/>
          <ac:spMkLst>
            <pc:docMk/>
            <pc:sldMk cId="2515560707" sldId="1704"/>
            <ac:spMk id="70" creationId="{62E23860-A28B-4A97-AAB1-6DFFAFC1D20F}"/>
          </ac:spMkLst>
        </pc:spChg>
        <pc:spChg chg="del">
          <ac:chgData name="辛 杰" userId="669e189b032a4233" providerId="LiveId" clId="{98F86AFB-627A-4447-9CE0-37820F8671B5}" dt="2019-10-22T12:29:20.967" v="82" actId="478"/>
          <ac:spMkLst>
            <pc:docMk/>
            <pc:sldMk cId="2515560707" sldId="1704"/>
            <ac:spMk id="71" creationId="{167D414F-9E99-4777-98D2-038E7F1C9D86}"/>
          </ac:spMkLst>
        </pc:spChg>
        <pc:spChg chg="del">
          <ac:chgData name="辛 杰" userId="669e189b032a4233" providerId="LiveId" clId="{98F86AFB-627A-4447-9CE0-37820F8671B5}" dt="2019-10-22T12:29:20.967" v="82" actId="478"/>
          <ac:spMkLst>
            <pc:docMk/>
            <pc:sldMk cId="2515560707" sldId="1704"/>
            <ac:spMk id="72" creationId="{EDE34DFF-4375-4C09-A3D1-01882D535AD1}"/>
          </ac:spMkLst>
        </pc:spChg>
        <pc:spChg chg="del">
          <ac:chgData name="辛 杰" userId="669e189b032a4233" providerId="LiveId" clId="{98F86AFB-627A-4447-9CE0-37820F8671B5}" dt="2019-10-22T12:29:20.967" v="82" actId="478"/>
          <ac:spMkLst>
            <pc:docMk/>
            <pc:sldMk cId="2515560707" sldId="1704"/>
            <ac:spMk id="73" creationId="{8563D558-A2C6-48D8-ABBD-45BA73BF6D42}"/>
          </ac:spMkLst>
        </pc:spChg>
        <pc:spChg chg="del">
          <ac:chgData name="辛 杰" userId="669e189b032a4233" providerId="LiveId" clId="{98F86AFB-627A-4447-9CE0-37820F8671B5}" dt="2019-10-22T12:29:20.967" v="82" actId="478"/>
          <ac:spMkLst>
            <pc:docMk/>
            <pc:sldMk cId="2515560707" sldId="1704"/>
            <ac:spMk id="74" creationId="{869440CE-7A14-48EC-9778-3589BD776C99}"/>
          </ac:spMkLst>
        </pc:spChg>
        <pc:spChg chg="del">
          <ac:chgData name="辛 杰" userId="669e189b032a4233" providerId="LiveId" clId="{98F86AFB-627A-4447-9CE0-37820F8671B5}" dt="2019-10-22T12:29:20.967" v="82" actId="478"/>
          <ac:spMkLst>
            <pc:docMk/>
            <pc:sldMk cId="2515560707" sldId="1704"/>
            <ac:spMk id="75" creationId="{21E0F517-11F0-4B0B-BAF1-8E21FBD6DA23}"/>
          </ac:spMkLst>
        </pc:spChg>
        <pc:spChg chg="del">
          <ac:chgData name="辛 杰" userId="669e189b032a4233" providerId="LiveId" clId="{98F86AFB-627A-4447-9CE0-37820F8671B5}" dt="2019-10-22T12:29:20.967" v="82" actId="478"/>
          <ac:spMkLst>
            <pc:docMk/>
            <pc:sldMk cId="2515560707" sldId="1704"/>
            <ac:spMk id="76" creationId="{DD0D06A9-1C52-45AD-853E-C815225BCB22}"/>
          </ac:spMkLst>
        </pc:spChg>
        <pc:spChg chg="del">
          <ac:chgData name="辛 杰" userId="669e189b032a4233" providerId="LiveId" clId="{98F86AFB-627A-4447-9CE0-37820F8671B5}" dt="2019-10-22T12:29:20.967" v="82" actId="478"/>
          <ac:spMkLst>
            <pc:docMk/>
            <pc:sldMk cId="2515560707" sldId="1704"/>
            <ac:spMk id="77" creationId="{B402D4BF-5EFB-4AFB-9D28-C08B4BEBC0D8}"/>
          </ac:spMkLst>
        </pc:spChg>
        <pc:spChg chg="del">
          <ac:chgData name="辛 杰" userId="669e189b032a4233" providerId="LiveId" clId="{98F86AFB-627A-4447-9CE0-37820F8671B5}" dt="2019-10-22T12:29:20.967" v="82" actId="478"/>
          <ac:spMkLst>
            <pc:docMk/>
            <pc:sldMk cId="2515560707" sldId="1704"/>
            <ac:spMk id="78" creationId="{A726307D-2769-4D3A-8179-FC232B43B134}"/>
          </ac:spMkLst>
        </pc:spChg>
        <pc:spChg chg="del">
          <ac:chgData name="辛 杰" userId="669e189b032a4233" providerId="LiveId" clId="{98F86AFB-627A-4447-9CE0-37820F8671B5}" dt="2019-10-22T12:29:20.967" v="82" actId="478"/>
          <ac:spMkLst>
            <pc:docMk/>
            <pc:sldMk cId="2515560707" sldId="1704"/>
            <ac:spMk id="79" creationId="{C626F3A7-AF56-4B3D-8B6E-40DE92C2BC48}"/>
          </ac:spMkLst>
        </pc:spChg>
        <pc:spChg chg="del">
          <ac:chgData name="辛 杰" userId="669e189b032a4233" providerId="LiveId" clId="{98F86AFB-627A-4447-9CE0-37820F8671B5}" dt="2019-10-22T12:29:20.967" v="82" actId="478"/>
          <ac:spMkLst>
            <pc:docMk/>
            <pc:sldMk cId="2515560707" sldId="1704"/>
            <ac:spMk id="80" creationId="{447E4984-8967-4B15-AB24-03FA725A343D}"/>
          </ac:spMkLst>
        </pc:spChg>
        <pc:spChg chg="del">
          <ac:chgData name="辛 杰" userId="669e189b032a4233" providerId="LiveId" clId="{98F86AFB-627A-4447-9CE0-37820F8671B5}" dt="2019-10-22T12:29:20.967" v="82" actId="478"/>
          <ac:spMkLst>
            <pc:docMk/>
            <pc:sldMk cId="2515560707" sldId="1704"/>
            <ac:spMk id="81" creationId="{D63D48BB-4263-40AC-898C-4B27825D828E}"/>
          </ac:spMkLst>
        </pc:spChg>
        <pc:spChg chg="del">
          <ac:chgData name="辛 杰" userId="669e189b032a4233" providerId="LiveId" clId="{98F86AFB-627A-4447-9CE0-37820F8671B5}" dt="2019-10-22T12:29:20.967" v="82" actId="478"/>
          <ac:spMkLst>
            <pc:docMk/>
            <pc:sldMk cId="2515560707" sldId="1704"/>
            <ac:spMk id="82" creationId="{136005D4-7C65-4BE8-88E5-1DAB7D2C454A}"/>
          </ac:spMkLst>
        </pc:spChg>
        <pc:spChg chg="del">
          <ac:chgData name="辛 杰" userId="669e189b032a4233" providerId="LiveId" clId="{98F86AFB-627A-4447-9CE0-37820F8671B5}" dt="2019-10-22T12:29:20.967" v="82" actId="478"/>
          <ac:spMkLst>
            <pc:docMk/>
            <pc:sldMk cId="2515560707" sldId="1704"/>
            <ac:spMk id="83" creationId="{B2A645C9-AE1A-4A31-998B-6B6C8634C4A2}"/>
          </ac:spMkLst>
        </pc:spChg>
        <pc:spChg chg="del">
          <ac:chgData name="辛 杰" userId="669e189b032a4233" providerId="LiveId" clId="{98F86AFB-627A-4447-9CE0-37820F8671B5}" dt="2019-10-22T12:29:20.967" v="82" actId="478"/>
          <ac:spMkLst>
            <pc:docMk/>
            <pc:sldMk cId="2515560707" sldId="1704"/>
            <ac:spMk id="84" creationId="{B70A4CFA-F6BB-4585-A321-8B74D5073141}"/>
          </ac:spMkLst>
        </pc:spChg>
        <pc:spChg chg="del">
          <ac:chgData name="辛 杰" userId="669e189b032a4233" providerId="LiveId" clId="{98F86AFB-627A-4447-9CE0-37820F8671B5}" dt="2019-10-22T12:29:20.967" v="82" actId="478"/>
          <ac:spMkLst>
            <pc:docMk/>
            <pc:sldMk cId="2515560707" sldId="1704"/>
            <ac:spMk id="85" creationId="{CC16C2FD-44F6-4D18-A507-97AA930BBF19}"/>
          </ac:spMkLst>
        </pc:spChg>
        <pc:spChg chg="del">
          <ac:chgData name="辛 杰" userId="669e189b032a4233" providerId="LiveId" clId="{98F86AFB-627A-4447-9CE0-37820F8671B5}" dt="2019-10-22T12:29:20.967" v="82" actId="478"/>
          <ac:spMkLst>
            <pc:docMk/>
            <pc:sldMk cId="2515560707" sldId="1704"/>
            <ac:spMk id="86" creationId="{7B1DF19D-FD82-428C-B94F-D6D33D8BBD14}"/>
          </ac:spMkLst>
        </pc:spChg>
        <pc:spChg chg="del">
          <ac:chgData name="辛 杰" userId="669e189b032a4233" providerId="LiveId" clId="{98F86AFB-627A-4447-9CE0-37820F8671B5}" dt="2019-10-22T12:29:20.967" v="82" actId="478"/>
          <ac:spMkLst>
            <pc:docMk/>
            <pc:sldMk cId="2515560707" sldId="1704"/>
            <ac:spMk id="87" creationId="{AB1E881F-8896-462B-A113-ED9DBC206798}"/>
          </ac:spMkLst>
        </pc:spChg>
        <pc:spChg chg="del">
          <ac:chgData name="辛 杰" userId="669e189b032a4233" providerId="LiveId" clId="{98F86AFB-627A-4447-9CE0-37820F8671B5}" dt="2019-10-22T12:29:20.967" v="82" actId="478"/>
          <ac:spMkLst>
            <pc:docMk/>
            <pc:sldMk cId="2515560707" sldId="1704"/>
            <ac:spMk id="88" creationId="{0C13D836-CE52-49A0-8112-CD83A872E92B}"/>
          </ac:spMkLst>
        </pc:spChg>
        <pc:spChg chg="del">
          <ac:chgData name="辛 杰" userId="669e189b032a4233" providerId="LiveId" clId="{98F86AFB-627A-4447-9CE0-37820F8671B5}" dt="2019-10-22T12:29:20.967" v="82" actId="478"/>
          <ac:spMkLst>
            <pc:docMk/>
            <pc:sldMk cId="2515560707" sldId="1704"/>
            <ac:spMk id="89" creationId="{2F8AF528-742B-4E97-BE71-58F8AEC7995A}"/>
          </ac:spMkLst>
        </pc:spChg>
        <pc:spChg chg="del">
          <ac:chgData name="辛 杰" userId="669e189b032a4233" providerId="LiveId" clId="{98F86AFB-627A-4447-9CE0-37820F8671B5}" dt="2019-10-22T12:29:20.967" v="82" actId="478"/>
          <ac:spMkLst>
            <pc:docMk/>
            <pc:sldMk cId="2515560707" sldId="1704"/>
            <ac:spMk id="90" creationId="{656729C5-F655-46C7-8BB6-40C1C0AE4680}"/>
          </ac:spMkLst>
        </pc:spChg>
        <pc:spChg chg="del">
          <ac:chgData name="辛 杰" userId="669e189b032a4233" providerId="LiveId" clId="{98F86AFB-627A-4447-9CE0-37820F8671B5}" dt="2019-10-22T12:29:20.967" v="82" actId="478"/>
          <ac:spMkLst>
            <pc:docMk/>
            <pc:sldMk cId="2515560707" sldId="1704"/>
            <ac:spMk id="91" creationId="{80DA5FE5-F1CA-45E1-8E3D-31439E60DCDC}"/>
          </ac:spMkLst>
        </pc:spChg>
        <pc:spChg chg="del">
          <ac:chgData name="辛 杰" userId="669e189b032a4233" providerId="LiveId" clId="{98F86AFB-627A-4447-9CE0-37820F8671B5}" dt="2019-10-22T12:29:20.967" v="82" actId="478"/>
          <ac:spMkLst>
            <pc:docMk/>
            <pc:sldMk cId="2515560707" sldId="1704"/>
            <ac:spMk id="92" creationId="{90186078-B438-4ED6-BC7A-117139E48FA4}"/>
          </ac:spMkLst>
        </pc:spChg>
        <pc:spChg chg="del">
          <ac:chgData name="辛 杰" userId="669e189b032a4233" providerId="LiveId" clId="{98F86AFB-627A-4447-9CE0-37820F8671B5}" dt="2019-10-22T12:29:20.967" v="82" actId="478"/>
          <ac:spMkLst>
            <pc:docMk/>
            <pc:sldMk cId="2515560707" sldId="1704"/>
            <ac:spMk id="93" creationId="{3BAF7A18-ECCB-4AFE-AA77-45D15B16B129}"/>
          </ac:spMkLst>
        </pc:spChg>
        <pc:spChg chg="del">
          <ac:chgData name="辛 杰" userId="669e189b032a4233" providerId="LiveId" clId="{98F86AFB-627A-4447-9CE0-37820F8671B5}" dt="2019-10-22T12:29:20.967" v="82" actId="478"/>
          <ac:spMkLst>
            <pc:docMk/>
            <pc:sldMk cId="2515560707" sldId="1704"/>
            <ac:spMk id="94" creationId="{0D79E9AC-1C9F-491C-BE1A-DA1A050BE894}"/>
          </ac:spMkLst>
        </pc:spChg>
        <pc:spChg chg="del">
          <ac:chgData name="辛 杰" userId="669e189b032a4233" providerId="LiveId" clId="{98F86AFB-627A-4447-9CE0-37820F8671B5}" dt="2019-10-22T12:29:20.967" v="82" actId="478"/>
          <ac:spMkLst>
            <pc:docMk/>
            <pc:sldMk cId="2515560707" sldId="1704"/>
            <ac:spMk id="95" creationId="{26069872-1014-4A73-913A-B1E62D842ECE}"/>
          </ac:spMkLst>
        </pc:spChg>
        <pc:spChg chg="del">
          <ac:chgData name="辛 杰" userId="669e189b032a4233" providerId="LiveId" clId="{98F86AFB-627A-4447-9CE0-37820F8671B5}" dt="2019-10-22T12:29:20.967" v="82" actId="478"/>
          <ac:spMkLst>
            <pc:docMk/>
            <pc:sldMk cId="2515560707" sldId="1704"/>
            <ac:spMk id="96" creationId="{18579FDC-405C-4F96-AFF4-8811B0A3B230}"/>
          </ac:spMkLst>
        </pc:spChg>
        <pc:spChg chg="del">
          <ac:chgData name="辛 杰" userId="669e189b032a4233" providerId="LiveId" clId="{98F86AFB-627A-4447-9CE0-37820F8671B5}" dt="2019-10-22T12:29:20.967" v="82" actId="478"/>
          <ac:spMkLst>
            <pc:docMk/>
            <pc:sldMk cId="2515560707" sldId="1704"/>
            <ac:spMk id="97" creationId="{B4F5394F-8C60-4F0D-BD46-ECE1DD7EEDEA}"/>
          </ac:spMkLst>
        </pc:spChg>
        <pc:spChg chg="del">
          <ac:chgData name="辛 杰" userId="669e189b032a4233" providerId="LiveId" clId="{98F86AFB-627A-4447-9CE0-37820F8671B5}" dt="2019-10-22T12:29:20.967" v="82" actId="478"/>
          <ac:spMkLst>
            <pc:docMk/>
            <pc:sldMk cId="2515560707" sldId="1704"/>
            <ac:spMk id="98" creationId="{AFF69F4D-0CE8-49C3-8C65-D6AE397A1131}"/>
          </ac:spMkLst>
        </pc:spChg>
        <pc:spChg chg="del">
          <ac:chgData name="辛 杰" userId="669e189b032a4233" providerId="LiveId" clId="{98F86AFB-627A-4447-9CE0-37820F8671B5}" dt="2019-10-22T12:29:20.967" v="82" actId="478"/>
          <ac:spMkLst>
            <pc:docMk/>
            <pc:sldMk cId="2515560707" sldId="1704"/>
            <ac:spMk id="99" creationId="{E604AC60-4A25-429D-8CD9-5D6A01CA800D}"/>
          </ac:spMkLst>
        </pc:spChg>
        <pc:spChg chg="del">
          <ac:chgData name="辛 杰" userId="669e189b032a4233" providerId="LiveId" clId="{98F86AFB-627A-4447-9CE0-37820F8671B5}" dt="2019-10-22T12:29:20.967" v="82" actId="478"/>
          <ac:spMkLst>
            <pc:docMk/>
            <pc:sldMk cId="2515560707" sldId="1704"/>
            <ac:spMk id="100" creationId="{78BE221A-7CDC-4B6D-815A-CBC90A282BF7}"/>
          </ac:spMkLst>
        </pc:spChg>
        <pc:spChg chg="del">
          <ac:chgData name="辛 杰" userId="669e189b032a4233" providerId="LiveId" clId="{98F86AFB-627A-4447-9CE0-37820F8671B5}" dt="2019-10-22T12:29:20.967" v="82" actId="478"/>
          <ac:spMkLst>
            <pc:docMk/>
            <pc:sldMk cId="2515560707" sldId="1704"/>
            <ac:spMk id="101" creationId="{D3866C2B-84C5-43A4-BCEB-22B14F43039E}"/>
          </ac:spMkLst>
        </pc:spChg>
        <pc:spChg chg="del">
          <ac:chgData name="辛 杰" userId="669e189b032a4233" providerId="LiveId" clId="{98F86AFB-627A-4447-9CE0-37820F8671B5}" dt="2019-10-22T12:29:20.967" v="82" actId="478"/>
          <ac:spMkLst>
            <pc:docMk/>
            <pc:sldMk cId="2515560707" sldId="1704"/>
            <ac:spMk id="102" creationId="{2264CD10-7D7B-4D67-84F6-07F346B0C6CE}"/>
          </ac:spMkLst>
        </pc:spChg>
        <pc:spChg chg="del">
          <ac:chgData name="辛 杰" userId="669e189b032a4233" providerId="LiveId" clId="{98F86AFB-627A-4447-9CE0-37820F8671B5}" dt="2019-10-22T12:29:20.967" v="82" actId="478"/>
          <ac:spMkLst>
            <pc:docMk/>
            <pc:sldMk cId="2515560707" sldId="1704"/>
            <ac:spMk id="103" creationId="{7936303E-86F1-45B4-AC47-6DD550668369}"/>
          </ac:spMkLst>
        </pc:spChg>
        <pc:spChg chg="del">
          <ac:chgData name="辛 杰" userId="669e189b032a4233" providerId="LiveId" clId="{98F86AFB-627A-4447-9CE0-37820F8671B5}" dt="2019-10-22T12:29:20.967" v="82" actId="478"/>
          <ac:spMkLst>
            <pc:docMk/>
            <pc:sldMk cId="2515560707" sldId="1704"/>
            <ac:spMk id="104" creationId="{F6003B8B-2012-443A-AF26-A2AFAD7F0B0A}"/>
          </ac:spMkLst>
        </pc:spChg>
        <pc:spChg chg="del">
          <ac:chgData name="辛 杰" userId="669e189b032a4233" providerId="LiveId" clId="{98F86AFB-627A-4447-9CE0-37820F8671B5}" dt="2019-10-22T12:29:20.967" v="82" actId="478"/>
          <ac:spMkLst>
            <pc:docMk/>
            <pc:sldMk cId="2515560707" sldId="1704"/>
            <ac:spMk id="105" creationId="{8A5ECB96-4BD8-43D7-B34E-408CBA4DF86C}"/>
          </ac:spMkLst>
        </pc:spChg>
        <pc:spChg chg="del">
          <ac:chgData name="辛 杰" userId="669e189b032a4233" providerId="LiveId" clId="{98F86AFB-627A-4447-9CE0-37820F8671B5}" dt="2019-10-22T12:29:20.967" v="82" actId="478"/>
          <ac:spMkLst>
            <pc:docMk/>
            <pc:sldMk cId="2515560707" sldId="1704"/>
            <ac:spMk id="106" creationId="{04C888BC-B248-43A9-B877-12907571BD2E}"/>
          </ac:spMkLst>
        </pc:spChg>
        <pc:spChg chg="del">
          <ac:chgData name="辛 杰" userId="669e189b032a4233" providerId="LiveId" clId="{98F86AFB-627A-4447-9CE0-37820F8671B5}" dt="2019-10-22T12:29:20.967" v="82" actId="478"/>
          <ac:spMkLst>
            <pc:docMk/>
            <pc:sldMk cId="2515560707" sldId="1704"/>
            <ac:spMk id="107" creationId="{CEA2473E-D352-4D2B-A1ED-6C04BEEE600E}"/>
          </ac:spMkLst>
        </pc:spChg>
        <pc:spChg chg="del">
          <ac:chgData name="辛 杰" userId="669e189b032a4233" providerId="LiveId" clId="{98F86AFB-627A-4447-9CE0-37820F8671B5}" dt="2019-10-22T12:29:20.967" v="82" actId="478"/>
          <ac:spMkLst>
            <pc:docMk/>
            <pc:sldMk cId="2515560707" sldId="1704"/>
            <ac:spMk id="108" creationId="{52150332-2920-445E-8D1B-D3B6C9ACCFAD}"/>
          </ac:spMkLst>
        </pc:spChg>
        <pc:spChg chg="del">
          <ac:chgData name="辛 杰" userId="669e189b032a4233" providerId="LiveId" clId="{98F86AFB-627A-4447-9CE0-37820F8671B5}" dt="2019-10-22T12:29:20.967" v="82" actId="478"/>
          <ac:spMkLst>
            <pc:docMk/>
            <pc:sldMk cId="2515560707" sldId="1704"/>
            <ac:spMk id="109" creationId="{2A321890-82F1-4F42-B0CA-D1100FA1CF76}"/>
          </ac:spMkLst>
        </pc:spChg>
        <pc:spChg chg="del">
          <ac:chgData name="辛 杰" userId="669e189b032a4233" providerId="LiveId" clId="{98F86AFB-627A-4447-9CE0-37820F8671B5}" dt="2019-10-22T12:29:20.967" v="82" actId="478"/>
          <ac:spMkLst>
            <pc:docMk/>
            <pc:sldMk cId="2515560707" sldId="1704"/>
            <ac:spMk id="110" creationId="{FB8BD81E-D0BA-4BDC-87E1-8FA21BFD7DDA}"/>
          </ac:spMkLst>
        </pc:spChg>
        <pc:spChg chg="del">
          <ac:chgData name="辛 杰" userId="669e189b032a4233" providerId="LiveId" clId="{98F86AFB-627A-4447-9CE0-37820F8671B5}" dt="2019-10-22T12:29:20.967" v="82" actId="478"/>
          <ac:spMkLst>
            <pc:docMk/>
            <pc:sldMk cId="2515560707" sldId="1704"/>
            <ac:spMk id="111" creationId="{79A1ECCF-F98C-463C-8D60-2E03FB391842}"/>
          </ac:spMkLst>
        </pc:spChg>
        <pc:spChg chg="del">
          <ac:chgData name="辛 杰" userId="669e189b032a4233" providerId="LiveId" clId="{98F86AFB-627A-4447-9CE0-37820F8671B5}" dt="2019-10-22T12:29:20.967" v="82" actId="478"/>
          <ac:spMkLst>
            <pc:docMk/>
            <pc:sldMk cId="2515560707" sldId="1704"/>
            <ac:spMk id="112" creationId="{76A222C3-A0DC-46EA-A882-0E8ED05E72E4}"/>
          </ac:spMkLst>
        </pc:spChg>
        <pc:spChg chg="del">
          <ac:chgData name="辛 杰" userId="669e189b032a4233" providerId="LiveId" clId="{98F86AFB-627A-4447-9CE0-37820F8671B5}" dt="2019-10-22T12:29:20.967" v="82" actId="478"/>
          <ac:spMkLst>
            <pc:docMk/>
            <pc:sldMk cId="2515560707" sldId="1704"/>
            <ac:spMk id="113" creationId="{FA48F775-6046-4837-8987-4D2A8A7D91C1}"/>
          </ac:spMkLst>
        </pc:spChg>
        <pc:spChg chg="del">
          <ac:chgData name="辛 杰" userId="669e189b032a4233" providerId="LiveId" clId="{98F86AFB-627A-4447-9CE0-37820F8671B5}" dt="2019-10-22T12:29:20.967" v="82" actId="478"/>
          <ac:spMkLst>
            <pc:docMk/>
            <pc:sldMk cId="2515560707" sldId="1704"/>
            <ac:spMk id="114" creationId="{9B6FE441-EB14-43A4-A50D-359DFDA1DE37}"/>
          </ac:spMkLst>
        </pc:spChg>
        <pc:spChg chg="del">
          <ac:chgData name="辛 杰" userId="669e189b032a4233" providerId="LiveId" clId="{98F86AFB-627A-4447-9CE0-37820F8671B5}" dt="2019-10-22T12:29:20.967" v="82" actId="478"/>
          <ac:spMkLst>
            <pc:docMk/>
            <pc:sldMk cId="2515560707" sldId="1704"/>
            <ac:spMk id="115" creationId="{113A452A-71BB-4EF0-AEB8-86CEB55969C1}"/>
          </ac:spMkLst>
        </pc:spChg>
        <pc:spChg chg="del">
          <ac:chgData name="辛 杰" userId="669e189b032a4233" providerId="LiveId" clId="{98F86AFB-627A-4447-9CE0-37820F8671B5}" dt="2019-10-22T12:29:20.967" v="82" actId="478"/>
          <ac:spMkLst>
            <pc:docMk/>
            <pc:sldMk cId="2515560707" sldId="1704"/>
            <ac:spMk id="116" creationId="{5DC0ABA9-2EB0-4596-95A2-1FD2A838319F}"/>
          </ac:spMkLst>
        </pc:spChg>
        <pc:spChg chg="del">
          <ac:chgData name="辛 杰" userId="669e189b032a4233" providerId="LiveId" clId="{98F86AFB-627A-4447-9CE0-37820F8671B5}" dt="2019-10-22T12:29:20.967" v="82" actId="478"/>
          <ac:spMkLst>
            <pc:docMk/>
            <pc:sldMk cId="2515560707" sldId="1704"/>
            <ac:spMk id="117" creationId="{CF9E9041-A769-47B8-97BF-8D07F9D95650}"/>
          </ac:spMkLst>
        </pc:spChg>
        <pc:spChg chg="del">
          <ac:chgData name="辛 杰" userId="669e189b032a4233" providerId="LiveId" clId="{98F86AFB-627A-4447-9CE0-37820F8671B5}" dt="2019-10-22T12:29:20.967" v="82" actId="478"/>
          <ac:spMkLst>
            <pc:docMk/>
            <pc:sldMk cId="2515560707" sldId="1704"/>
            <ac:spMk id="118" creationId="{FEC2799F-B43D-40EA-921C-76914143D4CB}"/>
          </ac:spMkLst>
        </pc:spChg>
        <pc:spChg chg="del">
          <ac:chgData name="辛 杰" userId="669e189b032a4233" providerId="LiveId" clId="{98F86AFB-627A-4447-9CE0-37820F8671B5}" dt="2019-10-22T12:29:20.967" v="82" actId="478"/>
          <ac:spMkLst>
            <pc:docMk/>
            <pc:sldMk cId="2515560707" sldId="1704"/>
            <ac:spMk id="119" creationId="{6FEAD599-4255-461C-AF8D-46B18A15826B}"/>
          </ac:spMkLst>
        </pc:spChg>
        <pc:spChg chg="del">
          <ac:chgData name="辛 杰" userId="669e189b032a4233" providerId="LiveId" clId="{98F86AFB-627A-4447-9CE0-37820F8671B5}" dt="2019-10-22T12:29:20.967" v="82" actId="478"/>
          <ac:spMkLst>
            <pc:docMk/>
            <pc:sldMk cId="2515560707" sldId="1704"/>
            <ac:spMk id="120" creationId="{EC771C16-5A15-4140-844C-3A5683EEC907}"/>
          </ac:spMkLst>
        </pc:spChg>
        <pc:spChg chg="del">
          <ac:chgData name="辛 杰" userId="669e189b032a4233" providerId="LiveId" clId="{98F86AFB-627A-4447-9CE0-37820F8671B5}" dt="2019-10-22T12:29:20.967" v="82" actId="478"/>
          <ac:spMkLst>
            <pc:docMk/>
            <pc:sldMk cId="2515560707" sldId="1704"/>
            <ac:spMk id="121" creationId="{79D3B07F-F3EB-4CF8-B587-E5631F89794A}"/>
          </ac:spMkLst>
        </pc:spChg>
        <pc:spChg chg="del">
          <ac:chgData name="辛 杰" userId="669e189b032a4233" providerId="LiveId" clId="{98F86AFB-627A-4447-9CE0-37820F8671B5}" dt="2019-10-22T12:29:20.967" v="82" actId="478"/>
          <ac:spMkLst>
            <pc:docMk/>
            <pc:sldMk cId="2515560707" sldId="1704"/>
            <ac:spMk id="122" creationId="{D6A4488D-DEAD-462B-8221-1CEFFBF96F51}"/>
          </ac:spMkLst>
        </pc:spChg>
        <pc:spChg chg="del">
          <ac:chgData name="辛 杰" userId="669e189b032a4233" providerId="LiveId" clId="{98F86AFB-627A-4447-9CE0-37820F8671B5}" dt="2019-10-22T12:29:20.967" v="82" actId="478"/>
          <ac:spMkLst>
            <pc:docMk/>
            <pc:sldMk cId="2515560707" sldId="1704"/>
            <ac:spMk id="123" creationId="{5785FF2A-3E94-4B8D-85AA-AF7CFB43E978}"/>
          </ac:spMkLst>
        </pc:spChg>
        <pc:spChg chg="del">
          <ac:chgData name="辛 杰" userId="669e189b032a4233" providerId="LiveId" clId="{98F86AFB-627A-4447-9CE0-37820F8671B5}" dt="2019-10-22T12:29:20.967" v="82" actId="478"/>
          <ac:spMkLst>
            <pc:docMk/>
            <pc:sldMk cId="2515560707" sldId="1704"/>
            <ac:spMk id="124" creationId="{C7D77F22-E15F-4629-B374-94063B061B2F}"/>
          </ac:spMkLst>
        </pc:spChg>
        <pc:spChg chg="del">
          <ac:chgData name="辛 杰" userId="669e189b032a4233" providerId="LiveId" clId="{98F86AFB-627A-4447-9CE0-37820F8671B5}" dt="2019-10-22T12:29:20.967" v="82" actId="478"/>
          <ac:spMkLst>
            <pc:docMk/>
            <pc:sldMk cId="2515560707" sldId="1704"/>
            <ac:spMk id="125" creationId="{42BD6616-6ECE-4800-9BCE-46697AB1F00D}"/>
          </ac:spMkLst>
        </pc:spChg>
        <pc:spChg chg="del">
          <ac:chgData name="辛 杰" userId="669e189b032a4233" providerId="LiveId" clId="{98F86AFB-627A-4447-9CE0-37820F8671B5}" dt="2019-10-22T12:29:20.967" v="82" actId="478"/>
          <ac:spMkLst>
            <pc:docMk/>
            <pc:sldMk cId="2515560707" sldId="1704"/>
            <ac:spMk id="126" creationId="{0FE1C5A6-3F68-4156-93AF-BD9F089FF4AE}"/>
          </ac:spMkLst>
        </pc:spChg>
        <pc:spChg chg="del">
          <ac:chgData name="辛 杰" userId="669e189b032a4233" providerId="LiveId" clId="{98F86AFB-627A-4447-9CE0-37820F8671B5}" dt="2019-10-22T12:29:20.967" v="82" actId="478"/>
          <ac:spMkLst>
            <pc:docMk/>
            <pc:sldMk cId="2515560707" sldId="1704"/>
            <ac:spMk id="127" creationId="{81C65952-3F10-4EA2-A0CF-E51952C3BDC2}"/>
          </ac:spMkLst>
        </pc:spChg>
        <pc:spChg chg="del">
          <ac:chgData name="辛 杰" userId="669e189b032a4233" providerId="LiveId" clId="{98F86AFB-627A-4447-9CE0-37820F8671B5}" dt="2019-10-22T12:29:20.967" v="82" actId="478"/>
          <ac:spMkLst>
            <pc:docMk/>
            <pc:sldMk cId="2515560707" sldId="1704"/>
            <ac:spMk id="128" creationId="{A4FA5C4A-28D5-4442-B1B3-943B8D2B3049}"/>
          </ac:spMkLst>
        </pc:spChg>
        <pc:spChg chg="del">
          <ac:chgData name="辛 杰" userId="669e189b032a4233" providerId="LiveId" clId="{98F86AFB-627A-4447-9CE0-37820F8671B5}" dt="2019-10-22T12:29:20.967" v="82" actId="478"/>
          <ac:spMkLst>
            <pc:docMk/>
            <pc:sldMk cId="2515560707" sldId="1704"/>
            <ac:spMk id="129" creationId="{BF6AB1BC-263F-430E-8873-A8223F2749DF}"/>
          </ac:spMkLst>
        </pc:spChg>
        <pc:spChg chg="del">
          <ac:chgData name="辛 杰" userId="669e189b032a4233" providerId="LiveId" clId="{98F86AFB-627A-4447-9CE0-37820F8671B5}" dt="2019-10-22T12:29:20.967" v="82" actId="478"/>
          <ac:spMkLst>
            <pc:docMk/>
            <pc:sldMk cId="2515560707" sldId="1704"/>
            <ac:spMk id="130" creationId="{34E1569B-6ED2-400C-B327-29290D444D70}"/>
          </ac:spMkLst>
        </pc:spChg>
        <pc:spChg chg="del">
          <ac:chgData name="辛 杰" userId="669e189b032a4233" providerId="LiveId" clId="{98F86AFB-627A-4447-9CE0-37820F8671B5}" dt="2019-10-22T12:29:20.967" v="82" actId="478"/>
          <ac:spMkLst>
            <pc:docMk/>
            <pc:sldMk cId="2515560707" sldId="1704"/>
            <ac:spMk id="131" creationId="{4CE2FB73-ED19-48C6-AD69-51BD63E58B64}"/>
          </ac:spMkLst>
        </pc:spChg>
        <pc:spChg chg="del">
          <ac:chgData name="辛 杰" userId="669e189b032a4233" providerId="LiveId" clId="{98F86AFB-627A-4447-9CE0-37820F8671B5}" dt="2019-10-22T12:29:20.967" v="82" actId="478"/>
          <ac:spMkLst>
            <pc:docMk/>
            <pc:sldMk cId="2515560707" sldId="1704"/>
            <ac:spMk id="132" creationId="{A1171838-77DA-468A-837D-46F3F31D8C64}"/>
          </ac:spMkLst>
        </pc:spChg>
        <pc:spChg chg="del">
          <ac:chgData name="辛 杰" userId="669e189b032a4233" providerId="LiveId" clId="{98F86AFB-627A-4447-9CE0-37820F8671B5}" dt="2019-10-22T12:29:20.967" v="82" actId="478"/>
          <ac:spMkLst>
            <pc:docMk/>
            <pc:sldMk cId="2515560707" sldId="1704"/>
            <ac:spMk id="133" creationId="{DA047CAF-7A6F-45D6-AB82-40D39181A360}"/>
          </ac:spMkLst>
        </pc:spChg>
        <pc:spChg chg="del">
          <ac:chgData name="辛 杰" userId="669e189b032a4233" providerId="LiveId" clId="{98F86AFB-627A-4447-9CE0-37820F8671B5}" dt="2019-10-22T12:29:20.967" v="82" actId="478"/>
          <ac:spMkLst>
            <pc:docMk/>
            <pc:sldMk cId="2515560707" sldId="1704"/>
            <ac:spMk id="134" creationId="{F20CE3BD-7C67-4220-8444-00BEF23B3AA0}"/>
          </ac:spMkLst>
        </pc:spChg>
        <pc:spChg chg="del">
          <ac:chgData name="辛 杰" userId="669e189b032a4233" providerId="LiveId" clId="{98F86AFB-627A-4447-9CE0-37820F8671B5}" dt="2019-10-22T12:29:20.967" v="82" actId="478"/>
          <ac:spMkLst>
            <pc:docMk/>
            <pc:sldMk cId="2515560707" sldId="1704"/>
            <ac:spMk id="135" creationId="{97B7613D-5347-4D11-B4E5-7859A3997BE1}"/>
          </ac:spMkLst>
        </pc:spChg>
        <pc:spChg chg="del">
          <ac:chgData name="辛 杰" userId="669e189b032a4233" providerId="LiveId" clId="{98F86AFB-627A-4447-9CE0-37820F8671B5}" dt="2019-10-22T12:29:20.967" v="82" actId="478"/>
          <ac:spMkLst>
            <pc:docMk/>
            <pc:sldMk cId="2515560707" sldId="1704"/>
            <ac:spMk id="136" creationId="{C0B1956D-490D-4CC2-96D3-13055C454B66}"/>
          </ac:spMkLst>
        </pc:spChg>
        <pc:spChg chg="del">
          <ac:chgData name="辛 杰" userId="669e189b032a4233" providerId="LiveId" clId="{98F86AFB-627A-4447-9CE0-37820F8671B5}" dt="2019-10-22T12:29:20.967" v="82" actId="478"/>
          <ac:spMkLst>
            <pc:docMk/>
            <pc:sldMk cId="2515560707" sldId="1704"/>
            <ac:spMk id="137" creationId="{5D049A27-D35D-4061-BBAC-AFB2442585CD}"/>
          </ac:spMkLst>
        </pc:spChg>
        <pc:spChg chg="del">
          <ac:chgData name="辛 杰" userId="669e189b032a4233" providerId="LiveId" clId="{98F86AFB-627A-4447-9CE0-37820F8671B5}" dt="2019-10-22T12:29:20.967" v="82" actId="478"/>
          <ac:spMkLst>
            <pc:docMk/>
            <pc:sldMk cId="2515560707" sldId="1704"/>
            <ac:spMk id="138" creationId="{E6D30CCD-A649-400A-B488-362897DFBB8E}"/>
          </ac:spMkLst>
        </pc:spChg>
        <pc:spChg chg="del">
          <ac:chgData name="辛 杰" userId="669e189b032a4233" providerId="LiveId" clId="{98F86AFB-627A-4447-9CE0-37820F8671B5}" dt="2019-10-22T12:29:20.967" v="82" actId="478"/>
          <ac:spMkLst>
            <pc:docMk/>
            <pc:sldMk cId="2515560707" sldId="1704"/>
            <ac:spMk id="139" creationId="{C0010CA0-2A8B-4E81-A97E-60F68B0DCEFB}"/>
          </ac:spMkLst>
        </pc:spChg>
        <pc:spChg chg="del">
          <ac:chgData name="辛 杰" userId="669e189b032a4233" providerId="LiveId" clId="{98F86AFB-627A-4447-9CE0-37820F8671B5}" dt="2019-10-22T12:29:20.967" v="82" actId="478"/>
          <ac:spMkLst>
            <pc:docMk/>
            <pc:sldMk cId="2515560707" sldId="1704"/>
            <ac:spMk id="140" creationId="{0BF3C9CA-7F5C-436D-BB28-7F9412D86819}"/>
          </ac:spMkLst>
        </pc:spChg>
        <pc:spChg chg="del">
          <ac:chgData name="辛 杰" userId="669e189b032a4233" providerId="LiveId" clId="{98F86AFB-627A-4447-9CE0-37820F8671B5}" dt="2019-10-22T12:29:20.967" v="82" actId="478"/>
          <ac:spMkLst>
            <pc:docMk/>
            <pc:sldMk cId="2515560707" sldId="1704"/>
            <ac:spMk id="141" creationId="{7C2B99E6-50D0-4C1F-A073-2F333D5E97BF}"/>
          </ac:spMkLst>
        </pc:spChg>
        <pc:spChg chg="del">
          <ac:chgData name="辛 杰" userId="669e189b032a4233" providerId="LiveId" clId="{98F86AFB-627A-4447-9CE0-37820F8671B5}" dt="2019-10-22T12:29:20.967" v="82" actId="478"/>
          <ac:spMkLst>
            <pc:docMk/>
            <pc:sldMk cId="2515560707" sldId="1704"/>
            <ac:spMk id="142" creationId="{78E262EE-CBE6-44FB-9560-05E6979D4741}"/>
          </ac:spMkLst>
        </pc:spChg>
        <pc:spChg chg="del">
          <ac:chgData name="辛 杰" userId="669e189b032a4233" providerId="LiveId" clId="{98F86AFB-627A-4447-9CE0-37820F8671B5}" dt="2019-10-22T12:29:20.967" v="82" actId="478"/>
          <ac:spMkLst>
            <pc:docMk/>
            <pc:sldMk cId="2515560707" sldId="1704"/>
            <ac:spMk id="143" creationId="{78D68264-6D5B-40C0-9E34-16424E15AFF4}"/>
          </ac:spMkLst>
        </pc:spChg>
        <pc:spChg chg="del">
          <ac:chgData name="辛 杰" userId="669e189b032a4233" providerId="LiveId" clId="{98F86AFB-627A-4447-9CE0-37820F8671B5}" dt="2019-10-22T12:29:20.967" v="82" actId="478"/>
          <ac:spMkLst>
            <pc:docMk/>
            <pc:sldMk cId="2515560707" sldId="1704"/>
            <ac:spMk id="144" creationId="{4D551DB4-33B5-4704-BFC7-F9032CFAA896}"/>
          </ac:spMkLst>
        </pc:spChg>
        <pc:spChg chg="del">
          <ac:chgData name="辛 杰" userId="669e189b032a4233" providerId="LiveId" clId="{98F86AFB-627A-4447-9CE0-37820F8671B5}" dt="2019-10-22T12:29:20.967" v="82" actId="478"/>
          <ac:spMkLst>
            <pc:docMk/>
            <pc:sldMk cId="2515560707" sldId="1704"/>
            <ac:spMk id="145" creationId="{8D86BBC8-7536-4E28-90A5-FF52E6176228}"/>
          </ac:spMkLst>
        </pc:spChg>
        <pc:spChg chg="del">
          <ac:chgData name="辛 杰" userId="669e189b032a4233" providerId="LiveId" clId="{98F86AFB-627A-4447-9CE0-37820F8671B5}" dt="2019-10-22T12:29:20.967" v="82" actId="478"/>
          <ac:spMkLst>
            <pc:docMk/>
            <pc:sldMk cId="2515560707" sldId="1704"/>
            <ac:spMk id="146" creationId="{1AF55011-4A17-4D1A-9C27-947D3CB1C0B8}"/>
          </ac:spMkLst>
        </pc:spChg>
        <pc:spChg chg="del">
          <ac:chgData name="辛 杰" userId="669e189b032a4233" providerId="LiveId" clId="{98F86AFB-627A-4447-9CE0-37820F8671B5}" dt="2019-10-22T12:29:20.967" v="82" actId="478"/>
          <ac:spMkLst>
            <pc:docMk/>
            <pc:sldMk cId="2515560707" sldId="1704"/>
            <ac:spMk id="147" creationId="{DD4353AF-5CFE-4407-8A02-D4CDA29AFA4A}"/>
          </ac:spMkLst>
        </pc:spChg>
        <pc:spChg chg="del">
          <ac:chgData name="辛 杰" userId="669e189b032a4233" providerId="LiveId" clId="{98F86AFB-627A-4447-9CE0-37820F8671B5}" dt="2019-10-22T12:29:20.967" v="82" actId="478"/>
          <ac:spMkLst>
            <pc:docMk/>
            <pc:sldMk cId="2515560707" sldId="1704"/>
            <ac:spMk id="148" creationId="{588184B3-AF03-4C20-815B-EE4148D8FB31}"/>
          </ac:spMkLst>
        </pc:spChg>
        <pc:spChg chg="del">
          <ac:chgData name="辛 杰" userId="669e189b032a4233" providerId="LiveId" clId="{98F86AFB-627A-4447-9CE0-37820F8671B5}" dt="2019-10-22T12:29:20.967" v="82" actId="478"/>
          <ac:spMkLst>
            <pc:docMk/>
            <pc:sldMk cId="2515560707" sldId="1704"/>
            <ac:spMk id="149" creationId="{9D611C43-2F8E-4CFB-A87A-779518CFF4F8}"/>
          </ac:spMkLst>
        </pc:spChg>
        <pc:spChg chg="del">
          <ac:chgData name="辛 杰" userId="669e189b032a4233" providerId="LiveId" clId="{98F86AFB-627A-4447-9CE0-37820F8671B5}" dt="2019-10-22T12:29:20.967" v="82" actId="478"/>
          <ac:spMkLst>
            <pc:docMk/>
            <pc:sldMk cId="2515560707" sldId="1704"/>
            <ac:spMk id="150" creationId="{DEFC19D4-1B6B-4BFE-9754-051E96DD4152}"/>
          </ac:spMkLst>
        </pc:spChg>
        <pc:spChg chg="del">
          <ac:chgData name="辛 杰" userId="669e189b032a4233" providerId="LiveId" clId="{98F86AFB-627A-4447-9CE0-37820F8671B5}" dt="2019-10-22T12:29:20.967" v="82" actId="478"/>
          <ac:spMkLst>
            <pc:docMk/>
            <pc:sldMk cId="2515560707" sldId="1704"/>
            <ac:spMk id="151" creationId="{9213F00B-6AD1-4EF3-A117-17307FF90EF2}"/>
          </ac:spMkLst>
        </pc:spChg>
        <pc:spChg chg="del">
          <ac:chgData name="辛 杰" userId="669e189b032a4233" providerId="LiveId" clId="{98F86AFB-627A-4447-9CE0-37820F8671B5}" dt="2019-10-22T12:29:20.967" v="82" actId="478"/>
          <ac:spMkLst>
            <pc:docMk/>
            <pc:sldMk cId="2515560707" sldId="1704"/>
            <ac:spMk id="152" creationId="{46434E87-8DB2-4C3D-A9DD-3D213B9CE0A3}"/>
          </ac:spMkLst>
        </pc:spChg>
        <pc:spChg chg="del">
          <ac:chgData name="辛 杰" userId="669e189b032a4233" providerId="LiveId" clId="{98F86AFB-627A-4447-9CE0-37820F8671B5}" dt="2019-10-22T12:29:20.967" v="82" actId="478"/>
          <ac:spMkLst>
            <pc:docMk/>
            <pc:sldMk cId="2515560707" sldId="1704"/>
            <ac:spMk id="153" creationId="{390C98E0-C4B0-4B95-B91F-095EE91EBF00}"/>
          </ac:spMkLst>
        </pc:spChg>
        <pc:spChg chg="del">
          <ac:chgData name="辛 杰" userId="669e189b032a4233" providerId="LiveId" clId="{98F86AFB-627A-4447-9CE0-37820F8671B5}" dt="2019-10-22T12:29:20.967" v="82" actId="478"/>
          <ac:spMkLst>
            <pc:docMk/>
            <pc:sldMk cId="2515560707" sldId="1704"/>
            <ac:spMk id="154" creationId="{5D272CEC-2732-4BBA-A98D-5942D8EB0C3C}"/>
          </ac:spMkLst>
        </pc:spChg>
        <pc:spChg chg="del">
          <ac:chgData name="辛 杰" userId="669e189b032a4233" providerId="LiveId" clId="{98F86AFB-627A-4447-9CE0-37820F8671B5}" dt="2019-10-22T12:29:20.967" v="82" actId="478"/>
          <ac:spMkLst>
            <pc:docMk/>
            <pc:sldMk cId="2515560707" sldId="1704"/>
            <ac:spMk id="155" creationId="{9CDF5F62-4F0D-4B9C-9EAA-BAC0A0DBE485}"/>
          </ac:spMkLst>
        </pc:spChg>
        <pc:spChg chg="del">
          <ac:chgData name="辛 杰" userId="669e189b032a4233" providerId="LiveId" clId="{98F86AFB-627A-4447-9CE0-37820F8671B5}" dt="2019-10-22T12:29:20.967" v="82" actId="478"/>
          <ac:spMkLst>
            <pc:docMk/>
            <pc:sldMk cId="2515560707" sldId="1704"/>
            <ac:spMk id="156" creationId="{2EDEA5C2-3DDD-4C23-B092-DFA36222B72B}"/>
          </ac:spMkLst>
        </pc:spChg>
        <pc:spChg chg="del">
          <ac:chgData name="辛 杰" userId="669e189b032a4233" providerId="LiveId" clId="{98F86AFB-627A-4447-9CE0-37820F8671B5}" dt="2019-10-22T12:29:20.967" v="82" actId="478"/>
          <ac:spMkLst>
            <pc:docMk/>
            <pc:sldMk cId="2515560707" sldId="1704"/>
            <ac:spMk id="157" creationId="{6493ACC3-D112-401B-B2F8-860EAE23CE1A}"/>
          </ac:spMkLst>
        </pc:spChg>
        <pc:spChg chg="del">
          <ac:chgData name="辛 杰" userId="669e189b032a4233" providerId="LiveId" clId="{98F86AFB-627A-4447-9CE0-37820F8671B5}" dt="2019-10-22T12:29:20.967" v="82" actId="478"/>
          <ac:spMkLst>
            <pc:docMk/>
            <pc:sldMk cId="2515560707" sldId="1704"/>
            <ac:spMk id="158" creationId="{CAF4A1E4-6BC3-4F5E-A42E-7975DC7CF3DF}"/>
          </ac:spMkLst>
        </pc:spChg>
        <pc:spChg chg="del">
          <ac:chgData name="辛 杰" userId="669e189b032a4233" providerId="LiveId" clId="{98F86AFB-627A-4447-9CE0-37820F8671B5}" dt="2019-10-22T12:29:20.967" v="82" actId="478"/>
          <ac:spMkLst>
            <pc:docMk/>
            <pc:sldMk cId="2515560707" sldId="1704"/>
            <ac:spMk id="159" creationId="{69B5D2A6-C725-4C52-AD37-B20B97808DA3}"/>
          </ac:spMkLst>
        </pc:spChg>
        <pc:spChg chg="del">
          <ac:chgData name="辛 杰" userId="669e189b032a4233" providerId="LiveId" clId="{98F86AFB-627A-4447-9CE0-37820F8671B5}" dt="2019-10-22T12:29:20.967" v="82" actId="478"/>
          <ac:spMkLst>
            <pc:docMk/>
            <pc:sldMk cId="2515560707" sldId="1704"/>
            <ac:spMk id="160" creationId="{9C3CF3EA-A885-48FB-8491-E2EE3BA1D659}"/>
          </ac:spMkLst>
        </pc:spChg>
        <pc:spChg chg="del">
          <ac:chgData name="辛 杰" userId="669e189b032a4233" providerId="LiveId" clId="{98F86AFB-627A-4447-9CE0-37820F8671B5}" dt="2019-10-22T12:29:20.967" v="82" actId="478"/>
          <ac:spMkLst>
            <pc:docMk/>
            <pc:sldMk cId="2515560707" sldId="1704"/>
            <ac:spMk id="161" creationId="{9B0B302E-45DB-44EF-9F4C-C2EB4DF9F95D}"/>
          </ac:spMkLst>
        </pc:spChg>
        <pc:spChg chg="del">
          <ac:chgData name="辛 杰" userId="669e189b032a4233" providerId="LiveId" clId="{98F86AFB-627A-4447-9CE0-37820F8671B5}" dt="2019-10-22T12:29:20.967" v="82" actId="478"/>
          <ac:spMkLst>
            <pc:docMk/>
            <pc:sldMk cId="2515560707" sldId="1704"/>
            <ac:spMk id="162" creationId="{EB11C035-99F8-4B66-A204-68A2FCA28A44}"/>
          </ac:spMkLst>
        </pc:spChg>
        <pc:spChg chg="del">
          <ac:chgData name="辛 杰" userId="669e189b032a4233" providerId="LiveId" clId="{98F86AFB-627A-4447-9CE0-37820F8671B5}" dt="2019-10-22T12:29:20.967" v="82" actId="478"/>
          <ac:spMkLst>
            <pc:docMk/>
            <pc:sldMk cId="2515560707" sldId="1704"/>
            <ac:spMk id="163" creationId="{BD97DC99-0DC1-4E56-9D4D-5009AAD52CC2}"/>
          </ac:spMkLst>
        </pc:spChg>
        <pc:spChg chg="del">
          <ac:chgData name="辛 杰" userId="669e189b032a4233" providerId="LiveId" clId="{98F86AFB-627A-4447-9CE0-37820F8671B5}" dt="2019-10-22T12:29:20.967" v="82" actId="478"/>
          <ac:spMkLst>
            <pc:docMk/>
            <pc:sldMk cId="2515560707" sldId="1704"/>
            <ac:spMk id="164" creationId="{E8A14C6B-DB52-40FB-A7B6-0E7BF3705E04}"/>
          </ac:spMkLst>
        </pc:spChg>
        <pc:spChg chg="del">
          <ac:chgData name="辛 杰" userId="669e189b032a4233" providerId="LiveId" clId="{98F86AFB-627A-4447-9CE0-37820F8671B5}" dt="2019-10-22T12:29:20.967" v="82" actId="478"/>
          <ac:spMkLst>
            <pc:docMk/>
            <pc:sldMk cId="2515560707" sldId="1704"/>
            <ac:spMk id="165" creationId="{02A0A33C-0B48-4710-87D4-4AD2F528D9E1}"/>
          </ac:spMkLst>
        </pc:spChg>
        <pc:spChg chg="del">
          <ac:chgData name="辛 杰" userId="669e189b032a4233" providerId="LiveId" clId="{98F86AFB-627A-4447-9CE0-37820F8671B5}" dt="2019-10-22T12:29:20.967" v="82" actId="478"/>
          <ac:spMkLst>
            <pc:docMk/>
            <pc:sldMk cId="2515560707" sldId="1704"/>
            <ac:spMk id="166" creationId="{355F2AB3-4105-4FF8-B91D-12D657F96AE6}"/>
          </ac:spMkLst>
        </pc:spChg>
        <pc:spChg chg="del">
          <ac:chgData name="辛 杰" userId="669e189b032a4233" providerId="LiveId" clId="{98F86AFB-627A-4447-9CE0-37820F8671B5}" dt="2019-10-22T12:29:20.967" v="82" actId="478"/>
          <ac:spMkLst>
            <pc:docMk/>
            <pc:sldMk cId="2515560707" sldId="1704"/>
            <ac:spMk id="167" creationId="{07DD2484-6773-4EF4-A0C7-F67902586643}"/>
          </ac:spMkLst>
        </pc:spChg>
        <pc:spChg chg="del">
          <ac:chgData name="辛 杰" userId="669e189b032a4233" providerId="LiveId" clId="{98F86AFB-627A-4447-9CE0-37820F8671B5}" dt="2019-10-22T12:29:20.967" v="82" actId="478"/>
          <ac:spMkLst>
            <pc:docMk/>
            <pc:sldMk cId="2515560707" sldId="1704"/>
            <ac:spMk id="168" creationId="{429FB9A1-C8FD-4C82-8AE5-630D79D51F63}"/>
          </ac:spMkLst>
        </pc:spChg>
        <pc:spChg chg="del">
          <ac:chgData name="辛 杰" userId="669e189b032a4233" providerId="LiveId" clId="{98F86AFB-627A-4447-9CE0-37820F8671B5}" dt="2019-10-22T12:29:20.967" v="82" actId="478"/>
          <ac:spMkLst>
            <pc:docMk/>
            <pc:sldMk cId="2515560707" sldId="1704"/>
            <ac:spMk id="169" creationId="{CE6DB83E-08A5-4DA2-ADE7-B86D4F4F27DB}"/>
          </ac:spMkLst>
        </pc:spChg>
        <pc:spChg chg="del">
          <ac:chgData name="辛 杰" userId="669e189b032a4233" providerId="LiveId" clId="{98F86AFB-627A-4447-9CE0-37820F8671B5}" dt="2019-10-22T12:29:20.967" v="82" actId="478"/>
          <ac:spMkLst>
            <pc:docMk/>
            <pc:sldMk cId="2515560707" sldId="1704"/>
            <ac:spMk id="170" creationId="{7F1B7D90-403C-4DF7-8014-6BB9C3FD4942}"/>
          </ac:spMkLst>
        </pc:spChg>
        <pc:spChg chg="del">
          <ac:chgData name="辛 杰" userId="669e189b032a4233" providerId="LiveId" clId="{98F86AFB-627A-4447-9CE0-37820F8671B5}" dt="2019-10-22T12:29:20.967" v="82" actId="478"/>
          <ac:spMkLst>
            <pc:docMk/>
            <pc:sldMk cId="2515560707" sldId="1704"/>
            <ac:spMk id="171" creationId="{E08CF263-A000-41B4-B7C7-9CC01E4F9C66}"/>
          </ac:spMkLst>
        </pc:spChg>
        <pc:spChg chg="del">
          <ac:chgData name="辛 杰" userId="669e189b032a4233" providerId="LiveId" clId="{98F86AFB-627A-4447-9CE0-37820F8671B5}" dt="2019-10-22T12:29:20.967" v="82" actId="478"/>
          <ac:spMkLst>
            <pc:docMk/>
            <pc:sldMk cId="2515560707" sldId="1704"/>
            <ac:spMk id="172" creationId="{CCF2F27F-E0D2-4FF0-ACC5-D4468E2336E7}"/>
          </ac:spMkLst>
        </pc:spChg>
        <pc:spChg chg="del">
          <ac:chgData name="辛 杰" userId="669e189b032a4233" providerId="LiveId" clId="{98F86AFB-627A-4447-9CE0-37820F8671B5}" dt="2019-10-22T12:29:20.967" v="82" actId="478"/>
          <ac:spMkLst>
            <pc:docMk/>
            <pc:sldMk cId="2515560707" sldId="1704"/>
            <ac:spMk id="173" creationId="{73143A41-54AB-4E4C-991B-6B3868024F2A}"/>
          </ac:spMkLst>
        </pc:spChg>
        <pc:spChg chg="del">
          <ac:chgData name="辛 杰" userId="669e189b032a4233" providerId="LiveId" clId="{98F86AFB-627A-4447-9CE0-37820F8671B5}" dt="2019-10-22T12:29:20.967" v="82" actId="478"/>
          <ac:spMkLst>
            <pc:docMk/>
            <pc:sldMk cId="2515560707" sldId="1704"/>
            <ac:spMk id="174" creationId="{08596D45-F6B1-4010-87C4-61A4C0DC5855}"/>
          </ac:spMkLst>
        </pc:spChg>
        <pc:spChg chg="del">
          <ac:chgData name="辛 杰" userId="669e189b032a4233" providerId="LiveId" clId="{98F86AFB-627A-4447-9CE0-37820F8671B5}" dt="2019-10-22T12:29:20.967" v="82" actId="478"/>
          <ac:spMkLst>
            <pc:docMk/>
            <pc:sldMk cId="2515560707" sldId="1704"/>
            <ac:spMk id="175" creationId="{B56E9349-28DA-414A-80BB-CD6D56318F1A}"/>
          </ac:spMkLst>
        </pc:spChg>
        <pc:spChg chg="del">
          <ac:chgData name="辛 杰" userId="669e189b032a4233" providerId="LiveId" clId="{98F86AFB-627A-4447-9CE0-37820F8671B5}" dt="2019-10-22T12:29:20.967" v="82" actId="478"/>
          <ac:spMkLst>
            <pc:docMk/>
            <pc:sldMk cId="2515560707" sldId="1704"/>
            <ac:spMk id="176" creationId="{AFEA6431-1B78-4531-A617-0B5E6F83B186}"/>
          </ac:spMkLst>
        </pc:spChg>
        <pc:spChg chg="del">
          <ac:chgData name="辛 杰" userId="669e189b032a4233" providerId="LiveId" clId="{98F86AFB-627A-4447-9CE0-37820F8671B5}" dt="2019-10-22T12:29:20.967" v="82" actId="478"/>
          <ac:spMkLst>
            <pc:docMk/>
            <pc:sldMk cId="2515560707" sldId="1704"/>
            <ac:spMk id="177" creationId="{2F46FE77-63B9-4A8C-BD42-8B11EA8AE9A9}"/>
          </ac:spMkLst>
        </pc:spChg>
        <pc:spChg chg="del">
          <ac:chgData name="辛 杰" userId="669e189b032a4233" providerId="LiveId" clId="{98F86AFB-627A-4447-9CE0-37820F8671B5}" dt="2019-10-22T12:29:20.967" v="82" actId="478"/>
          <ac:spMkLst>
            <pc:docMk/>
            <pc:sldMk cId="2515560707" sldId="1704"/>
            <ac:spMk id="178" creationId="{29B80D76-0544-472D-B77D-558AD4A112BB}"/>
          </ac:spMkLst>
        </pc:spChg>
        <pc:spChg chg="del">
          <ac:chgData name="辛 杰" userId="669e189b032a4233" providerId="LiveId" clId="{98F86AFB-627A-4447-9CE0-37820F8671B5}" dt="2019-10-22T12:29:20.967" v="82" actId="478"/>
          <ac:spMkLst>
            <pc:docMk/>
            <pc:sldMk cId="2515560707" sldId="1704"/>
            <ac:spMk id="179" creationId="{2BA91DCF-72BF-48B7-915A-A116BC24138E}"/>
          </ac:spMkLst>
        </pc:spChg>
        <pc:spChg chg="del">
          <ac:chgData name="辛 杰" userId="669e189b032a4233" providerId="LiveId" clId="{98F86AFB-627A-4447-9CE0-37820F8671B5}" dt="2019-10-22T12:29:20.967" v="82" actId="478"/>
          <ac:spMkLst>
            <pc:docMk/>
            <pc:sldMk cId="2515560707" sldId="1704"/>
            <ac:spMk id="180" creationId="{039B70EB-925F-448D-9527-0E380D637B86}"/>
          </ac:spMkLst>
        </pc:spChg>
        <pc:spChg chg="del">
          <ac:chgData name="辛 杰" userId="669e189b032a4233" providerId="LiveId" clId="{98F86AFB-627A-4447-9CE0-37820F8671B5}" dt="2019-10-22T12:29:20.967" v="82" actId="478"/>
          <ac:spMkLst>
            <pc:docMk/>
            <pc:sldMk cId="2515560707" sldId="1704"/>
            <ac:spMk id="181" creationId="{E9110B79-3F47-47D5-972C-2FCA6F829E49}"/>
          </ac:spMkLst>
        </pc:spChg>
        <pc:spChg chg="del">
          <ac:chgData name="辛 杰" userId="669e189b032a4233" providerId="LiveId" clId="{98F86AFB-627A-4447-9CE0-37820F8671B5}" dt="2019-10-22T12:29:20.967" v="82" actId="478"/>
          <ac:spMkLst>
            <pc:docMk/>
            <pc:sldMk cId="2515560707" sldId="1704"/>
            <ac:spMk id="182" creationId="{53077A9A-101E-41C8-91A2-85EE3EA1467D}"/>
          </ac:spMkLst>
        </pc:spChg>
        <pc:spChg chg="del">
          <ac:chgData name="辛 杰" userId="669e189b032a4233" providerId="LiveId" clId="{98F86AFB-627A-4447-9CE0-37820F8671B5}" dt="2019-10-22T12:29:20.967" v="82" actId="478"/>
          <ac:spMkLst>
            <pc:docMk/>
            <pc:sldMk cId="2515560707" sldId="1704"/>
            <ac:spMk id="183" creationId="{B39A02A5-5E62-4ABB-9FEC-6531C049A5B9}"/>
          </ac:spMkLst>
        </pc:spChg>
        <pc:spChg chg="del">
          <ac:chgData name="辛 杰" userId="669e189b032a4233" providerId="LiveId" clId="{98F86AFB-627A-4447-9CE0-37820F8671B5}" dt="2019-10-22T12:29:20.967" v="82" actId="478"/>
          <ac:spMkLst>
            <pc:docMk/>
            <pc:sldMk cId="2515560707" sldId="1704"/>
            <ac:spMk id="184" creationId="{5921359D-ED41-40EF-8F77-352928C2F46A}"/>
          </ac:spMkLst>
        </pc:spChg>
        <pc:spChg chg="del">
          <ac:chgData name="辛 杰" userId="669e189b032a4233" providerId="LiveId" clId="{98F86AFB-627A-4447-9CE0-37820F8671B5}" dt="2019-10-22T12:29:20.967" v="82" actId="478"/>
          <ac:spMkLst>
            <pc:docMk/>
            <pc:sldMk cId="2515560707" sldId="1704"/>
            <ac:spMk id="185" creationId="{7A88DFF1-461C-4CD8-939D-8D91FDE3B710}"/>
          </ac:spMkLst>
        </pc:spChg>
        <pc:spChg chg="del">
          <ac:chgData name="辛 杰" userId="669e189b032a4233" providerId="LiveId" clId="{98F86AFB-627A-4447-9CE0-37820F8671B5}" dt="2019-10-22T12:29:20.967" v="82" actId="478"/>
          <ac:spMkLst>
            <pc:docMk/>
            <pc:sldMk cId="2515560707" sldId="1704"/>
            <ac:spMk id="186" creationId="{5ECF5DD9-635E-4BD7-8677-DE3FA67B303D}"/>
          </ac:spMkLst>
        </pc:spChg>
        <pc:spChg chg="del">
          <ac:chgData name="辛 杰" userId="669e189b032a4233" providerId="LiveId" clId="{98F86AFB-627A-4447-9CE0-37820F8671B5}" dt="2019-10-22T12:29:20.967" v="82" actId="478"/>
          <ac:spMkLst>
            <pc:docMk/>
            <pc:sldMk cId="2515560707" sldId="1704"/>
            <ac:spMk id="187" creationId="{D5A2EE1F-8C25-415D-8B03-5BAD6A1B5549}"/>
          </ac:spMkLst>
        </pc:spChg>
        <pc:spChg chg="del">
          <ac:chgData name="辛 杰" userId="669e189b032a4233" providerId="LiveId" clId="{98F86AFB-627A-4447-9CE0-37820F8671B5}" dt="2019-10-22T12:29:20.967" v="82" actId="478"/>
          <ac:spMkLst>
            <pc:docMk/>
            <pc:sldMk cId="2515560707" sldId="1704"/>
            <ac:spMk id="188" creationId="{3B406DEA-379C-4181-A999-8F2A23537845}"/>
          </ac:spMkLst>
        </pc:spChg>
        <pc:spChg chg="del">
          <ac:chgData name="辛 杰" userId="669e189b032a4233" providerId="LiveId" clId="{98F86AFB-627A-4447-9CE0-37820F8671B5}" dt="2019-10-22T12:29:20.967" v="82" actId="478"/>
          <ac:spMkLst>
            <pc:docMk/>
            <pc:sldMk cId="2515560707" sldId="1704"/>
            <ac:spMk id="189" creationId="{BB833912-8437-4840-B413-7FAC20507BC0}"/>
          </ac:spMkLst>
        </pc:spChg>
        <pc:spChg chg="del">
          <ac:chgData name="辛 杰" userId="669e189b032a4233" providerId="LiveId" clId="{98F86AFB-627A-4447-9CE0-37820F8671B5}" dt="2019-10-22T12:29:20.967" v="82" actId="478"/>
          <ac:spMkLst>
            <pc:docMk/>
            <pc:sldMk cId="2515560707" sldId="1704"/>
            <ac:spMk id="190" creationId="{E087B6BE-1E48-4963-A2C0-F9BA0FFA3E00}"/>
          </ac:spMkLst>
        </pc:spChg>
        <pc:spChg chg="del">
          <ac:chgData name="辛 杰" userId="669e189b032a4233" providerId="LiveId" clId="{98F86AFB-627A-4447-9CE0-37820F8671B5}" dt="2019-10-22T12:29:20.967" v="82" actId="478"/>
          <ac:spMkLst>
            <pc:docMk/>
            <pc:sldMk cId="2515560707" sldId="1704"/>
            <ac:spMk id="191" creationId="{470901AC-F60A-4011-97AA-8E4CD5B89B26}"/>
          </ac:spMkLst>
        </pc:spChg>
        <pc:spChg chg="del">
          <ac:chgData name="辛 杰" userId="669e189b032a4233" providerId="LiveId" clId="{98F86AFB-627A-4447-9CE0-37820F8671B5}" dt="2019-10-22T12:29:20.967" v="82" actId="478"/>
          <ac:spMkLst>
            <pc:docMk/>
            <pc:sldMk cId="2515560707" sldId="1704"/>
            <ac:spMk id="192" creationId="{5ADD9BA2-8197-463B-8F9A-D1E4EF54E5B3}"/>
          </ac:spMkLst>
        </pc:spChg>
        <pc:spChg chg="del">
          <ac:chgData name="辛 杰" userId="669e189b032a4233" providerId="LiveId" clId="{98F86AFB-627A-4447-9CE0-37820F8671B5}" dt="2019-10-22T12:29:20.967" v="82" actId="478"/>
          <ac:spMkLst>
            <pc:docMk/>
            <pc:sldMk cId="2515560707" sldId="1704"/>
            <ac:spMk id="193" creationId="{711C350C-56DF-4DCA-BB89-1304F9551204}"/>
          </ac:spMkLst>
        </pc:spChg>
        <pc:spChg chg="del">
          <ac:chgData name="辛 杰" userId="669e189b032a4233" providerId="LiveId" clId="{98F86AFB-627A-4447-9CE0-37820F8671B5}" dt="2019-10-22T12:29:20.967" v="82" actId="478"/>
          <ac:spMkLst>
            <pc:docMk/>
            <pc:sldMk cId="2515560707" sldId="1704"/>
            <ac:spMk id="194" creationId="{F4E9AEC1-CD41-432C-893D-0F760768A953}"/>
          </ac:spMkLst>
        </pc:spChg>
        <pc:spChg chg="del">
          <ac:chgData name="辛 杰" userId="669e189b032a4233" providerId="LiveId" clId="{98F86AFB-627A-4447-9CE0-37820F8671B5}" dt="2019-10-22T12:29:20.967" v="82" actId="478"/>
          <ac:spMkLst>
            <pc:docMk/>
            <pc:sldMk cId="2515560707" sldId="1704"/>
            <ac:spMk id="195" creationId="{86AC3C7E-801D-46F2-BCA4-9F8281AF9DE1}"/>
          </ac:spMkLst>
        </pc:spChg>
        <pc:spChg chg="del">
          <ac:chgData name="辛 杰" userId="669e189b032a4233" providerId="LiveId" clId="{98F86AFB-627A-4447-9CE0-37820F8671B5}" dt="2019-10-22T12:29:20.967" v="82" actId="478"/>
          <ac:spMkLst>
            <pc:docMk/>
            <pc:sldMk cId="2515560707" sldId="1704"/>
            <ac:spMk id="196" creationId="{975D0849-D886-4359-B39C-3CA71D29DCAB}"/>
          </ac:spMkLst>
        </pc:spChg>
        <pc:spChg chg="del">
          <ac:chgData name="辛 杰" userId="669e189b032a4233" providerId="LiveId" clId="{98F86AFB-627A-4447-9CE0-37820F8671B5}" dt="2019-10-22T12:29:20.967" v="82" actId="478"/>
          <ac:spMkLst>
            <pc:docMk/>
            <pc:sldMk cId="2515560707" sldId="1704"/>
            <ac:spMk id="197" creationId="{5A30850E-63E8-4773-9D57-035BC23724D3}"/>
          </ac:spMkLst>
        </pc:spChg>
        <pc:spChg chg="del">
          <ac:chgData name="辛 杰" userId="669e189b032a4233" providerId="LiveId" clId="{98F86AFB-627A-4447-9CE0-37820F8671B5}" dt="2019-10-22T12:29:20.967" v="82" actId="478"/>
          <ac:spMkLst>
            <pc:docMk/>
            <pc:sldMk cId="2515560707" sldId="1704"/>
            <ac:spMk id="198" creationId="{D249069B-6485-48FB-9048-EDAF06C84D7F}"/>
          </ac:spMkLst>
        </pc:spChg>
        <pc:spChg chg="del">
          <ac:chgData name="辛 杰" userId="669e189b032a4233" providerId="LiveId" clId="{98F86AFB-627A-4447-9CE0-37820F8671B5}" dt="2019-10-22T12:29:20.967" v="82" actId="478"/>
          <ac:spMkLst>
            <pc:docMk/>
            <pc:sldMk cId="2515560707" sldId="1704"/>
            <ac:spMk id="199" creationId="{3E1AC3C7-0D8C-4AEE-B1E3-EB8EC5106CDD}"/>
          </ac:spMkLst>
        </pc:spChg>
        <pc:spChg chg="del">
          <ac:chgData name="辛 杰" userId="669e189b032a4233" providerId="LiveId" clId="{98F86AFB-627A-4447-9CE0-37820F8671B5}" dt="2019-10-22T12:29:20.967" v="82" actId="478"/>
          <ac:spMkLst>
            <pc:docMk/>
            <pc:sldMk cId="2515560707" sldId="1704"/>
            <ac:spMk id="200" creationId="{0D7A12EB-9692-4735-B66B-3E12004587EE}"/>
          </ac:spMkLst>
        </pc:spChg>
        <pc:spChg chg="del">
          <ac:chgData name="辛 杰" userId="669e189b032a4233" providerId="LiveId" clId="{98F86AFB-627A-4447-9CE0-37820F8671B5}" dt="2019-10-22T12:29:20.967" v="82" actId="478"/>
          <ac:spMkLst>
            <pc:docMk/>
            <pc:sldMk cId="2515560707" sldId="1704"/>
            <ac:spMk id="201" creationId="{5A16AA2B-905D-4E96-BA4B-49846CEB441F}"/>
          </ac:spMkLst>
        </pc:spChg>
        <pc:spChg chg="del">
          <ac:chgData name="辛 杰" userId="669e189b032a4233" providerId="LiveId" clId="{98F86AFB-627A-4447-9CE0-37820F8671B5}" dt="2019-10-22T12:29:20.967" v="82" actId="478"/>
          <ac:spMkLst>
            <pc:docMk/>
            <pc:sldMk cId="2515560707" sldId="1704"/>
            <ac:spMk id="202" creationId="{A6575498-FD2F-401C-8F80-C1142784527B}"/>
          </ac:spMkLst>
        </pc:spChg>
        <pc:spChg chg="del">
          <ac:chgData name="辛 杰" userId="669e189b032a4233" providerId="LiveId" clId="{98F86AFB-627A-4447-9CE0-37820F8671B5}" dt="2019-10-22T12:29:20.967" v="82" actId="478"/>
          <ac:spMkLst>
            <pc:docMk/>
            <pc:sldMk cId="2515560707" sldId="1704"/>
            <ac:spMk id="203" creationId="{455B89F7-3B7F-4D94-99BF-3FDCAD6628C6}"/>
          </ac:spMkLst>
        </pc:spChg>
        <pc:spChg chg="del">
          <ac:chgData name="辛 杰" userId="669e189b032a4233" providerId="LiveId" clId="{98F86AFB-627A-4447-9CE0-37820F8671B5}" dt="2019-10-22T12:29:20.967" v="82" actId="478"/>
          <ac:spMkLst>
            <pc:docMk/>
            <pc:sldMk cId="2515560707" sldId="1704"/>
            <ac:spMk id="204" creationId="{CDAECD3F-005E-42F5-8A4E-1505702552F0}"/>
          </ac:spMkLst>
        </pc:spChg>
        <pc:spChg chg="del">
          <ac:chgData name="辛 杰" userId="669e189b032a4233" providerId="LiveId" clId="{98F86AFB-627A-4447-9CE0-37820F8671B5}" dt="2019-10-22T12:29:20.967" v="82" actId="478"/>
          <ac:spMkLst>
            <pc:docMk/>
            <pc:sldMk cId="2515560707" sldId="1704"/>
            <ac:spMk id="205" creationId="{99C37726-D924-40DD-94A2-099271E57669}"/>
          </ac:spMkLst>
        </pc:spChg>
        <pc:spChg chg="del">
          <ac:chgData name="辛 杰" userId="669e189b032a4233" providerId="LiveId" clId="{98F86AFB-627A-4447-9CE0-37820F8671B5}" dt="2019-10-22T12:29:20.967" v="82" actId="478"/>
          <ac:spMkLst>
            <pc:docMk/>
            <pc:sldMk cId="2515560707" sldId="1704"/>
            <ac:spMk id="206" creationId="{39E32501-47C2-4872-B620-88C3E0793724}"/>
          </ac:spMkLst>
        </pc:spChg>
        <pc:spChg chg="del">
          <ac:chgData name="辛 杰" userId="669e189b032a4233" providerId="LiveId" clId="{98F86AFB-627A-4447-9CE0-37820F8671B5}" dt="2019-10-22T12:29:20.967" v="82" actId="478"/>
          <ac:spMkLst>
            <pc:docMk/>
            <pc:sldMk cId="2515560707" sldId="1704"/>
            <ac:spMk id="207" creationId="{438697A4-DF24-4969-A3CC-81374691B9D0}"/>
          </ac:spMkLst>
        </pc:spChg>
        <pc:spChg chg="del">
          <ac:chgData name="辛 杰" userId="669e189b032a4233" providerId="LiveId" clId="{98F86AFB-627A-4447-9CE0-37820F8671B5}" dt="2019-10-22T12:29:20.967" v="82" actId="478"/>
          <ac:spMkLst>
            <pc:docMk/>
            <pc:sldMk cId="2515560707" sldId="1704"/>
            <ac:spMk id="208" creationId="{A2C4D514-BB09-4F6E-9D31-D4FC2840B8C9}"/>
          </ac:spMkLst>
        </pc:spChg>
        <pc:spChg chg="del">
          <ac:chgData name="辛 杰" userId="669e189b032a4233" providerId="LiveId" clId="{98F86AFB-627A-4447-9CE0-37820F8671B5}" dt="2019-10-22T12:29:20.967" v="82" actId="478"/>
          <ac:spMkLst>
            <pc:docMk/>
            <pc:sldMk cId="2515560707" sldId="1704"/>
            <ac:spMk id="209" creationId="{40A4682C-6D36-487A-9C9F-A6DB313808EE}"/>
          </ac:spMkLst>
        </pc:spChg>
        <pc:spChg chg="del">
          <ac:chgData name="辛 杰" userId="669e189b032a4233" providerId="LiveId" clId="{98F86AFB-627A-4447-9CE0-37820F8671B5}" dt="2019-10-22T12:29:20.967" v="82" actId="478"/>
          <ac:spMkLst>
            <pc:docMk/>
            <pc:sldMk cId="2515560707" sldId="1704"/>
            <ac:spMk id="210" creationId="{C3DDFA5B-92C7-4A7E-BFC4-DECD6F02A808}"/>
          </ac:spMkLst>
        </pc:spChg>
        <pc:spChg chg="del">
          <ac:chgData name="辛 杰" userId="669e189b032a4233" providerId="LiveId" clId="{98F86AFB-627A-4447-9CE0-37820F8671B5}" dt="2019-10-22T12:29:20.967" v="82" actId="478"/>
          <ac:spMkLst>
            <pc:docMk/>
            <pc:sldMk cId="2515560707" sldId="1704"/>
            <ac:spMk id="211" creationId="{762E39E3-B1A1-4247-A5DE-F0A842631FDB}"/>
          </ac:spMkLst>
        </pc:spChg>
        <pc:spChg chg="del">
          <ac:chgData name="辛 杰" userId="669e189b032a4233" providerId="LiveId" clId="{98F86AFB-627A-4447-9CE0-37820F8671B5}" dt="2019-10-22T12:29:20.967" v="82" actId="478"/>
          <ac:spMkLst>
            <pc:docMk/>
            <pc:sldMk cId="2515560707" sldId="1704"/>
            <ac:spMk id="212" creationId="{87A757C6-7A6D-4C25-B38C-7DEA038400AD}"/>
          </ac:spMkLst>
        </pc:spChg>
        <pc:spChg chg="del">
          <ac:chgData name="辛 杰" userId="669e189b032a4233" providerId="LiveId" clId="{98F86AFB-627A-4447-9CE0-37820F8671B5}" dt="2019-10-22T12:29:20.967" v="82" actId="478"/>
          <ac:spMkLst>
            <pc:docMk/>
            <pc:sldMk cId="2515560707" sldId="1704"/>
            <ac:spMk id="213" creationId="{F3D72A86-62D0-4C0D-9390-FD42C4718414}"/>
          </ac:spMkLst>
        </pc:spChg>
        <pc:spChg chg="del">
          <ac:chgData name="辛 杰" userId="669e189b032a4233" providerId="LiveId" clId="{98F86AFB-627A-4447-9CE0-37820F8671B5}" dt="2019-10-22T12:29:20.967" v="82" actId="478"/>
          <ac:spMkLst>
            <pc:docMk/>
            <pc:sldMk cId="2515560707" sldId="1704"/>
            <ac:spMk id="214" creationId="{EFA14697-461B-40CE-966D-4D2CA51F85A5}"/>
          </ac:spMkLst>
        </pc:spChg>
        <pc:spChg chg="del">
          <ac:chgData name="辛 杰" userId="669e189b032a4233" providerId="LiveId" clId="{98F86AFB-627A-4447-9CE0-37820F8671B5}" dt="2019-10-22T12:29:20.967" v="82" actId="478"/>
          <ac:spMkLst>
            <pc:docMk/>
            <pc:sldMk cId="2515560707" sldId="1704"/>
            <ac:spMk id="215" creationId="{130F5E7D-AF69-4316-BE5F-B4B61AF419BA}"/>
          </ac:spMkLst>
        </pc:spChg>
        <pc:spChg chg="del">
          <ac:chgData name="辛 杰" userId="669e189b032a4233" providerId="LiveId" clId="{98F86AFB-627A-4447-9CE0-37820F8671B5}" dt="2019-10-22T12:29:20.967" v="82" actId="478"/>
          <ac:spMkLst>
            <pc:docMk/>
            <pc:sldMk cId="2515560707" sldId="1704"/>
            <ac:spMk id="216" creationId="{BDF18586-36E1-4D9D-A70B-95B5A9C4ED57}"/>
          </ac:spMkLst>
        </pc:spChg>
        <pc:spChg chg="del">
          <ac:chgData name="辛 杰" userId="669e189b032a4233" providerId="LiveId" clId="{98F86AFB-627A-4447-9CE0-37820F8671B5}" dt="2019-10-22T12:29:20.967" v="82" actId="478"/>
          <ac:spMkLst>
            <pc:docMk/>
            <pc:sldMk cId="2515560707" sldId="1704"/>
            <ac:spMk id="217" creationId="{BBCF4041-0529-4B67-AF37-D41B2CB3AFAA}"/>
          </ac:spMkLst>
        </pc:spChg>
        <pc:spChg chg="del">
          <ac:chgData name="辛 杰" userId="669e189b032a4233" providerId="LiveId" clId="{98F86AFB-627A-4447-9CE0-37820F8671B5}" dt="2019-10-22T12:29:20.967" v="82" actId="478"/>
          <ac:spMkLst>
            <pc:docMk/>
            <pc:sldMk cId="2515560707" sldId="1704"/>
            <ac:spMk id="218" creationId="{FAC46C09-031F-42C3-8A4E-9C908C251117}"/>
          </ac:spMkLst>
        </pc:spChg>
        <pc:spChg chg="del">
          <ac:chgData name="辛 杰" userId="669e189b032a4233" providerId="LiveId" clId="{98F86AFB-627A-4447-9CE0-37820F8671B5}" dt="2019-10-22T12:29:20.967" v="82" actId="478"/>
          <ac:spMkLst>
            <pc:docMk/>
            <pc:sldMk cId="2515560707" sldId="1704"/>
            <ac:spMk id="219" creationId="{B157390F-7F46-4815-AE22-36893DEA4F60}"/>
          </ac:spMkLst>
        </pc:spChg>
        <pc:spChg chg="del">
          <ac:chgData name="辛 杰" userId="669e189b032a4233" providerId="LiveId" clId="{98F86AFB-627A-4447-9CE0-37820F8671B5}" dt="2019-10-22T12:29:20.967" v="82" actId="478"/>
          <ac:spMkLst>
            <pc:docMk/>
            <pc:sldMk cId="2515560707" sldId="1704"/>
            <ac:spMk id="220" creationId="{0A831D9E-5380-44D7-B467-5C91F358C162}"/>
          </ac:spMkLst>
        </pc:spChg>
        <pc:spChg chg="del">
          <ac:chgData name="辛 杰" userId="669e189b032a4233" providerId="LiveId" clId="{98F86AFB-627A-4447-9CE0-37820F8671B5}" dt="2019-10-22T12:29:20.967" v="82" actId="478"/>
          <ac:spMkLst>
            <pc:docMk/>
            <pc:sldMk cId="2515560707" sldId="1704"/>
            <ac:spMk id="221" creationId="{BD11CE39-CBCA-40E9-B1E3-BF0031EC541A}"/>
          </ac:spMkLst>
        </pc:spChg>
        <pc:spChg chg="del">
          <ac:chgData name="辛 杰" userId="669e189b032a4233" providerId="LiveId" clId="{98F86AFB-627A-4447-9CE0-37820F8671B5}" dt="2019-10-22T12:29:20.967" v="82" actId="478"/>
          <ac:spMkLst>
            <pc:docMk/>
            <pc:sldMk cId="2515560707" sldId="1704"/>
            <ac:spMk id="222" creationId="{08A954AF-E8E3-46D7-BF1C-CE3920122115}"/>
          </ac:spMkLst>
        </pc:spChg>
        <pc:spChg chg="del">
          <ac:chgData name="辛 杰" userId="669e189b032a4233" providerId="LiveId" clId="{98F86AFB-627A-4447-9CE0-37820F8671B5}" dt="2019-10-22T12:29:20.967" v="82" actId="478"/>
          <ac:spMkLst>
            <pc:docMk/>
            <pc:sldMk cId="2515560707" sldId="1704"/>
            <ac:spMk id="223" creationId="{68B8B14D-0FBF-44E3-A99F-5245BACA0859}"/>
          </ac:spMkLst>
        </pc:spChg>
        <pc:spChg chg="del">
          <ac:chgData name="辛 杰" userId="669e189b032a4233" providerId="LiveId" clId="{98F86AFB-627A-4447-9CE0-37820F8671B5}" dt="2019-10-22T12:29:20.967" v="82" actId="478"/>
          <ac:spMkLst>
            <pc:docMk/>
            <pc:sldMk cId="2515560707" sldId="1704"/>
            <ac:spMk id="224" creationId="{F69B57BD-E86A-4EBF-BAA9-9B664047F311}"/>
          </ac:spMkLst>
        </pc:spChg>
        <pc:spChg chg="del">
          <ac:chgData name="辛 杰" userId="669e189b032a4233" providerId="LiveId" clId="{98F86AFB-627A-4447-9CE0-37820F8671B5}" dt="2019-10-22T12:29:20.967" v="82" actId="478"/>
          <ac:spMkLst>
            <pc:docMk/>
            <pc:sldMk cId="2515560707" sldId="1704"/>
            <ac:spMk id="225" creationId="{CE6E9BE7-D3A5-4A55-A3D6-486C0109ED0E}"/>
          </ac:spMkLst>
        </pc:spChg>
        <pc:spChg chg="del">
          <ac:chgData name="辛 杰" userId="669e189b032a4233" providerId="LiveId" clId="{98F86AFB-627A-4447-9CE0-37820F8671B5}" dt="2019-10-22T12:29:20.967" v="82" actId="478"/>
          <ac:spMkLst>
            <pc:docMk/>
            <pc:sldMk cId="2515560707" sldId="1704"/>
            <ac:spMk id="226" creationId="{E608B056-EA3E-44A3-ACEC-874BF4A904C0}"/>
          </ac:spMkLst>
        </pc:spChg>
        <pc:spChg chg="del">
          <ac:chgData name="辛 杰" userId="669e189b032a4233" providerId="LiveId" clId="{98F86AFB-627A-4447-9CE0-37820F8671B5}" dt="2019-10-22T12:29:20.967" v="82" actId="478"/>
          <ac:spMkLst>
            <pc:docMk/>
            <pc:sldMk cId="2515560707" sldId="1704"/>
            <ac:spMk id="227" creationId="{67715EA3-F813-4EFC-97C3-7248BCAB51EC}"/>
          </ac:spMkLst>
        </pc:spChg>
        <pc:spChg chg="del">
          <ac:chgData name="辛 杰" userId="669e189b032a4233" providerId="LiveId" clId="{98F86AFB-627A-4447-9CE0-37820F8671B5}" dt="2019-10-22T12:29:20.967" v="82" actId="478"/>
          <ac:spMkLst>
            <pc:docMk/>
            <pc:sldMk cId="2515560707" sldId="1704"/>
            <ac:spMk id="228" creationId="{E403CD34-C09A-46E1-80CB-CE0B4EA94767}"/>
          </ac:spMkLst>
        </pc:spChg>
        <pc:spChg chg="del">
          <ac:chgData name="辛 杰" userId="669e189b032a4233" providerId="LiveId" clId="{98F86AFB-627A-4447-9CE0-37820F8671B5}" dt="2019-10-22T12:29:20.967" v="82" actId="478"/>
          <ac:spMkLst>
            <pc:docMk/>
            <pc:sldMk cId="2515560707" sldId="1704"/>
            <ac:spMk id="229" creationId="{B79BAFFB-1B75-40B0-AB14-ABF72787531C}"/>
          </ac:spMkLst>
        </pc:spChg>
        <pc:spChg chg="del">
          <ac:chgData name="辛 杰" userId="669e189b032a4233" providerId="LiveId" clId="{98F86AFB-627A-4447-9CE0-37820F8671B5}" dt="2019-10-22T12:29:20.967" v="82" actId="478"/>
          <ac:spMkLst>
            <pc:docMk/>
            <pc:sldMk cId="2515560707" sldId="1704"/>
            <ac:spMk id="230" creationId="{B1140809-854A-4EA4-9D75-C217B337F127}"/>
          </ac:spMkLst>
        </pc:spChg>
        <pc:spChg chg="del">
          <ac:chgData name="辛 杰" userId="669e189b032a4233" providerId="LiveId" clId="{98F86AFB-627A-4447-9CE0-37820F8671B5}" dt="2019-10-22T12:29:20.967" v="82" actId="478"/>
          <ac:spMkLst>
            <pc:docMk/>
            <pc:sldMk cId="2515560707" sldId="1704"/>
            <ac:spMk id="231" creationId="{A8B756AA-D3D7-4331-9763-AB9968D99B38}"/>
          </ac:spMkLst>
        </pc:spChg>
        <pc:spChg chg="del">
          <ac:chgData name="辛 杰" userId="669e189b032a4233" providerId="LiveId" clId="{98F86AFB-627A-4447-9CE0-37820F8671B5}" dt="2019-10-22T12:29:20.967" v="82" actId="478"/>
          <ac:spMkLst>
            <pc:docMk/>
            <pc:sldMk cId="2515560707" sldId="1704"/>
            <ac:spMk id="232" creationId="{654F5196-3BC1-4680-9067-A575D871CF60}"/>
          </ac:spMkLst>
        </pc:spChg>
        <pc:spChg chg="del">
          <ac:chgData name="辛 杰" userId="669e189b032a4233" providerId="LiveId" clId="{98F86AFB-627A-4447-9CE0-37820F8671B5}" dt="2019-10-22T12:29:20.967" v="82" actId="478"/>
          <ac:spMkLst>
            <pc:docMk/>
            <pc:sldMk cId="2515560707" sldId="1704"/>
            <ac:spMk id="233" creationId="{03F4133B-D9E2-49F1-AA3A-9FC26EF47AB4}"/>
          </ac:spMkLst>
        </pc:spChg>
        <pc:spChg chg="del">
          <ac:chgData name="辛 杰" userId="669e189b032a4233" providerId="LiveId" clId="{98F86AFB-627A-4447-9CE0-37820F8671B5}" dt="2019-10-22T12:29:20.967" v="82" actId="478"/>
          <ac:spMkLst>
            <pc:docMk/>
            <pc:sldMk cId="2515560707" sldId="1704"/>
            <ac:spMk id="234" creationId="{E11A731C-681D-47C6-AF7C-CCC1CA959DB2}"/>
          </ac:spMkLst>
        </pc:spChg>
        <pc:spChg chg="del">
          <ac:chgData name="辛 杰" userId="669e189b032a4233" providerId="LiveId" clId="{98F86AFB-627A-4447-9CE0-37820F8671B5}" dt="2019-10-22T12:29:20.967" v="82" actId="478"/>
          <ac:spMkLst>
            <pc:docMk/>
            <pc:sldMk cId="2515560707" sldId="1704"/>
            <ac:spMk id="235" creationId="{0A7A51CD-1F1C-4BB5-B8C9-BBC6C80E1D38}"/>
          </ac:spMkLst>
        </pc:spChg>
        <pc:spChg chg="del">
          <ac:chgData name="辛 杰" userId="669e189b032a4233" providerId="LiveId" clId="{98F86AFB-627A-4447-9CE0-37820F8671B5}" dt="2019-10-22T12:29:20.967" v="82" actId="478"/>
          <ac:spMkLst>
            <pc:docMk/>
            <pc:sldMk cId="2515560707" sldId="1704"/>
            <ac:spMk id="236" creationId="{C846B9C3-3B95-4321-BF32-23E543235B86}"/>
          </ac:spMkLst>
        </pc:spChg>
        <pc:spChg chg="del">
          <ac:chgData name="辛 杰" userId="669e189b032a4233" providerId="LiveId" clId="{98F86AFB-627A-4447-9CE0-37820F8671B5}" dt="2019-10-22T12:29:20.967" v="82" actId="478"/>
          <ac:spMkLst>
            <pc:docMk/>
            <pc:sldMk cId="2515560707" sldId="1704"/>
            <ac:spMk id="237" creationId="{75F1BEF0-3EE0-4121-B75A-FE5CA08B6419}"/>
          </ac:spMkLst>
        </pc:spChg>
        <pc:spChg chg="del">
          <ac:chgData name="辛 杰" userId="669e189b032a4233" providerId="LiveId" clId="{98F86AFB-627A-4447-9CE0-37820F8671B5}" dt="2019-10-22T12:29:20.967" v="82" actId="478"/>
          <ac:spMkLst>
            <pc:docMk/>
            <pc:sldMk cId="2515560707" sldId="1704"/>
            <ac:spMk id="238" creationId="{1A7233E0-03B9-44D4-8AFC-6C47468F1244}"/>
          </ac:spMkLst>
        </pc:spChg>
        <pc:spChg chg="del">
          <ac:chgData name="辛 杰" userId="669e189b032a4233" providerId="LiveId" clId="{98F86AFB-627A-4447-9CE0-37820F8671B5}" dt="2019-10-22T12:29:20.967" v="82" actId="478"/>
          <ac:spMkLst>
            <pc:docMk/>
            <pc:sldMk cId="2515560707" sldId="1704"/>
            <ac:spMk id="239" creationId="{727D93C0-1F82-4128-A7CC-436EF198C9EC}"/>
          </ac:spMkLst>
        </pc:spChg>
        <pc:spChg chg="del">
          <ac:chgData name="辛 杰" userId="669e189b032a4233" providerId="LiveId" clId="{98F86AFB-627A-4447-9CE0-37820F8671B5}" dt="2019-10-22T12:29:20.967" v="82" actId="478"/>
          <ac:spMkLst>
            <pc:docMk/>
            <pc:sldMk cId="2515560707" sldId="1704"/>
            <ac:spMk id="240" creationId="{F000F98E-59FE-49C8-9F12-5CF9C9EAF760}"/>
          </ac:spMkLst>
        </pc:spChg>
        <pc:spChg chg="del">
          <ac:chgData name="辛 杰" userId="669e189b032a4233" providerId="LiveId" clId="{98F86AFB-627A-4447-9CE0-37820F8671B5}" dt="2019-10-22T12:29:20.967" v="82" actId="478"/>
          <ac:spMkLst>
            <pc:docMk/>
            <pc:sldMk cId="2515560707" sldId="1704"/>
            <ac:spMk id="241" creationId="{E5842912-708A-4542-8FE7-E2411BD0448F}"/>
          </ac:spMkLst>
        </pc:spChg>
        <pc:spChg chg="del">
          <ac:chgData name="辛 杰" userId="669e189b032a4233" providerId="LiveId" clId="{98F86AFB-627A-4447-9CE0-37820F8671B5}" dt="2019-10-22T12:29:20.967" v="82" actId="478"/>
          <ac:spMkLst>
            <pc:docMk/>
            <pc:sldMk cId="2515560707" sldId="1704"/>
            <ac:spMk id="242" creationId="{3875D4D9-DD31-4C80-A399-F4547C9BA390}"/>
          </ac:spMkLst>
        </pc:spChg>
        <pc:spChg chg="del">
          <ac:chgData name="辛 杰" userId="669e189b032a4233" providerId="LiveId" clId="{98F86AFB-627A-4447-9CE0-37820F8671B5}" dt="2019-10-22T12:29:20.967" v="82" actId="478"/>
          <ac:spMkLst>
            <pc:docMk/>
            <pc:sldMk cId="2515560707" sldId="1704"/>
            <ac:spMk id="243" creationId="{17B286A5-8C78-4D90-9C3F-233868152908}"/>
          </ac:spMkLst>
        </pc:spChg>
        <pc:spChg chg="del">
          <ac:chgData name="辛 杰" userId="669e189b032a4233" providerId="LiveId" clId="{98F86AFB-627A-4447-9CE0-37820F8671B5}" dt="2019-10-22T12:29:20.967" v="82" actId="478"/>
          <ac:spMkLst>
            <pc:docMk/>
            <pc:sldMk cId="2515560707" sldId="1704"/>
            <ac:spMk id="244" creationId="{45101BC6-F4E1-4A58-9723-F4A91AAECFEA}"/>
          </ac:spMkLst>
        </pc:spChg>
        <pc:spChg chg="del">
          <ac:chgData name="辛 杰" userId="669e189b032a4233" providerId="LiveId" clId="{98F86AFB-627A-4447-9CE0-37820F8671B5}" dt="2019-10-22T12:29:20.967" v="82" actId="478"/>
          <ac:spMkLst>
            <pc:docMk/>
            <pc:sldMk cId="2515560707" sldId="1704"/>
            <ac:spMk id="245" creationId="{95397949-E117-4DC2-BF90-69EF3E3034EC}"/>
          </ac:spMkLst>
        </pc:spChg>
        <pc:spChg chg="del">
          <ac:chgData name="辛 杰" userId="669e189b032a4233" providerId="LiveId" clId="{98F86AFB-627A-4447-9CE0-37820F8671B5}" dt="2019-10-22T12:29:20.967" v="82" actId="478"/>
          <ac:spMkLst>
            <pc:docMk/>
            <pc:sldMk cId="2515560707" sldId="1704"/>
            <ac:spMk id="246" creationId="{9069D2C8-0870-4DD0-9404-04AC2AF3FF08}"/>
          </ac:spMkLst>
        </pc:spChg>
        <pc:spChg chg="del">
          <ac:chgData name="辛 杰" userId="669e189b032a4233" providerId="LiveId" clId="{98F86AFB-627A-4447-9CE0-37820F8671B5}" dt="2019-10-22T12:29:20.967" v="82" actId="478"/>
          <ac:spMkLst>
            <pc:docMk/>
            <pc:sldMk cId="2515560707" sldId="1704"/>
            <ac:spMk id="247" creationId="{C7310BD3-328A-4700-AC16-375EFBC65EED}"/>
          </ac:spMkLst>
        </pc:spChg>
        <pc:spChg chg="del">
          <ac:chgData name="辛 杰" userId="669e189b032a4233" providerId="LiveId" clId="{98F86AFB-627A-4447-9CE0-37820F8671B5}" dt="2019-10-22T12:29:20.967" v="82" actId="478"/>
          <ac:spMkLst>
            <pc:docMk/>
            <pc:sldMk cId="2515560707" sldId="1704"/>
            <ac:spMk id="248" creationId="{A59A2A27-6883-402E-8ADC-C494606F7B77}"/>
          </ac:spMkLst>
        </pc:spChg>
        <pc:spChg chg="del">
          <ac:chgData name="辛 杰" userId="669e189b032a4233" providerId="LiveId" clId="{98F86AFB-627A-4447-9CE0-37820F8671B5}" dt="2019-10-22T12:29:20.967" v="82" actId="478"/>
          <ac:spMkLst>
            <pc:docMk/>
            <pc:sldMk cId="2515560707" sldId="1704"/>
            <ac:spMk id="249" creationId="{5E88B667-2D2E-411B-8F3E-305BA0C304C8}"/>
          </ac:spMkLst>
        </pc:spChg>
        <pc:spChg chg="del">
          <ac:chgData name="辛 杰" userId="669e189b032a4233" providerId="LiveId" clId="{98F86AFB-627A-4447-9CE0-37820F8671B5}" dt="2019-10-22T12:29:20.967" v="82" actId="478"/>
          <ac:spMkLst>
            <pc:docMk/>
            <pc:sldMk cId="2515560707" sldId="1704"/>
            <ac:spMk id="250" creationId="{D2FDA7D7-0937-4AF0-80F1-36650D14E194}"/>
          </ac:spMkLst>
        </pc:spChg>
        <pc:spChg chg="del">
          <ac:chgData name="辛 杰" userId="669e189b032a4233" providerId="LiveId" clId="{98F86AFB-627A-4447-9CE0-37820F8671B5}" dt="2019-10-22T12:29:20.967" v="82" actId="478"/>
          <ac:spMkLst>
            <pc:docMk/>
            <pc:sldMk cId="2515560707" sldId="1704"/>
            <ac:spMk id="251" creationId="{15545A79-FAD4-4BBB-B669-B6F59F944226}"/>
          </ac:spMkLst>
        </pc:spChg>
        <pc:spChg chg="del">
          <ac:chgData name="辛 杰" userId="669e189b032a4233" providerId="LiveId" clId="{98F86AFB-627A-4447-9CE0-37820F8671B5}" dt="2019-10-22T12:29:20.967" v="82" actId="478"/>
          <ac:spMkLst>
            <pc:docMk/>
            <pc:sldMk cId="2515560707" sldId="1704"/>
            <ac:spMk id="252" creationId="{D8A2386A-B8A5-44C8-94A2-23B451B7B42D}"/>
          </ac:spMkLst>
        </pc:spChg>
        <pc:spChg chg="del">
          <ac:chgData name="辛 杰" userId="669e189b032a4233" providerId="LiveId" clId="{98F86AFB-627A-4447-9CE0-37820F8671B5}" dt="2019-10-22T12:29:20.967" v="82" actId="478"/>
          <ac:spMkLst>
            <pc:docMk/>
            <pc:sldMk cId="2515560707" sldId="1704"/>
            <ac:spMk id="253" creationId="{9F176B68-7AC1-42C4-9ADD-80A30BF9F7EB}"/>
          </ac:spMkLst>
        </pc:spChg>
        <pc:spChg chg="del">
          <ac:chgData name="辛 杰" userId="669e189b032a4233" providerId="LiveId" clId="{98F86AFB-627A-4447-9CE0-37820F8671B5}" dt="2019-10-22T12:29:20.967" v="82" actId="478"/>
          <ac:spMkLst>
            <pc:docMk/>
            <pc:sldMk cId="2515560707" sldId="1704"/>
            <ac:spMk id="254" creationId="{57A9F99C-6608-4507-8B8D-B56BF399283F}"/>
          </ac:spMkLst>
        </pc:spChg>
        <pc:spChg chg="del">
          <ac:chgData name="辛 杰" userId="669e189b032a4233" providerId="LiveId" clId="{98F86AFB-627A-4447-9CE0-37820F8671B5}" dt="2019-10-22T12:29:20.967" v="82" actId="478"/>
          <ac:spMkLst>
            <pc:docMk/>
            <pc:sldMk cId="2515560707" sldId="1704"/>
            <ac:spMk id="255" creationId="{FF16EB11-A155-47F1-B5E3-A5B1626F4013}"/>
          </ac:spMkLst>
        </pc:spChg>
        <pc:spChg chg="del">
          <ac:chgData name="辛 杰" userId="669e189b032a4233" providerId="LiveId" clId="{98F86AFB-627A-4447-9CE0-37820F8671B5}" dt="2019-10-22T12:29:20.967" v="82" actId="478"/>
          <ac:spMkLst>
            <pc:docMk/>
            <pc:sldMk cId="2515560707" sldId="1704"/>
            <ac:spMk id="256" creationId="{6115F66F-639E-4CF1-9971-AB2E37F2ECEE}"/>
          </ac:spMkLst>
        </pc:spChg>
        <pc:spChg chg="del">
          <ac:chgData name="辛 杰" userId="669e189b032a4233" providerId="LiveId" clId="{98F86AFB-627A-4447-9CE0-37820F8671B5}" dt="2019-10-22T12:29:20.967" v="82" actId="478"/>
          <ac:spMkLst>
            <pc:docMk/>
            <pc:sldMk cId="2515560707" sldId="1704"/>
            <ac:spMk id="257" creationId="{179B3B41-5A0C-45B3-B166-16E0F69B45F6}"/>
          </ac:spMkLst>
        </pc:spChg>
        <pc:spChg chg="del">
          <ac:chgData name="辛 杰" userId="669e189b032a4233" providerId="LiveId" clId="{98F86AFB-627A-4447-9CE0-37820F8671B5}" dt="2019-10-22T12:29:20.967" v="82" actId="478"/>
          <ac:spMkLst>
            <pc:docMk/>
            <pc:sldMk cId="2515560707" sldId="1704"/>
            <ac:spMk id="258" creationId="{012FF908-DCA7-4137-AE4D-4A43B7A2D6EF}"/>
          </ac:spMkLst>
        </pc:spChg>
        <pc:spChg chg="del">
          <ac:chgData name="辛 杰" userId="669e189b032a4233" providerId="LiveId" clId="{98F86AFB-627A-4447-9CE0-37820F8671B5}" dt="2019-10-22T12:29:20.967" v="82" actId="478"/>
          <ac:spMkLst>
            <pc:docMk/>
            <pc:sldMk cId="2515560707" sldId="1704"/>
            <ac:spMk id="259" creationId="{290050D2-5910-431F-829B-E00B8F880B92}"/>
          </ac:spMkLst>
        </pc:spChg>
        <pc:spChg chg="del">
          <ac:chgData name="辛 杰" userId="669e189b032a4233" providerId="LiveId" clId="{98F86AFB-627A-4447-9CE0-37820F8671B5}" dt="2019-10-22T12:29:20.967" v="82" actId="478"/>
          <ac:spMkLst>
            <pc:docMk/>
            <pc:sldMk cId="2515560707" sldId="1704"/>
            <ac:spMk id="260" creationId="{4380212B-3787-4FEC-B868-F63B6F65325D}"/>
          </ac:spMkLst>
        </pc:spChg>
        <pc:spChg chg="del">
          <ac:chgData name="辛 杰" userId="669e189b032a4233" providerId="LiveId" clId="{98F86AFB-627A-4447-9CE0-37820F8671B5}" dt="2019-10-22T12:29:20.967" v="82" actId="478"/>
          <ac:spMkLst>
            <pc:docMk/>
            <pc:sldMk cId="2515560707" sldId="1704"/>
            <ac:spMk id="261" creationId="{99D73ECB-2849-4772-916C-A809061FCB80}"/>
          </ac:spMkLst>
        </pc:spChg>
        <pc:spChg chg="del">
          <ac:chgData name="辛 杰" userId="669e189b032a4233" providerId="LiveId" clId="{98F86AFB-627A-4447-9CE0-37820F8671B5}" dt="2019-10-22T12:29:20.967" v="82" actId="478"/>
          <ac:spMkLst>
            <pc:docMk/>
            <pc:sldMk cId="2515560707" sldId="1704"/>
            <ac:spMk id="262" creationId="{5977BD8A-C05A-43A8-ADC0-AA8BE9B2891F}"/>
          </ac:spMkLst>
        </pc:spChg>
        <pc:spChg chg="del">
          <ac:chgData name="辛 杰" userId="669e189b032a4233" providerId="LiveId" clId="{98F86AFB-627A-4447-9CE0-37820F8671B5}" dt="2019-10-22T12:29:20.967" v="82" actId="478"/>
          <ac:spMkLst>
            <pc:docMk/>
            <pc:sldMk cId="2515560707" sldId="1704"/>
            <ac:spMk id="263" creationId="{ADB4B4E3-927C-44BF-A158-51D6CBDE7E7E}"/>
          </ac:spMkLst>
        </pc:spChg>
        <pc:spChg chg="del">
          <ac:chgData name="辛 杰" userId="669e189b032a4233" providerId="LiveId" clId="{98F86AFB-627A-4447-9CE0-37820F8671B5}" dt="2019-10-22T12:29:20.967" v="82" actId="478"/>
          <ac:spMkLst>
            <pc:docMk/>
            <pc:sldMk cId="2515560707" sldId="1704"/>
            <ac:spMk id="264" creationId="{C03B6D5C-0D58-45A8-8627-F680338CCCB4}"/>
          </ac:spMkLst>
        </pc:spChg>
        <pc:spChg chg="del">
          <ac:chgData name="辛 杰" userId="669e189b032a4233" providerId="LiveId" clId="{98F86AFB-627A-4447-9CE0-37820F8671B5}" dt="2019-10-22T12:29:20.967" v="82" actId="478"/>
          <ac:spMkLst>
            <pc:docMk/>
            <pc:sldMk cId="2515560707" sldId="1704"/>
            <ac:spMk id="265" creationId="{0D9202F9-3615-42A9-AC16-831D2E4A8319}"/>
          </ac:spMkLst>
        </pc:spChg>
        <pc:spChg chg="del">
          <ac:chgData name="辛 杰" userId="669e189b032a4233" providerId="LiveId" clId="{98F86AFB-627A-4447-9CE0-37820F8671B5}" dt="2019-10-22T12:29:20.967" v="82" actId="478"/>
          <ac:spMkLst>
            <pc:docMk/>
            <pc:sldMk cId="2515560707" sldId="1704"/>
            <ac:spMk id="266" creationId="{699C0ED4-01C4-4B1E-AD42-82ACFEC074A0}"/>
          </ac:spMkLst>
        </pc:spChg>
        <pc:spChg chg="del">
          <ac:chgData name="辛 杰" userId="669e189b032a4233" providerId="LiveId" clId="{98F86AFB-627A-4447-9CE0-37820F8671B5}" dt="2019-10-22T12:29:20.967" v="82" actId="478"/>
          <ac:spMkLst>
            <pc:docMk/>
            <pc:sldMk cId="2515560707" sldId="1704"/>
            <ac:spMk id="267" creationId="{9F3799CE-1958-4275-A51B-A0D79BD73DEB}"/>
          </ac:spMkLst>
        </pc:spChg>
        <pc:spChg chg="del">
          <ac:chgData name="辛 杰" userId="669e189b032a4233" providerId="LiveId" clId="{98F86AFB-627A-4447-9CE0-37820F8671B5}" dt="2019-10-22T12:29:20.967" v="82" actId="478"/>
          <ac:spMkLst>
            <pc:docMk/>
            <pc:sldMk cId="2515560707" sldId="1704"/>
            <ac:spMk id="268" creationId="{7CA00F36-64D1-4D50-88E2-FFE933E9ED57}"/>
          </ac:spMkLst>
        </pc:spChg>
        <pc:spChg chg="del">
          <ac:chgData name="辛 杰" userId="669e189b032a4233" providerId="LiveId" clId="{98F86AFB-627A-4447-9CE0-37820F8671B5}" dt="2019-10-22T12:29:20.967" v="82" actId="478"/>
          <ac:spMkLst>
            <pc:docMk/>
            <pc:sldMk cId="2515560707" sldId="1704"/>
            <ac:spMk id="269" creationId="{47E34631-393D-46DD-89ED-830CF19211E6}"/>
          </ac:spMkLst>
        </pc:spChg>
        <pc:spChg chg="del">
          <ac:chgData name="辛 杰" userId="669e189b032a4233" providerId="LiveId" clId="{98F86AFB-627A-4447-9CE0-37820F8671B5}" dt="2019-10-22T12:29:20.967" v="82" actId="478"/>
          <ac:spMkLst>
            <pc:docMk/>
            <pc:sldMk cId="2515560707" sldId="1704"/>
            <ac:spMk id="270" creationId="{69AC5DF9-4B4A-4E77-8203-EBE882AED2C6}"/>
          </ac:spMkLst>
        </pc:spChg>
        <pc:spChg chg="del">
          <ac:chgData name="辛 杰" userId="669e189b032a4233" providerId="LiveId" clId="{98F86AFB-627A-4447-9CE0-37820F8671B5}" dt="2019-10-22T12:29:20.967" v="82" actId="478"/>
          <ac:spMkLst>
            <pc:docMk/>
            <pc:sldMk cId="2515560707" sldId="1704"/>
            <ac:spMk id="271" creationId="{4B80C5DC-BEC1-4DB8-B952-B3465D42F3E9}"/>
          </ac:spMkLst>
        </pc:spChg>
        <pc:spChg chg="del">
          <ac:chgData name="辛 杰" userId="669e189b032a4233" providerId="LiveId" clId="{98F86AFB-627A-4447-9CE0-37820F8671B5}" dt="2019-10-22T12:29:20.967" v="82" actId="478"/>
          <ac:spMkLst>
            <pc:docMk/>
            <pc:sldMk cId="2515560707" sldId="1704"/>
            <ac:spMk id="272" creationId="{2BBA63B6-F248-4DC4-98BE-175AF39A13EC}"/>
          </ac:spMkLst>
        </pc:spChg>
        <pc:spChg chg="del">
          <ac:chgData name="辛 杰" userId="669e189b032a4233" providerId="LiveId" clId="{98F86AFB-627A-4447-9CE0-37820F8671B5}" dt="2019-10-22T12:29:20.967" v="82" actId="478"/>
          <ac:spMkLst>
            <pc:docMk/>
            <pc:sldMk cId="2515560707" sldId="1704"/>
            <ac:spMk id="273" creationId="{205A2A4B-8C95-4E3D-BC2D-85D035BB3253}"/>
          </ac:spMkLst>
        </pc:spChg>
        <pc:spChg chg="del">
          <ac:chgData name="辛 杰" userId="669e189b032a4233" providerId="LiveId" clId="{98F86AFB-627A-4447-9CE0-37820F8671B5}" dt="2019-10-22T12:29:20.967" v="82" actId="478"/>
          <ac:spMkLst>
            <pc:docMk/>
            <pc:sldMk cId="2515560707" sldId="1704"/>
            <ac:spMk id="274" creationId="{C6D93C84-0592-4CA4-ADAC-ED41882128A1}"/>
          </ac:spMkLst>
        </pc:spChg>
        <pc:spChg chg="del">
          <ac:chgData name="辛 杰" userId="669e189b032a4233" providerId="LiveId" clId="{98F86AFB-627A-4447-9CE0-37820F8671B5}" dt="2019-10-22T12:29:20.967" v="82" actId="478"/>
          <ac:spMkLst>
            <pc:docMk/>
            <pc:sldMk cId="2515560707" sldId="1704"/>
            <ac:spMk id="275" creationId="{EA645EAB-9628-434F-A68F-FCF6FB94826E}"/>
          </ac:spMkLst>
        </pc:spChg>
        <pc:spChg chg="del">
          <ac:chgData name="辛 杰" userId="669e189b032a4233" providerId="LiveId" clId="{98F86AFB-627A-4447-9CE0-37820F8671B5}" dt="2019-10-22T12:29:20.967" v="82" actId="478"/>
          <ac:spMkLst>
            <pc:docMk/>
            <pc:sldMk cId="2515560707" sldId="1704"/>
            <ac:spMk id="276" creationId="{59C8EF87-DA35-4246-A895-5885C5734614}"/>
          </ac:spMkLst>
        </pc:spChg>
        <pc:spChg chg="del">
          <ac:chgData name="辛 杰" userId="669e189b032a4233" providerId="LiveId" clId="{98F86AFB-627A-4447-9CE0-37820F8671B5}" dt="2019-10-22T12:29:20.967" v="82" actId="478"/>
          <ac:spMkLst>
            <pc:docMk/>
            <pc:sldMk cId="2515560707" sldId="1704"/>
            <ac:spMk id="277" creationId="{12C1F3EB-E3CC-4662-A9A1-C0DF4814ABBC}"/>
          </ac:spMkLst>
        </pc:spChg>
        <pc:spChg chg="del">
          <ac:chgData name="辛 杰" userId="669e189b032a4233" providerId="LiveId" clId="{98F86AFB-627A-4447-9CE0-37820F8671B5}" dt="2019-10-22T12:29:20.967" v="82" actId="478"/>
          <ac:spMkLst>
            <pc:docMk/>
            <pc:sldMk cId="2515560707" sldId="1704"/>
            <ac:spMk id="278" creationId="{8ABC78BB-8395-450D-B6BD-2C969B63DEE9}"/>
          </ac:spMkLst>
        </pc:spChg>
        <pc:spChg chg="del">
          <ac:chgData name="辛 杰" userId="669e189b032a4233" providerId="LiveId" clId="{98F86AFB-627A-4447-9CE0-37820F8671B5}" dt="2019-10-22T12:29:20.967" v="82" actId="478"/>
          <ac:spMkLst>
            <pc:docMk/>
            <pc:sldMk cId="2515560707" sldId="1704"/>
            <ac:spMk id="279" creationId="{5C2DBB07-5BC4-4E5B-9A88-89BD59BC18D7}"/>
          </ac:spMkLst>
        </pc:spChg>
        <pc:spChg chg="del">
          <ac:chgData name="辛 杰" userId="669e189b032a4233" providerId="LiveId" clId="{98F86AFB-627A-4447-9CE0-37820F8671B5}" dt="2019-10-22T12:29:20.967" v="82" actId="478"/>
          <ac:spMkLst>
            <pc:docMk/>
            <pc:sldMk cId="2515560707" sldId="1704"/>
            <ac:spMk id="280" creationId="{1932B5D4-BCFD-4844-87AF-8A11F19E6965}"/>
          </ac:spMkLst>
        </pc:spChg>
        <pc:spChg chg="del">
          <ac:chgData name="辛 杰" userId="669e189b032a4233" providerId="LiveId" clId="{98F86AFB-627A-4447-9CE0-37820F8671B5}" dt="2019-10-22T12:29:20.967" v="82" actId="478"/>
          <ac:spMkLst>
            <pc:docMk/>
            <pc:sldMk cId="2515560707" sldId="1704"/>
            <ac:spMk id="281" creationId="{092EFB89-7064-4678-9129-A9DCDC56453C}"/>
          </ac:spMkLst>
        </pc:spChg>
        <pc:spChg chg="del">
          <ac:chgData name="辛 杰" userId="669e189b032a4233" providerId="LiveId" clId="{98F86AFB-627A-4447-9CE0-37820F8671B5}" dt="2019-10-22T12:29:20.967" v="82" actId="478"/>
          <ac:spMkLst>
            <pc:docMk/>
            <pc:sldMk cId="2515560707" sldId="1704"/>
            <ac:spMk id="282" creationId="{F4207FA6-DD54-4140-B4ED-1F93A271203B}"/>
          </ac:spMkLst>
        </pc:spChg>
        <pc:spChg chg="del">
          <ac:chgData name="辛 杰" userId="669e189b032a4233" providerId="LiveId" clId="{98F86AFB-627A-4447-9CE0-37820F8671B5}" dt="2019-10-22T12:29:20.967" v="82" actId="478"/>
          <ac:spMkLst>
            <pc:docMk/>
            <pc:sldMk cId="2515560707" sldId="1704"/>
            <ac:spMk id="283" creationId="{E3741F71-D72F-4D53-A590-2DDCA86DD23D}"/>
          </ac:spMkLst>
        </pc:spChg>
        <pc:spChg chg="del">
          <ac:chgData name="辛 杰" userId="669e189b032a4233" providerId="LiveId" clId="{98F86AFB-627A-4447-9CE0-37820F8671B5}" dt="2019-10-22T12:29:20.967" v="82" actId="478"/>
          <ac:spMkLst>
            <pc:docMk/>
            <pc:sldMk cId="2515560707" sldId="1704"/>
            <ac:spMk id="284" creationId="{A1A02F09-3145-409D-9D23-B69A37037CA6}"/>
          </ac:spMkLst>
        </pc:spChg>
        <pc:spChg chg="del">
          <ac:chgData name="辛 杰" userId="669e189b032a4233" providerId="LiveId" clId="{98F86AFB-627A-4447-9CE0-37820F8671B5}" dt="2019-10-22T12:29:20.967" v="82" actId="478"/>
          <ac:spMkLst>
            <pc:docMk/>
            <pc:sldMk cId="2515560707" sldId="1704"/>
            <ac:spMk id="285" creationId="{D6036AD9-6EA3-4070-B683-B2A30E0E91D4}"/>
          </ac:spMkLst>
        </pc:spChg>
        <pc:spChg chg="del">
          <ac:chgData name="辛 杰" userId="669e189b032a4233" providerId="LiveId" clId="{98F86AFB-627A-4447-9CE0-37820F8671B5}" dt="2019-10-22T12:29:20.967" v="82" actId="478"/>
          <ac:spMkLst>
            <pc:docMk/>
            <pc:sldMk cId="2515560707" sldId="1704"/>
            <ac:spMk id="286" creationId="{7118B745-4679-4165-A756-0FD3088D3F42}"/>
          </ac:spMkLst>
        </pc:spChg>
        <pc:spChg chg="del">
          <ac:chgData name="辛 杰" userId="669e189b032a4233" providerId="LiveId" clId="{98F86AFB-627A-4447-9CE0-37820F8671B5}" dt="2019-10-22T12:29:20.967" v="82" actId="478"/>
          <ac:spMkLst>
            <pc:docMk/>
            <pc:sldMk cId="2515560707" sldId="1704"/>
            <ac:spMk id="287" creationId="{1A877442-9534-4122-AFC3-DEDA6A3A21E6}"/>
          </ac:spMkLst>
        </pc:spChg>
        <pc:spChg chg="del">
          <ac:chgData name="辛 杰" userId="669e189b032a4233" providerId="LiveId" clId="{98F86AFB-627A-4447-9CE0-37820F8671B5}" dt="2019-10-22T12:29:20.967" v="82" actId="478"/>
          <ac:spMkLst>
            <pc:docMk/>
            <pc:sldMk cId="2515560707" sldId="1704"/>
            <ac:spMk id="288" creationId="{EE2ACA5C-8AF3-4295-AEE4-C15AE5F96AFD}"/>
          </ac:spMkLst>
        </pc:spChg>
        <pc:spChg chg="del">
          <ac:chgData name="辛 杰" userId="669e189b032a4233" providerId="LiveId" clId="{98F86AFB-627A-4447-9CE0-37820F8671B5}" dt="2019-10-22T12:29:20.967" v="82" actId="478"/>
          <ac:spMkLst>
            <pc:docMk/>
            <pc:sldMk cId="2515560707" sldId="1704"/>
            <ac:spMk id="289" creationId="{131DAD5F-560A-4D30-ACCB-CE8C51FB4B1C}"/>
          </ac:spMkLst>
        </pc:spChg>
        <pc:spChg chg="del">
          <ac:chgData name="辛 杰" userId="669e189b032a4233" providerId="LiveId" clId="{98F86AFB-627A-4447-9CE0-37820F8671B5}" dt="2019-10-22T12:29:20.967" v="82" actId="478"/>
          <ac:spMkLst>
            <pc:docMk/>
            <pc:sldMk cId="2515560707" sldId="1704"/>
            <ac:spMk id="290" creationId="{0F1FBBD4-735A-43F9-9168-7BDF752DCE40}"/>
          </ac:spMkLst>
        </pc:spChg>
        <pc:spChg chg="del">
          <ac:chgData name="辛 杰" userId="669e189b032a4233" providerId="LiveId" clId="{98F86AFB-627A-4447-9CE0-37820F8671B5}" dt="2019-10-22T12:29:20.967" v="82" actId="478"/>
          <ac:spMkLst>
            <pc:docMk/>
            <pc:sldMk cId="2515560707" sldId="1704"/>
            <ac:spMk id="291" creationId="{4FB863B5-BE59-4EA5-A8FB-A4A5BAD6A881}"/>
          </ac:spMkLst>
        </pc:spChg>
        <pc:spChg chg="del">
          <ac:chgData name="辛 杰" userId="669e189b032a4233" providerId="LiveId" clId="{98F86AFB-627A-4447-9CE0-37820F8671B5}" dt="2019-10-22T12:29:20.967" v="82" actId="478"/>
          <ac:spMkLst>
            <pc:docMk/>
            <pc:sldMk cId="2515560707" sldId="1704"/>
            <ac:spMk id="292" creationId="{FEDB00FC-B23B-45EE-9C8E-31AABF2B6F50}"/>
          </ac:spMkLst>
        </pc:spChg>
        <pc:spChg chg="del">
          <ac:chgData name="辛 杰" userId="669e189b032a4233" providerId="LiveId" clId="{98F86AFB-627A-4447-9CE0-37820F8671B5}" dt="2019-10-22T12:29:20.967" v="82" actId="478"/>
          <ac:spMkLst>
            <pc:docMk/>
            <pc:sldMk cId="2515560707" sldId="1704"/>
            <ac:spMk id="293" creationId="{DA377202-1C96-4BF5-B886-9B43D711F1F1}"/>
          </ac:spMkLst>
        </pc:spChg>
        <pc:spChg chg="del">
          <ac:chgData name="辛 杰" userId="669e189b032a4233" providerId="LiveId" clId="{98F86AFB-627A-4447-9CE0-37820F8671B5}" dt="2019-10-22T12:29:20.967" v="82" actId="478"/>
          <ac:spMkLst>
            <pc:docMk/>
            <pc:sldMk cId="2515560707" sldId="1704"/>
            <ac:spMk id="294" creationId="{36D5FD8E-2242-49B0-8516-CEC982465F49}"/>
          </ac:spMkLst>
        </pc:spChg>
        <pc:spChg chg="del">
          <ac:chgData name="辛 杰" userId="669e189b032a4233" providerId="LiveId" clId="{98F86AFB-627A-4447-9CE0-37820F8671B5}" dt="2019-10-22T12:29:20.967" v="82" actId="478"/>
          <ac:spMkLst>
            <pc:docMk/>
            <pc:sldMk cId="2515560707" sldId="1704"/>
            <ac:spMk id="295" creationId="{D609669B-A22C-45C5-8CF6-78AC6F571E08}"/>
          </ac:spMkLst>
        </pc:spChg>
        <pc:spChg chg="del">
          <ac:chgData name="辛 杰" userId="669e189b032a4233" providerId="LiveId" clId="{98F86AFB-627A-4447-9CE0-37820F8671B5}" dt="2019-10-22T12:29:20.967" v="82" actId="478"/>
          <ac:spMkLst>
            <pc:docMk/>
            <pc:sldMk cId="2515560707" sldId="1704"/>
            <ac:spMk id="296" creationId="{2C2A7FA2-CBEA-48F6-8A87-5A59DB0ABE9F}"/>
          </ac:spMkLst>
        </pc:spChg>
        <pc:spChg chg="del">
          <ac:chgData name="辛 杰" userId="669e189b032a4233" providerId="LiveId" clId="{98F86AFB-627A-4447-9CE0-37820F8671B5}" dt="2019-10-22T12:29:20.967" v="82" actId="478"/>
          <ac:spMkLst>
            <pc:docMk/>
            <pc:sldMk cId="2515560707" sldId="1704"/>
            <ac:spMk id="297" creationId="{B1E0BB6B-5667-4128-9DEF-4FB4E405359B}"/>
          </ac:spMkLst>
        </pc:spChg>
        <pc:spChg chg="del">
          <ac:chgData name="辛 杰" userId="669e189b032a4233" providerId="LiveId" clId="{98F86AFB-627A-4447-9CE0-37820F8671B5}" dt="2019-10-22T12:29:20.967" v="82" actId="478"/>
          <ac:spMkLst>
            <pc:docMk/>
            <pc:sldMk cId="2515560707" sldId="1704"/>
            <ac:spMk id="298" creationId="{BEC92F6E-71D2-4596-B476-D9E991E3B71E}"/>
          </ac:spMkLst>
        </pc:spChg>
        <pc:spChg chg="del">
          <ac:chgData name="辛 杰" userId="669e189b032a4233" providerId="LiveId" clId="{98F86AFB-627A-4447-9CE0-37820F8671B5}" dt="2019-10-22T12:29:20.967" v="82" actId="478"/>
          <ac:spMkLst>
            <pc:docMk/>
            <pc:sldMk cId="2515560707" sldId="1704"/>
            <ac:spMk id="299" creationId="{7155A256-52E8-4855-AE50-0CC7E88D37BA}"/>
          </ac:spMkLst>
        </pc:spChg>
        <pc:spChg chg="del">
          <ac:chgData name="辛 杰" userId="669e189b032a4233" providerId="LiveId" clId="{98F86AFB-627A-4447-9CE0-37820F8671B5}" dt="2019-10-22T12:29:20.967" v="82" actId="478"/>
          <ac:spMkLst>
            <pc:docMk/>
            <pc:sldMk cId="2515560707" sldId="1704"/>
            <ac:spMk id="300" creationId="{E44A8DE8-B2D7-4790-B3DD-D671A86CCAFA}"/>
          </ac:spMkLst>
        </pc:spChg>
        <pc:spChg chg="del">
          <ac:chgData name="辛 杰" userId="669e189b032a4233" providerId="LiveId" clId="{98F86AFB-627A-4447-9CE0-37820F8671B5}" dt="2019-10-22T12:29:20.967" v="82" actId="478"/>
          <ac:spMkLst>
            <pc:docMk/>
            <pc:sldMk cId="2515560707" sldId="1704"/>
            <ac:spMk id="301" creationId="{DBC45AB1-AA3E-4A91-85A2-FE75379145A0}"/>
          </ac:spMkLst>
        </pc:spChg>
        <pc:spChg chg="del">
          <ac:chgData name="辛 杰" userId="669e189b032a4233" providerId="LiveId" clId="{98F86AFB-627A-4447-9CE0-37820F8671B5}" dt="2019-10-22T12:29:20.967" v="82" actId="478"/>
          <ac:spMkLst>
            <pc:docMk/>
            <pc:sldMk cId="2515560707" sldId="1704"/>
            <ac:spMk id="302" creationId="{98C518C2-88D9-4A7E-8CE1-B5580F1D0B15}"/>
          </ac:spMkLst>
        </pc:spChg>
        <pc:spChg chg="del">
          <ac:chgData name="辛 杰" userId="669e189b032a4233" providerId="LiveId" clId="{98F86AFB-627A-4447-9CE0-37820F8671B5}" dt="2019-10-22T12:29:20.967" v="82" actId="478"/>
          <ac:spMkLst>
            <pc:docMk/>
            <pc:sldMk cId="2515560707" sldId="1704"/>
            <ac:spMk id="303" creationId="{0331C25D-41A6-47D2-9843-3F7286236581}"/>
          </ac:spMkLst>
        </pc:spChg>
        <pc:spChg chg="del">
          <ac:chgData name="辛 杰" userId="669e189b032a4233" providerId="LiveId" clId="{98F86AFB-627A-4447-9CE0-37820F8671B5}" dt="2019-10-22T12:29:20.967" v="82" actId="478"/>
          <ac:spMkLst>
            <pc:docMk/>
            <pc:sldMk cId="2515560707" sldId="1704"/>
            <ac:spMk id="304" creationId="{409B7B02-73B6-4CBC-9DFA-156C8E4D695D}"/>
          </ac:spMkLst>
        </pc:spChg>
        <pc:spChg chg="del">
          <ac:chgData name="辛 杰" userId="669e189b032a4233" providerId="LiveId" clId="{98F86AFB-627A-4447-9CE0-37820F8671B5}" dt="2019-10-22T12:29:20.967" v="82" actId="478"/>
          <ac:spMkLst>
            <pc:docMk/>
            <pc:sldMk cId="2515560707" sldId="1704"/>
            <ac:spMk id="305" creationId="{328533B6-4706-4397-B6BB-16377CB44E03}"/>
          </ac:spMkLst>
        </pc:spChg>
        <pc:spChg chg="del">
          <ac:chgData name="辛 杰" userId="669e189b032a4233" providerId="LiveId" clId="{98F86AFB-627A-4447-9CE0-37820F8671B5}" dt="2019-10-22T12:29:20.967" v="82" actId="478"/>
          <ac:spMkLst>
            <pc:docMk/>
            <pc:sldMk cId="2515560707" sldId="1704"/>
            <ac:spMk id="306" creationId="{509168B0-074B-4258-9B3F-E7A2B10AD9C4}"/>
          </ac:spMkLst>
        </pc:spChg>
        <pc:spChg chg="del">
          <ac:chgData name="辛 杰" userId="669e189b032a4233" providerId="LiveId" clId="{98F86AFB-627A-4447-9CE0-37820F8671B5}" dt="2019-10-22T12:29:20.967" v="82" actId="478"/>
          <ac:spMkLst>
            <pc:docMk/>
            <pc:sldMk cId="2515560707" sldId="1704"/>
            <ac:spMk id="307" creationId="{E16A17C6-DA3E-48D3-8BF8-C6580D9FAA76}"/>
          </ac:spMkLst>
        </pc:spChg>
        <pc:spChg chg="del">
          <ac:chgData name="辛 杰" userId="669e189b032a4233" providerId="LiveId" clId="{98F86AFB-627A-4447-9CE0-37820F8671B5}" dt="2019-10-22T12:29:20.967" v="82" actId="478"/>
          <ac:spMkLst>
            <pc:docMk/>
            <pc:sldMk cId="2515560707" sldId="1704"/>
            <ac:spMk id="308" creationId="{280AD6B3-ACF9-4165-9F8E-D67458ECDF57}"/>
          </ac:spMkLst>
        </pc:spChg>
        <pc:spChg chg="del">
          <ac:chgData name="辛 杰" userId="669e189b032a4233" providerId="LiveId" clId="{98F86AFB-627A-4447-9CE0-37820F8671B5}" dt="2019-10-22T12:29:20.967" v="82" actId="478"/>
          <ac:spMkLst>
            <pc:docMk/>
            <pc:sldMk cId="2515560707" sldId="1704"/>
            <ac:spMk id="309" creationId="{9FAA9833-7356-4418-8834-8B522BD22A64}"/>
          </ac:spMkLst>
        </pc:spChg>
        <pc:spChg chg="del">
          <ac:chgData name="辛 杰" userId="669e189b032a4233" providerId="LiveId" clId="{98F86AFB-627A-4447-9CE0-37820F8671B5}" dt="2019-10-22T12:29:20.967" v="82" actId="478"/>
          <ac:spMkLst>
            <pc:docMk/>
            <pc:sldMk cId="2515560707" sldId="1704"/>
            <ac:spMk id="310" creationId="{4B553624-BD52-4788-9277-31DF507AEAA2}"/>
          </ac:spMkLst>
        </pc:spChg>
        <pc:spChg chg="del">
          <ac:chgData name="辛 杰" userId="669e189b032a4233" providerId="LiveId" clId="{98F86AFB-627A-4447-9CE0-37820F8671B5}" dt="2019-10-22T12:29:20.967" v="82" actId="478"/>
          <ac:spMkLst>
            <pc:docMk/>
            <pc:sldMk cId="2515560707" sldId="1704"/>
            <ac:spMk id="311" creationId="{F223C029-7866-4BD5-BFCB-D1A74025BE33}"/>
          </ac:spMkLst>
        </pc:spChg>
        <pc:spChg chg="del">
          <ac:chgData name="辛 杰" userId="669e189b032a4233" providerId="LiveId" clId="{98F86AFB-627A-4447-9CE0-37820F8671B5}" dt="2019-10-22T12:29:20.967" v="82" actId="478"/>
          <ac:spMkLst>
            <pc:docMk/>
            <pc:sldMk cId="2515560707" sldId="1704"/>
            <ac:spMk id="312" creationId="{96D9FF91-0C93-4067-8442-E596464E3407}"/>
          </ac:spMkLst>
        </pc:spChg>
        <pc:spChg chg="del">
          <ac:chgData name="辛 杰" userId="669e189b032a4233" providerId="LiveId" clId="{98F86AFB-627A-4447-9CE0-37820F8671B5}" dt="2019-10-22T12:29:20.967" v="82" actId="478"/>
          <ac:spMkLst>
            <pc:docMk/>
            <pc:sldMk cId="2515560707" sldId="1704"/>
            <ac:spMk id="313" creationId="{3BAB000A-FAA5-4072-936C-CBBA3D1F2BCE}"/>
          </ac:spMkLst>
        </pc:spChg>
        <pc:spChg chg="del">
          <ac:chgData name="辛 杰" userId="669e189b032a4233" providerId="LiveId" clId="{98F86AFB-627A-4447-9CE0-37820F8671B5}" dt="2019-10-22T12:29:20.967" v="82" actId="478"/>
          <ac:spMkLst>
            <pc:docMk/>
            <pc:sldMk cId="2515560707" sldId="1704"/>
            <ac:spMk id="314" creationId="{0F5540DE-65DC-4489-B80C-0B979AD75234}"/>
          </ac:spMkLst>
        </pc:spChg>
        <pc:spChg chg="del">
          <ac:chgData name="辛 杰" userId="669e189b032a4233" providerId="LiveId" clId="{98F86AFB-627A-4447-9CE0-37820F8671B5}" dt="2019-10-22T12:29:20.967" v="82" actId="478"/>
          <ac:spMkLst>
            <pc:docMk/>
            <pc:sldMk cId="2515560707" sldId="1704"/>
            <ac:spMk id="315" creationId="{9D14C241-2855-43C4-B26E-2B9B4CC4FFF2}"/>
          </ac:spMkLst>
        </pc:spChg>
        <pc:spChg chg="del">
          <ac:chgData name="辛 杰" userId="669e189b032a4233" providerId="LiveId" clId="{98F86AFB-627A-4447-9CE0-37820F8671B5}" dt="2019-10-22T12:29:20.967" v="82" actId="478"/>
          <ac:spMkLst>
            <pc:docMk/>
            <pc:sldMk cId="2515560707" sldId="1704"/>
            <ac:spMk id="316" creationId="{835CCF87-B500-4C96-8C57-2F101ED36121}"/>
          </ac:spMkLst>
        </pc:spChg>
        <pc:spChg chg="del">
          <ac:chgData name="辛 杰" userId="669e189b032a4233" providerId="LiveId" clId="{98F86AFB-627A-4447-9CE0-37820F8671B5}" dt="2019-10-22T12:29:20.967" v="82" actId="478"/>
          <ac:spMkLst>
            <pc:docMk/>
            <pc:sldMk cId="2515560707" sldId="1704"/>
            <ac:spMk id="317" creationId="{DD63E592-5B00-4FEC-AD29-B2E39196F0C3}"/>
          </ac:spMkLst>
        </pc:spChg>
        <pc:spChg chg="del">
          <ac:chgData name="辛 杰" userId="669e189b032a4233" providerId="LiveId" clId="{98F86AFB-627A-4447-9CE0-37820F8671B5}" dt="2019-10-22T12:29:20.967" v="82" actId="478"/>
          <ac:spMkLst>
            <pc:docMk/>
            <pc:sldMk cId="2515560707" sldId="1704"/>
            <ac:spMk id="318" creationId="{F44D0DC7-B9AD-4568-9A99-28819ECAC4AB}"/>
          </ac:spMkLst>
        </pc:spChg>
        <pc:spChg chg="del">
          <ac:chgData name="辛 杰" userId="669e189b032a4233" providerId="LiveId" clId="{98F86AFB-627A-4447-9CE0-37820F8671B5}" dt="2019-10-22T12:29:20.967" v="82" actId="478"/>
          <ac:spMkLst>
            <pc:docMk/>
            <pc:sldMk cId="2515560707" sldId="1704"/>
            <ac:spMk id="319" creationId="{C41ADEAC-4D76-4B0E-8357-32BB93916735}"/>
          </ac:spMkLst>
        </pc:spChg>
        <pc:spChg chg="del">
          <ac:chgData name="辛 杰" userId="669e189b032a4233" providerId="LiveId" clId="{98F86AFB-627A-4447-9CE0-37820F8671B5}" dt="2019-10-22T12:29:20.967" v="82" actId="478"/>
          <ac:spMkLst>
            <pc:docMk/>
            <pc:sldMk cId="2515560707" sldId="1704"/>
            <ac:spMk id="320" creationId="{8DBCA098-FD9C-4642-8143-81C9C2498F92}"/>
          </ac:spMkLst>
        </pc:spChg>
        <pc:spChg chg="del">
          <ac:chgData name="辛 杰" userId="669e189b032a4233" providerId="LiveId" clId="{98F86AFB-627A-4447-9CE0-37820F8671B5}" dt="2019-10-22T12:29:20.967" v="82" actId="478"/>
          <ac:spMkLst>
            <pc:docMk/>
            <pc:sldMk cId="2515560707" sldId="1704"/>
            <ac:spMk id="321" creationId="{F54A896D-A0FE-4CEF-8E74-DC5A99CF1261}"/>
          </ac:spMkLst>
        </pc:spChg>
        <pc:spChg chg="del">
          <ac:chgData name="辛 杰" userId="669e189b032a4233" providerId="LiveId" clId="{98F86AFB-627A-4447-9CE0-37820F8671B5}" dt="2019-10-22T12:29:20.967" v="82" actId="478"/>
          <ac:spMkLst>
            <pc:docMk/>
            <pc:sldMk cId="2515560707" sldId="1704"/>
            <ac:spMk id="322" creationId="{C1BD1E80-F8AB-49A3-89AD-DD4867E484AA}"/>
          </ac:spMkLst>
        </pc:spChg>
        <pc:spChg chg="del">
          <ac:chgData name="辛 杰" userId="669e189b032a4233" providerId="LiveId" clId="{98F86AFB-627A-4447-9CE0-37820F8671B5}" dt="2019-10-22T12:29:20.967" v="82" actId="478"/>
          <ac:spMkLst>
            <pc:docMk/>
            <pc:sldMk cId="2515560707" sldId="1704"/>
            <ac:spMk id="323" creationId="{E8E7CECC-C961-451A-B8C9-BAF77C098270}"/>
          </ac:spMkLst>
        </pc:spChg>
        <pc:spChg chg="del">
          <ac:chgData name="辛 杰" userId="669e189b032a4233" providerId="LiveId" clId="{98F86AFB-627A-4447-9CE0-37820F8671B5}" dt="2019-10-22T12:29:20.967" v="82" actId="478"/>
          <ac:spMkLst>
            <pc:docMk/>
            <pc:sldMk cId="2515560707" sldId="1704"/>
            <ac:spMk id="324" creationId="{FEF10D66-559E-47F4-8458-BC0F0BAC361A}"/>
          </ac:spMkLst>
        </pc:spChg>
        <pc:spChg chg="del">
          <ac:chgData name="辛 杰" userId="669e189b032a4233" providerId="LiveId" clId="{98F86AFB-627A-4447-9CE0-37820F8671B5}" dt="2019-10-22T12:29:20.967" v="82" actId="478"/>
          <ac:spMkLst>
            <pc:docMk/>
            <pc:sldMk cId="2515560707" sldId="1704"/>
            <ac:spMk id="325" creationId="{EF069878-F489-4185-A423-2FA5FABBE5EC}"/>
          </ac:spMkLst>
        </pc:spChg>
        <pc:spChg chg="del">
          <ac:chgData name="辛 杰" userId="669e189b032a4233" providerId="LiveId" clId="{98F86AFB-627A-4447-9CE0-37820F8671B5}" dt="2019-10-22T12:29:20.967" v="82" actId="478"/>
          <ac:spMkLst>
            <pc:docMk/>
            <pc:sldMk cId="2515560707" sldId="1704"/>
            <ac:spMk id="326" creationId="{C39BE3C1-97A0-4D8A-94B0-574E1E266F45}"/>
          </ac:spMkLst>
        </pc:spChg>
        <pc:spChg chg="del">
          <ac:chgData name="辛 杰" userId="669e189b032a4233" providerId="LiveId" clId="{98F86AFB-627A-4447-9CE0-37820F8671B5}" dt="2019-10-22T12:29:20.967" v="82" actId="478"/>
          <ac:spMkLst>
            <pc:docMk/>
            <pc:sldMk cId="2515560707" sldId="1704"/>
            <ac:spMk id="327" creationId="{447DE942-81B9-43E2-A768-A4D7671D4DB9}"/>
          </ac:spMkLst>
        </pc:spChg>
        <pc:spChg chg="del">
          <ac:chgData name="辛 杰" userId="669e189b032a4233" providerId="LiveId" clId="{98F86AFB-627A-4447-9CE0-37820F8671B5}" dt="2019-10-22T12:29:20.967" v="82" actId="478"/>
          <ac:spMkLst>
            <pc:docMk/>
            <pc:sldMk cId="2515560707" sldId="1704"/>
            <ac:spMk id="328" creationId="{85192042-4E35-45C6-B71C-9EAB47FF3C9C}"/>
          </ac:spMkLst>
        </pc:spChg>
        <pc:spChg chg="del">
          <ac:chgData name="辛 杰" userId="669e189b032a4233" providerId="LiveId" clId="{98F86AFB-627A-4447-9CE0-37820F8671B5}" dt="2019-10-22T12:29:20.967" v="82" actId="478"/>
          <ac:spMkLst>
            <pc:docMk/>
            <pc:sldMk cId="2515560707" sldId="1704"/>
            <ac:spMk id="329" creationId="{2C7EBD37-EF11-4911-A07F-27EDD7AB3377}"/>
          </ac:spMkLst>
        </pc:spChg>
        <pc:spChg chg="del">
          <ac:chgData name="辛 杰" userId="669e189b032a4233" providerId="LiveId" clId="{98F86AFB-627A-4447-9CE0-37820F8671B5}" dt="2019-10-22T12:29:20.967" v="82" actId="478"/>
          <ac:spMkLst>
            <pc:docMk/>
            <pc:sldMk cId="2515560707" sldId="1704"/>
            <ac:spMk id="330" creationId="{41FA5BA3-0D11-42CC-AB48-5A6D78884141}"/>
          </ac:spMkLst>
        </pc:spChg>
        <pc:spChg chg="del">
          <ac:chgData name="辛 杰" userId="669e189b032a4233" providerId="LiveId" clId="{98F86AFB-627A-4447-9CE0-37820F8671B5}" dt="2019-10-22T12:29:20.967" v="82" actId="478"/>
          <ac:spMkLst>
            <pc:docMk/>
            <pc:sldMk cId="2515560707" sldId="1704"/>
            <ac:spMk id="331" creationId="{E1A52BFE-621A-4B78-827C-70617A1635B2}"/>
          </ac:spMkLst>
        </pc:spChg>
        <pc:spChg chg="del">
          <ac:chgData name="辛 杰" userId="669e189b032a4233" providerId="LiveId" clId="{98F86AFB-627A-4447-9CE0-37820F8671B5}" dt="2019-10-22T12:29:20.967" v="82" actId="478"/>
          <ac:spMkLst>
            <pc:docMk/>
            <pc:sldMk cId="2515560707" sldId="1704"/>
            <ac:spMk id="332" creationId="{80C95505-C5BE-461E-9029-3AE1D3F16CCF}"/>
          </ac:spMkLst>
        </pc:spChg>
        <pc:spChg chg="del">
          <ac:chgData name="辛 杰" userId="669e189b032a4233" providerId="LiveId" clId="{98F86AFB-627A-4447-9CE0-37820F8671B5}" dt="2019-10-22T12:29:20.967" v="82" actId="478"/>
          <ac:spMkLst>
            <pc:docMk/>
            <pc:sldMk cId="2515560707" sldId="1704"/>
            <ac:spMk id="333" creationId="{3ABEE1D1-21DA-4C5C-85E8-3A696938AE73}"/>
          </ac:spMkLst>
        </pc:spChg>
        <pc:spChg chg="del">
          <ac:chgData name="辛 杰" userId="669e189b032a4233" providerId="LiveId" clId="{98F86AFB-627A-4447-9CE0-37820F8671B5}" dt="2019-10-22T12:29:20.967" v="82" actId="478"/>
          <ac:spMkLst>
            <pc:docMk/>
            <pc:sldMk cId="2515560707" sldId="1704"/>
            <ac:spMk id="334" creationId="{00DF9915-71DF-4DC7-A260-100BA4F6B278}"/>
          </ac:spMkLst>
        </pc:spChg>
        <pc:spChg chg="del">
          <ac:chgData name="辛 杰" userId="669e189b032a4233" providerId="LiveId" clId="{98F86AFB-627A-4447-9CE0-37820F8671B5}" dt="2019-10-22T12:29:20.967" v="82" actId="478"/>
          <ac:spMkLst>
            <pc:docMk/>
            <pc:sldMk cId="2515560707" sldId="1704"/>
            <ac:spMk id="335" creationId="{659B5F4E-63EB-4165-BBA3-025DF4907398}"/>
          </ac:spMkLst>
        </pc:spChg>
        <pc:spChg chg="del">
          <ac:chgData name="辛 杰" userId="669e189b032a4233" providerId="LiveId" clId="{98F86AFB-627A-4447-9CE0-37820F8671B5}" dt="2019-10-22T12:29:20.967" v="82" actId="478"/>
          <ac:spMkLst>
            <pc:docMk/>
            <pc:sldMk cId="2515560707" sldId="1704"/>
            <ac:spMk id="336" creationId="{624BF945-DA54-4D73-89BA-33AB3E5AF230}"/>
          </ac:spMkLst>
        </pc:spChg>
        <pc:spChg chg="del">
          <ac:chgData name="辛 杰" userId="669e189b032a4233" providerId="LiveId" clId="{98F86AFB-627A-4447-9CE0-37820F8671B5}" dt="2019-10-22T12:29:20.967" v="82" actId="478"/>
          <ac:spMkLst>
            <pc:docMk/>
            <pc:sldMk cId="2515560707" sldId="1704"/>
            <ac:spMk id="337" creationId="{17609625-DA74-4A51-8139-9D263B196817}"/>
          </ac:spMkLst>
        </pc:spChg>
        <pc:spChg chg="del">
          <ac:chgData name="辛 杰" userId="669e189b032a4233" providerId="LiveId" clId="{98F86AFB-627A-4447-9CE0-37820F8671B5}" dt="2019-10-22T12:29:20.967" v="82" actId="478"/>
          <ac:spMkLst>
            <pc:docMk/>
            <pc:sldMk cId="2515560707" sldId="1704"/>
            <ac:spMk id="338" creationId="{0090448D-A23F-4C92-9172-8FA59CFA5B54}"/>
          </ac:spMkLst>
        </pc:spChg>
        <pc:spChg chg="del">
          <ac:chgData name="辛 杰" userId="669e189b032a4233" providerId="LiveId" clId="{98F86AFB-627A-4447-9CE0-37820F8671B5}" dt="2019-10-22T12:29:20.967" v="82" actId="478"/>
          <ac:spMkLst>
            <pc:docMk/>
            <pc:sldMk cId="2515560707" sldId="1704"/>
            <ac:spMk id="339" creationId="{4DC4BB25-5AE9-442F-8914-81C7F6DEF5A9}"/>
          </ac:spMkLst>
        </pc:spChg>
        <pc:spChg chg="del">
          <ac:chgData name="辛 杰" userId="669e189b032a4233" providerId="LiveId" clId="{98F86AFB-627A-4447-9CE0-37820F8671B5}" dt="2019-10-22T12:29:20.967" v="82" actId="478"/>
          <ac:spMkLst>
            <pc:docMk/>
            <pc:sldMk cId="2515560707" sldId="1704"/>
            <ac:spMk id="340" creationId="{27C75DB5-B6F4-499A-9DFB-F532FDCC4820}"/>
          </ac:spMkLst>
        </pc:spChg>
        <pc:spChg chg="del">
          <ac:chgData name="辛 杰" userId="669e189b032a4233" providerId="LiveId" clId="{98F86AFB-627A-4447-9CE0-37820F8671B5}" dt="2019-10-22T12:29:20.967" v="82" actId="478"/>
          <ac:spMkLst>
            <pc:docMk/>
            <pc:sldMk cId="2515560707" sldId="1704"/>
            <ac:spMk id="341" creationId="{210B25E1-75CA-454E-8634-D97DC4FBEE9C}"/>
          </ac:spMkLst>
        </pc:spChg>
        <pc:spChg chg="del">
          <ac:chgData name="辛 杰" userId="669e189b032a4233" providerId="LiveId" clId="{98F86AFB-627A-4447-9CE0-37820F8671B5}" dt="2019-10-22T12:29:20.967" v="82" actId="478"/>
          <ac:spMkLst>
            <pc:docMk/>
            <pc:sldMk cId="2515560707" sldId="1704"/>
            <ac:spMk id="342" creationId="{28E0F987-0B08-4562-86B4-40F65D22A778}"/>
          </ac:spMkLst>
        </pc:spChg>
        <pc:spChg chg="del">
          <ac:chgData name="辛 杰" userId="669e189b032a4233" providerId="LiveId" clId="{98F86AFB-627A-4447-9CE0-37820F8671B5}" dt="2019-10-22T12:29:20.967" v="82" actId="478"/>
          <ac:spMkLst>
            <pc:docMk/>
            <pc:sldMk cId="2515560707" sldId="1704"/>
            <ac:spMk id="343" creationId="{D5969947-29FF-41E5-AB13-B76D35275387}"/>
          </ac:spMkLst>
        </pc:spChg>
        <pc:spChg chg="del">
          <ac:chgData name="辛 杰" userId="669e189b032a4233" providerId="LiveId" clId="{98F86AFB-627A-4447-9CE0-37820F8671B5}" dt="2019-10-22T12:29:20.967" v="82" actId="478"/>
          <ac:spMkLst>
            <pc:docMk/>
            <pc:sldMk cId="2515560707" sldId="1704"/>
            <ac:spMk id="344" creationId="{2216F715-B8EB-4427-BFB0-368D0C91D3E6}"/>
          </ac:spMkLst>
        </pc:spChg>
        <pc:spChg chg="del">
          <ac:chgData name="辛 杰" userId="669e189b032a4233" providerId="LiveId" clId="{98F86AFB-627A-4447-9CE0-37820F8671B5}" dt="2019-10-22T12:29:20.967" v="82" actId="478"/>
          <ac:spMkLst>
            <pc:docMk/>
            <pc:sldMk cId="2515560707" sldId="1704"/>
            <ac:spMk id="345" creationId="{65ECDEFA-4063-4F4D-87A5-770F0E93E9FB}"/>
          </ac:spMkLst>
        </pc:spChg>
        <pc:spChg chg="del">
          <ac:chgData name="辛 杰" userId="669e189b032a4233" providerId="LiveId" clId="{98F86AFB-627A-4447-9CE0-37820F8671B5}" dt="2019-10-22T12:29:20.967" v="82" actId="478"/>
          <ac:spMkLst>
            <pc:docMk/>
            <pc:sldMk cId="2515560707" sldId="1704"/>
            <ac:spMk id="346" creationId="{1CCF4A28-9A1F-4060-A953-D9A094E24B7A}"/>
          </ac:spMkLst>
        </pc:spChg>
        <pc:spChg chg="del">
          <ac:chgData name="辛 杰" userId="669e189b032a4233" providerId="LiveId" clId="{98F86AFB-627A-4447-9CE0-37820F8671B5}" dt="2019-10-22T12:29:20.967" v="82" actId="478"/>
          <ac:spMkLst>
            <pc:docMk/>
            <pc:sldMk cId="2515560707" sldId="1704"/>
            <ac:spMk id="347" creationId="{97068B22-AB16-4263-801B-76573BB476B6}"/>
          </ac:spMkLst>
        </pc:spChg>
        <pc:spChg chg="del">
          <ac:chgData name="辛 杰" userId="669e189b032a4233" providerId="LiveId" clId="{98F86AFB-627A-4447-9CE0-37820F8671B5}" dt="2019-10-22T12:29:20.967" v="82" actId="478"/>
          <ac:spMkLst>
            <pc:docMk/>
            <pc:sldMk cId="2515560707" sldId="1704"/>
            <ac:spMk id="348" creationId="{BBE6489A-EBCC-4734-A201-B0B70D5414D0}"/>
          </ac:spMkLst>
        </pc:spChg>
        <pc:spChg chg="del">
          <ac:chgData name="辛 杰" userId="669e189b032a4233" providerId="LiveId" clId="{98F86AFB-627A-4447-9CE0-37820F8671B5}" dt="2019-10-22T12:29:20.967" v="82" actId="478"/>
          <ac:spMkLst>
            <pc:docMk/>
            <pc:sldMk cId="2515560707" sldId="1704"/>
            <ac:spMk id="349" creationId="{587FC8FF-53B0-4F4D-828A-489E4D4B01B6}"/>
          </ac:spMkLst>
        </pc:spChg>
        <pc:spChg chg="del">
          <ac:chgData name="辛 杰" userId="669e189b032a4233" providerId="LiveId" clId="{98F86AFB-627A-4447-9CE0-37820F8671B5}" dt="2019-10-22T12:29:20.967" v="82" actId="478"/>
          <ac:spMkLst>
            <pc:docMk/>
            <pc:sldMk cId="2515560707" sldId="1704"/>
            <ac:spMk id="350" creationId="{E7E31451-411F-4E64-B1A1-04C7E7B602DC}"/>
          </ac:spMkLst>
        </pc:spChg>
        <pc:spChg chg="del">
          <ac:chgData name="辛 杰" userId="669e189b032a4233" providerId="LiveId" clId="{98F86AFB-627A-4447-9CE0-37820F8671B5}" dt="2019-10-22T12:29:20.967" v="82" actId="478"/>
          <ac:spMkLst>
            <pc:docMk/>
            <pc:sldMk cId="2515560707" sldId="1704"/>
            <ac:spMk id="351" creationId="{0CBDBF5B-AAD0-4287-97A9-FFCF56319BFA}"/>
          </ac:spMkLst>
        </pc:spChg>
        <pc:spChg chg="del">
          <ac:chgData name="辛 杰" userId="669e189b032a4233" providerId="LiveId" clId="{98F86AFB-627A-4447-9CE0-37820F8671B5}" dt="2019-10-22T12:29:20.967" v="82" actId="478"/>
          <ac:spMkLst>
            <pc:docMk/>
            <pc:sldMk cId="2515560707" sldId="1704"/>
            <ac:spMk id="352" creationId="{BBFB0639-A185-4ACE-8D6A-367959DB8B2E}"/>
          </ac:spMkLst>
        </pc:spChg>
        <pc:spChg chg="del">
          <ac:chgData name="辛 杰" userId="669e189b032a4233" providerId="LiveId" clId="{98F86AFB-627A-4447-9CE0-37820F8671B5}" dt="2019-10-22T12:29:20.967" v="82" actId="478"/>
          <ac:spMkLst>
            <pc:docMk/>
            <pc:sldMk cId="2515560707" sldId="1704"/>
            <ac:spMk id="353" creationId="{1529B7F7-C8FD-4017-A278-35ADEEEACB8D}"/>
          </ac:spMkLst>
        </pc:spChg>
        <pc:spChg chg="del">
          <ac:chgData name="辛 杰" userId="669e189b032a4233" providerId="LiveId" clId="{98F86AFB-627A-4447-9CE0-37820F8671B5}" dt="2019-10-22T12:29:20.967" v="82" actId="478"/>
          <ac:spMkLst>
            <pc:docMk/>
            <pc:sldMk cId="2515560707" sldId="1704"/>
            <ac:spMk id="354" creationId="{E6A3D0AA-0991-4C6D-9D05-2C6404A16355}"/>
          </ac:spMkLst>
        </pc:spChg>
        <pc:spChg chg="del">
          <ac:chgData name="辛 杰" userId="669e189b032a4233" providerId="LiveId" clId="{98F86AFB-627A-4447-9CE0-37820F8671B5}" dt="2019-10-22T12:29:20.967" v="82" actId="478"/>
          <ac:spMkLst>
            <pc:docMk/>
            <pc:sldMk cId="2515560707" sldId="1704"/>
            <ac:spMk id="355" creationId="{38ECD06E-24F2-47EB-80EC-A928A27D674B}"/>
          </ac:spMkLst>
        </pc:spChg>
        <pc:spChg chg="del">
          <ac:chgData name="辛 杰" userId="669e189b032a4233" providerId="LiveId" clId="{98F86AFB-627A-4447-9CE0-37820F8671B5}" dt="2019-10-22T12:29:20.967" v="82" actId="478"/>
          <ac:spMkLst>
            <pc:docMk/>
            <pc:sldMk cId="2515560707" sldId="1704"/>
            <ac:spMk id="356" creationId="{A37B1338-80E2-4B73-A4DB-B7F3B4529099}"/>
          </ac:spMkLst>
        </pc:spChg>
        <pc:spChg chg="del">
          <ac:chgData name="辛 杰" userId="669e189b032a4233" providerId="LiveId" clId="{98F86AFB-627A-4447-9CE0-37820F8671B5}" dt="2019-10-22T12:29:20.967" v="82" actId="478"/>
          <ac:spMkLst>
            <pc:docMk/>
            <pc:sldMk cId="2515560707" sldId="1704"/>
            <ac:spMk id="357" creationId="{9189634F-98D1-449B-8AE2-AF139ECAD8F1}"/>
          </ac:spMkLst>
        </pc:spChg>
        <pc:spChg chg="del">
          <ac:chgData name="辛 杰" userId="669e189b032a4233" providerId="LiveId" clId="{98F86AFB-627A-4447-9CE0-37820F8671B5}" dt="2019-10-22T12:29:20.967" v="82" actId="478"/>
          <ac:spMkLst>
            <pc:docMk/>
            <pc:sldMk cId="2515560707" sldId="1704"/>
            <ac:spMk id="358" creationId="{318D7048-F0AB-4CC9-93A6-3F613F2AEF96}"/>
          </ac:spMkLst>
        </pc:spChg>
        <pc:spChg chg="del">
          <ac:chgData name="辛 杰" userId="669e189b032a4233" providerId="LiveId" clId="{98F86AFB-627A-4447-9CE0-37820F8671B5}" dt="2019-10-22T12:29:20.967" v="82" actId="478"/>
          <ac:spMkLst>
            <pc:docMk/>
            <pc:sldMk cId="2515560707" sldId="1704"/>
            <ac:spMk id="359" creationId="{81956D71-F0A2-4889-AA05-B6C9C83743CF}"/>
          </ac:spMkLst>
        </pc:spChg>
        <pc:spChg chg="del">
          <ac:chgData name="辛 杰" userId="669e189b032a4233" providerId="LiveId" clId="{98F86AFB-627A-4447-9CE0-37820F8671B5}" dt="2019-10-22T12:29:20.967" v="82" actId="478"/>
          <ac:spMkLst>
            <pc:docMk/>
            <pc:sldMk cId="2515560707" sldId="1704"/>
            <ac:spMk id="360" creationId="{92D5EC34-B399-4152-B3FA-B451E86EECE8}"/>
          </ac:spMkLst>
        </pc:spChg>
        <pc:spChg chg="del">
          <ac:chgData name="辛 杰" userId="669e189b032a4233" providerId="LiveId" clId="{98F86AFB-627A-4447-9CE0-37820F8671B5}" dt="2019-10-22T12:29:20.967" v="82" actId="478"/>
          <ac:spMkLst>
            <pc:docMk/>
            <pc:sldMk cId="2515560707" sldId="1704"/>
            <ac:spMk id="361" creationId="{7B2081B8-0505-4461-976D-97E87B9E5644}"/>
          </ac:spMkLst>
        </pc:spChg>
        <pc:spChg chg="del">
          <ac:chgData name="辛 杰" userId="669e189b032a4233" providerId="LiveId" clId="{98F86AFB-627A-4447-9CE0-37820F8671B5}" dt="2019-10-22T12:29:20.967" v="82" actId="478"/>
          <ac:spMkLst>
            <pc:docMk/>
            <pc:sldMk cId="2515560707" sldId="1704"/>
            <ac:spMk id="362" creationId="{A4B55210-19ED-4607-A167-A7604D2CEC5D}"/>
          </ac:spMkLst>
        </pc:spChg>
        <pc:spChg chg="del">
          <ac:chgData name="辛 杰" userId="669e189b032a4233" providerId="LiveId" clId="{98F86AFB-627A-4447-9CE0-37820F8671B5}" dt="2019-10-22T12:29:20.967" v="82" actId="478"/>
          <ac:spMkLst>
            <pc:docMk/>
            <pc:sldMk cId="2515560707" sldId="1704"/>
            <ac:spMk id="363" creationId="{911A0E6E-D3CF-41FF-9B86-0F0D0119BBF4}"/>
          </ac:spMkLst>
        </pc:spChg>
        <pc:spChg chg="del">
          <ac:chgData name="辛 杰" userId="669e189b032a4233" providerId="LiveId" clId="{98F86AFB-627A-4447-9CE0-37820F8671B5}" dt="2019-10-22T12:29:20.967" v="82" actId="478"/>
          <ac:spMkLst>
            <pc:docMk/>
            <pc:sldMk cId="2515560707" sldId="1704"/>
            <ac:spMk id="364" creationId="{64F579D0-5A89-4E06-A973-8E9918AA29E3}"/>
          </ac:spMkLst>
        </pc:spChg>
        <pc:spChg chg="del">
          <ac:chgData name="辛 杰" userId="669e189b032a4233" providerId="LiveId" clId="{98F86AFB-627A-4447-9CE0-37820F8671B5}" dt="2019-10-22T12:29:20.967" v="82" actId="478"/>
          <ac:spMkLst>
            <pc:docMk/>
            <pc:sldMk cId="2515560707" sldId="1704"/>
            <ac:spMk id="365" creationId="{EA77DDE8-8088-4A46-9138-F5082C2F158D}"/>
          </ac:spMkLst>
        </pc:spChg>
        <pc:spChg chg="del">
          <ac:chgData name="辛 杰" userId="669e189b032a4233" providerId="LiveId" clId="{98F86AFB-627A-4447-9CE0-37820F8671B5}" dt="2019-10-22T12:29:20.967" v="82" actId="478"/>
          <ac:spMkLst>
            <pc:docMk/>
            <pc:sldMk cId="2515560707" sldId="1704"/>
            <ac:spMk id="366" creationId="{79EF36D7-AC65-41EC-8B86-7122D0DB655F}"/>
          </ac:spMkLst>
        </pc:spChg>
        <pc:spChg chg="del">
          <ac:chgData name="辛 杰" userId="669e189b032a4233" providerId="LiveId" clId="{98F86AFB-627A-4447-9CE0-37820F8671B5}" dt="2019-10-22T12:29:20.967" v="82" actId="478"/>
          <ac:spMkLst>
            <pc:docMk/>
            <pc:sldMk cId="2515560707" sldId="1704"/>
            <ac:spMk id="367" creationId="{12924EA6-FC22-45E1-B2AE-11BA82E82DB6}"/>
          </ac:spMkLst>
        </pc:spChg>
        <pc:spChg chg="del">
          <ac:chgData name="辛 杰" userId="669e189b032a4233" providerId="LiveId" clId="{98F86AFB-627A-4447-9CE0-37820F8671B5}" dt="2019-10-22T12:29:20.967" v="82" actId="478"/>
          <ac:spMkLst>
            <pc:docMk/>
            <pc:sldMk cId="2515560707" sldId="1704"/>
            <ac:spMk id="368" creationId="{00B7E0F4-A540-4C42-A225-78886DFF9D45}"/>
          </ac:spMkLst>
        </pc:spChg>
        <pc:spChg chg="del">
          <ac:chgData name="辛 杰" userId="669e189b032a4233" providerId="LiveId" clId="{98F86AFB-627A-4447-9CE0-37820F8671B5}" dt="2019-10-22T12:29:20.967" v="82" actId="478"/>
          <ac:spMkLst>
            <pc:docMk/>
            <pc:sldMk cId="2515560707" sldId="1704"/>
            <ac:spMk id="369" creationId="{2410F163-A938-41C8-B603-FB844604DC02}"/>
          </ac:spMkLst>
        </pc:spChg>
        <pc:spChg chg="del">
          <ac:chgData name="辛 杰" userId="669e189b032a4233" providerId="LiveId" clId="{98F86AFB-627A-4447-9CE0-37820F8671B5}" dt="2019-10-22T12:29:20.967" v="82" actId="478"/>
          <ac:spMkLst>
            <pc:docMk/>
            <pc:sldMk cId="2515560707" sldId="1704"/>
            <ac:spMk id="370" creationId="{8818ADB0-A2C1-4E50-AD76-0652A7BC8B6B}"/>
          </ac:spMkLst>
        </pc:spChg>
        <pc:spChg chg="del">
          <ac:chgData name="辛 杰" userId="669e189b032a4233" providerId="LiveId" clId="{98F86AFB-627A-4447-9CE0-37820F8671B5}" dt="2019-10-22T12:29:20.967" v="82" actId="478"/>
          <ac:spMkLst>
            <pc:docMk/>
            <pc:sldMk cId="2515560707" sldId="1704"/>
            <ac:spMk id="371" creationId="{A8667EB6-D1C9-41F9-9BAB-C519D4431869}"/>
          </ac:spMkLst>
        </pc:spChg>
        <pc:spChg chg="del">
          <ac:chgData name="辛 杰" userId="669e189b032a4233" providerId="LiveId" clId="{98F86AFB-627A-4447-9CE0-37820F8671B5}" dt="2019-10-22T12:29:20.967" v="82" actId="478"/>
          <ac:spMkLst>
            <pc:docMk/>
            <pc:sldMk cId="2515560707" sldId="1704"/>
            <ac:spMk id="372" creationId="{22588F77-DA77-49CA-9E1E-E54CD2D53611}"/>
          </ac:spMkLst>
        </pc:spChg>
        <pc:spChg chg="del">
          <ac:chgData name="辛 杰" userId="669e189b032a4233" providerId="LiveId" clId="{98F86AFB-627A-4447-9CE0-37820F8671B5}" dt="2019-10-22T12:29:20.967" v="82" actId="478"/>
          <ac:spMkLst>
            <pc:docMk/>
            <pc:sldMk cId="2515560707" sldId="1704"/>
            <ac:spMk id="373" creationId="{CD8EE8E1-4E12-47AE-87F5-67930079F74C}"/>
          </ac:spMkLst>
        </pc:spChg>
        <pc:spChg chg="del">
          <ac:chgData name="辛 杰" userId="669e189b032a4233" providerId="LiveId" clId="{98F86AFB-627A-4447-9CE0-37820F8671B5}" dt="2019-10-22T12:29:20.967" v="82" actId="478"/>
          <ac:spMkLst>
            <pc:docMk/>
            <pc:sldMk cId="2515560707" sldId="1704"/>
            <ac:spMk id="374" creationId="{C8B01CCB-4086-4F5F-97D2-E375AEAB21CC}"/>
          </ac:spMkLst>
        </pc:spChg>
        <pc:spChg chg="del">
          <ac:chgData name="辛 杰" userId="669e189b032a4233" providerId="LiveId" clId="{98F86AFB-627A-4447-9CE0-37820F8671B5}" dt="2019-10-22T12:29:20.967" v="82" actId="478"/>
          <ac:spMkLst>
            <pc:docMk/>
            <pc:sldMk cId="2515560707" sldId="1704"/>
            <ac:spMk id="375" creationId="{7CD3AD69-CE3F-45A6-88D6-620C5046D3B5}"/>
          </ac:spMkLst>
        </pc:spChg>
        <pc:spChg chg="del">
          <ac:chgData name="辛 杰" userId="669e189b032a4233" providerId="LiveId" clId="{98F86AFB-627A-4447-9CE0-37820F8671B5}" dt="2019-10-22T12:29:20.967" v="82" actId="478"/>
          <ac:spMkLst>
            <pc:docMk/>
            <pc:sldMk cId="2515560707" sldId="1704"/>
            <ac:spMk id="376" creationId="{38732FFA-E6B1-43C1-91C2-5ABD92F6B395}"/>
          </ac:spMkLst>
        </pc:spChg>
        <pc:spChg chg="del">
          <ac:chgData name="辛 杰" userId="669e189b032a4233" providerId="LiveId" clId="{98F86AFB-627A-4447-9CE0-37820F8671B5}" dt="2019-10-22T12:29:20.967" v="82" actId="478"/>
          <ac:spMkLst>
            <pc:docMk/>
            <pc:sldMk cId="2515560707" sldId="1704"/>
            <ac:spMk id="377" creationId="{EFF31CAB-E14C-4682-B6B6-AC72BE39F5ED}"/>
          </ac:spMkLst>
        </pc:spChg>
        <pc:spChg chg="del">
          <ac:chgData name="辛 杰" userId="669e189b032a4233" providerId="LiveId" clId="{98F86AFB-627A-4447-9CE0-37820F8671B5}" dt="2019-10-22T12:29:20.967" v="82" actId="478"/>
          <ac:spMkLst>
            <pc:docMk/>
            <pc:sldMk cId="2515560707" sldId="1704"/>
            <ac:spMk id="378" creationId="{09CCCBFC-1CF4-48B1-948F-78828BC4C442}"/>
          </ac:spMkLst>
        </pc:spChg>
        <pc:spChg chg="del">
          <ac:chgData name="辛 杰" userId="669e189b032a4233" providerId="LiveId" clId="{98F86AFB-627A-4447-9CE0-37820F8671B5}" dt="2019-10-22T12:29:20.967" v="82" actId="478"/>
          <ac:spMkLst>
            <pc:docMk/>
            <pc:sldMk cId="2515560707" sldId="1704"/>
            <ac:spMk id="379" creationId="{B0140DBA-3D82-4A07-8E17-6936E0F567D6}"/>
          </ac:spMkLst>
        </pc:spChg>
        <pc:spChg chg="del">
          <ac:chgData name="辛 杰" userId="669e189b032a4233" providerId="LiveId" clId="{98F86AFB-627A-4447-9CE0-37820F8671B5}" dt="2019-10-22T12:29:20.967" v="82" actId="478"/>
          <ac:spMkLst>
            <pc:docMk/>
            <pc:sldMk cId="2515560707" sldId="1704"/>
            <ac:spMk id="380" creationId="{0195A03A-354B-450A-8E1A-ED38281EBC9D}"/>
          </ac:spMkLst>
        </pc:spChg>
        <pc:spChg chg="del">
          <ac:chgData name="辛 杰" userId="669e189b032a4233" providerId="LiveId" clId="{98F86AFB-627A-4447-9CE0-37820F8671B5}" dt="2019-10-22T12:29:20.967" v="82" actId="478"/>
          <ac:spMkLst>
            <pc:docMk/>
            <pc:sldMk cId="2515560707" sldId="1704"/>
            <ac:spMk id="381" creationId="{7592C8FF-317E-4831-9201-DEEAF4F0A882}"/>
          </ac:spMkLst>
        </pc:spChg>
        <pc:spChg chg="del">
          <ac:chgData name="辛 杰" userId="669e189b032a4233" providerId="LiveId" clId="{98F86AFB-627A-4447-9CE0-37820F8671B5}" dt="2019-10-22T12:29:20.967" v="82" actId="478"/>
          <ac:spMkLst>
            <pc:docMk/>
            <pc:sldMk cId="2515560707" sldId="1704"/>
            <ac:spMk id="382" creationId="{51B8C818-0A75-4AD2-B09F-94F292DC4868}"/>
          </ac:spMkLst>
        </pc:spChg>
        <pc:spChg chg="del">
          <ac:chgData name="辛 杰" userId="669e189b032a4233" providerId="LiveId" clId="{98F86AFB-627A-4447-9CE0-37820F8671B5}" dt="2019-10-22T12:29:20.967" v="82" actId="478"/>
          <ac:spMkLst>
            <pc:docMk/>
            <pc:sldMk cId="2515560707" sldId="1704"/>
            <ac:spMk id="383" creationId="{B945E37C-1618-4C8C-8287-6B64CA0325F5}"/>
          </ac:spMkLst>
        </pc:spChg>
        <pc:spChg chg="del">
          <ac:chgData name="辛 杰" userId="669e189b032a4233" providerId="LiveId" clId="{98F86AFB-627A-4447-9CE0-37820F8671B5}" dt="2019-10-22T12:29:20.967" v="82" actId="478"/>
          <ac:spMkLst>
            <pc:docMk/>
            <pc:sldMk cId="2515560707" sldId="1704"/>
            <ac:spMk id="384" creationId="{5A25ECFD-A4A6-45CA-A92B-0A9633586273}"/>
          </ac:spMkLst>
        </pc:spChg>
        <pc:spChg chg="del">
          <ac:chgData name="辛 杰" userId="669e189b032a4233" providerId="LiveId" clId="{98F86AFB-627A-4447-9CE0-37820F8671B5}" dt="2019-10-22T12:29:20.967" v="82" actId="478"/>
          <ac:spMkLst>
            <pc:docMk/>
            <pc:sldMk cId="2515560707" sldId="1704"/>
            <ac:spMk id="385" creationId="{28BCA9BE-2752-4734-9787-8AB007E6D1D0}"/>
          </ac:spMkLst>
        </pc:spChg>
        <pc:spChg chg="del">
          <ac:chgData name="辛 杰" userId="669e189b032a4233" providerId="LiveId" clId="{98F86AFB-627A-4447-9CE0-37820F8671B5}" dt="2019-10-22T12:29:20.967" v="82" actId="478"/>
          <ac:spMkLst>
            <pc:docMk/>
            <pc:sldMk cId="2515560707" sldId="1704"/>
            <ac:spMk id="386" creationId="{2E7D630D-F403-4850-8C1D-DD7D66F4EABE}"/>
          </ac:spMkLst>
        </pc:spChg>
        <pc:spChg chg="del">
          <ac:chgData name="辛 杰" userId="669e189b032a4233" providerId="LiveId" clId="{98F86AFB-627A-4447-9CE0-37820F8671B5}" dt="2019-10-22T12:29:20.967" v="82" actId="478"/>
          <ac:spMkLst>
            <pc:docMk/>
            <pc:sldMk cId="2515560707" sldId="1704"/>
            <ac:spMk id="387" creationId="{8E03D05A-1946-42DB-9921-2D6F56F895EF}"/>
          </ac:spMkLst>
        </pc:spChg>
        <pc:spChg chg="del">
          <ac:chgData name="辛 杰" userId="669e189b032a4233" providerId="LiveId" clId="{98F86AFB-627A-4447-9CE0-37820F8671B5}" dt="2019-10-22T12:29:20.967" v="82" actId="478"/>
          <ac:spMkLst>
            <pc:docMk/>
            <pc:sldMk cId="2515560707" sldId="1704"/>
            <ac:spMk id="388" creationId="{B34EA180-6825-4F23-8314-FA14E6FBAA03}"/>
          </ac:spMkLst>
        </pc:spChg>
        <pc:spChg chg="del">
          <ac:chgData name="辛 杰" userId="669e189b032a4233" providerId="LiveId" clId="{98F86AFB-627A-4447-9CE0-37820F8671B5}" dt="2019-10-22T12:29:20.967" v="82" actId="478"/>
          <ac:spMkLst>
            <pc:docMk/>
            <pc:sldMk cId="2515560707" sldId="1704"/>
            <ac:spMk id="389" creationId="{E2FE1F31-5DCD-4F0A-9E8F-6565B8758A3D}"/>
          </ac:spMkLst>
        </pc:spChg>
        <pc:spChg chg="del">
          <ac:chgData name="辛 杰" userId="669e189b032a4233" providerId="LiveId" clId="{98F86AFB-627A-4447-9CE0-37820F8671B5}" dt="2019-10-22T12:29:20.967" v="82" actId="478"/>
          <ac:spMkLst>
            <pc:docMk/>
            <pc:sldMk cId="2515560707" sldId="1704"/>
            <ac:spMk id="390" creationId="{2F8B5ABF-1FF4-4E13-A941-CB9A3C394698}"/>
          </ac:spMkLst>
        </pc:spChg>
        <pc:spChg chg="del">
          <ac:chgData name="辛 杰" userId="669e189b032a4233" providerId="LiveId" clId="{98F86AFB-627A-4447-9CE0-37820F8671B5}" dt="2019-10-22T12:29:20.967" v="82" actId="478"/>
          <ac:spMkLst>
            <pc:docMk/>
            <pc:sldMk cId="2515560707" sldId="1704"/>
            <ac:spMk id="391" creationId="{689F1336-A3AE-4DC7-BC7D-97C7F5C54B11}"/>
          </ac:spMkLst>
        </pc:spChg>
        <pc:spChg chg="del">
          <ac:chgData name="辛 杰" userId="669e189b032a4233" providerId="LiveId" clId="{98F86AFB-627A-4447-9CE0-37820F8671B5}" dt="2019-10-22T12:29:20.967" v="82" actId="478"/>
          <ac:spMkLst>
            <pc:docMk/>
            <pc:sldMk cId="2515560707" sldId="1704"/>
            <ac:spMk id="392" creationId="{DAF5647D-FE34-4A4D-A6CF-899E41515862}"/>
          </ac:spMkLst>
        </pc:spChg>
        <pc:spChg chg="del">
          <ac:chgData name="辛 杰" userId="669e189b032a4233" providerId="LiveId" clId="{98F86AFB-627A-4447-9CE0-37820F8671B5}" dt="2019-10-22T12:29:20.967" v="82" actId="478"/>
          <ac:spMkLst>
            <pc:docMk/>
            <pc:sldMk cId="2515560707" sldId="1704"/>
            <ac:spMk id="393" creationId="{D08B378D-4850-4BE8-94E3-25FD142FFC7E}"/>
          </ac:spMkLst>
        </pc:spChg>
        <pc:spChg chg="del">
          <ac:chgData name="辛 杰" userId="669e189b032a4233" providerId="LiveId" clId="{98F86AFB-627A-4447-9CE0-37820F8671B5}" dt="2019-10-22T12:29:20.967" v="82" actId="478"/>
          <ac:spMkLst>
            <pc:docMk/>
            <pc:sldMk cId="2515560707" sldId="1704"/>
            <ac:spMk id="394" creationId="{9CA6B450-4E02-4ED1-B38C-EC2EE2507B08}"/>
          </ac:spMkLst>
        </pc:spChg>
        <pc:spChg chg="del">
          <ac:chgData name="辛 杰" userId="669e189b032a4233" providerId="LiveId" clId="{98F86AFB-627A-4447-9CE0-37820F8671B5}" dt="2019-10-22T12:29:20.967" v="82" actId="478"/>
          <ac:spMkLst>
            <pc:docMk/>
            <pc:sldMk cId="2515560707" sldId="1704"/>
            <ac:spMk id="395" creationId="{B9F63514-F16C-4EB2-97A5-A354662CA7E6}"/>
          </ac:spMkLst>
        </pc:spChg>
        <pc:spChg chg="del">
          <ac:chgData name="辛 杰" userId="669e189b032a4233" providerId="LiveId" clId="{98F86AFB-627A-4447-9CE0-37820F8671B5}" dt="2019-10-22T12:29:20.967" v="82" actId="478"/>
          <ac:spMkLst>
            <pc:docMk/>
            <pc:sldMk cId="2515560707" sldId="1704"/>
            <ac:spMk id="396" creationId="{9F28B262-A217-46A6-9243-9E4A6609D91B}"/>
          </ac:spMkLst>
        </pc:spChg>
        <pc:spChg chg="del">
          <ac:chgData name="辛 杰" userId="669e189b032a4233" providerId="LiveId" clId="{98F86AFB-627A-4447-9CE0-37820F8671B5}" dt="2019-10-22T12:29:20.967" v="82" actId="478"/>
          <ac:spMkLst>
            <pc:docMk/>
            <pc:sldMk cId="2515560707" sldId="1704"/>
            <ac:spMk id="397" creationId="{AC7AE554-1A43-4117-98F1-0F8FAF413559}"/>
          </ac:spMkLst>
        </pc:spChg>
        <pc:spChg chg="del">
          <ac:chgData name="辛 杰" userId="669e189b032a4233" providerId="LiveId" clId="{98F86AFB-627A-4447-9CE0-37820F8671B5}" dt="2019-10-22T12:29:20.967" v="82" actId="478"/>
          <ac:spMkLst>
            <pc:docMk/>
            <pc:sldMk cId="2515560707" sldId="1704"/>
            <ac:spMk id="398" creationId="{A507BC55-4994-4F35-9A13-8FF9F62A7890}"/>
          </ac:spMkLst>
        </pc:spChg>
        <pc:spChg chg="del">
          <ac:chgData name="辛 杰" userId="669e189b032a4233" providerId="LiveId" clId="{98F86AFB-627A-4447-9CE0-37820F8671B5}" dt="2019-10-22T12:29:20.967" v="82" actId="478"/>
          <ac:spMkLst>
            <pc:docMk/>
            <pc:sldMk cId="2515560707" sldId="1704"/>
            <ac:spMk id="399" creationId="{97A6E586-C74B-42E8-ABC4-A18960B9C3B4}"/>
          </ac:spMkLst>
        </pc:spChg>
        <pc:spChg chg="del">
          <ac:chgData name="辛 杰" userId="669e189b032a4233" providerId="LiveId" clId="{98F86AFB-627A-4447-9CE0-37820F8671B5}" dt="2019-10-22T12:29:20.967" v="82" actId="478"/>
          <ac:spMkLst>
            <pc:docMk/>
            <pc:sldMk cId="2515560707" sldId="1704"/>
            <ac:spMk id="400" creationId="{C3227730-34A9-4115-8045-CFBE7C011B39}"/>
          </ac:spMkLst>
        </pc:spChg>
        <pc:spChg chg="del">
          <ac:chgData name="辛 杰" userId="669e189b032a4233" providerId="LiveId" clId="{98F86AFB-627A-4447-9CE0-37820F8671B5}" dt="2019-10-22T12:29:20.967" v="82" actId="478"/>
          <ac:spMkLst>
            <pc:docMk/>
            <pc:sldMk cId="2515560707" sldId="1704"/>
            <ac:spMk id="401" creationId="{43C49A85-5159-42C1-8F44-62D61494B6CF}"/>
          </ac:spMkLst>
        </pc:spChg>
        <pc:spChg chg="del">
          <ac:chgData name="辛 杰" userId="669e189b032a4233" providerId="LiveId" clId="{98F86AFB-627A-4447-9CE0-37820F8671B5}" dt="2019-10-22T12:29:20.967" v="82" actId="478"/>
          <ac:spMkLst>
            <pc:docMk/>
            <pc:sldMk cId="2515560707" sldId="1704"/>
            <ac:spMk id="402" creationId="{86A08E7B-A1A7-4951-97A6-C1600083B164}"/>
          </ac:spMkLst>
        </pc:spChg>
        <pc:spChg chg="del">
          <ac:chgData name="辛 杰" userId="669e189b032a4233" providerId="LiveId" clId="{98F86AFB-627A-4447-9CE0-37820F8671B5}" dt="2019-10-22T12:29:20.967" v="82" actId="478"/>
          <ac:spMkLst>
            <pc:docMk/>
            <pc:sldMk cId="2515560707" sldId="1704"/>
            <ac:spMk id="403" creationId="{9D67B326-9CBD-46B9-A186-1BB523ED25CE}"/>
          </ac:spMkLst>
        </pc:spChg>
        <pc:spChg chg="del">
          <ac:chgData name="辛 杰" userId="669e189b032a4233" providerId="LiveId" clId="{98F86AFB-627A-4447-9CE0-37820F8671B5}" dt="2019-10-22T12:29:20.967" v="82" actId="478"/>
          <ac:spMkLst>
            <pc:docMk/>
            <pc:sldMk cId="2515560707" sldId="1704"/>
            <ac:spMk id="404" creationId="{3DFC8A51-AD97-447A-96D3-838704AEFD96}"/>
          </ac:spMkLst>
        </pc:spChg>
        <pc:spChg chg="del">
          <ac:chgData name="辛 杰" userId="669e189b032a4233" providerId="LiveId" clId="{98F86AFB-627A-4447-9CE0-37820F8671B5}" dt="2019-10-22T12:29:20.967" v="82" actId="478"/>
          <ac:spMkLst>
            <pc:docMk/>
            <pc:sldMk cId="2515560707" sldId="1704"/>
            <ac:spMk id="405" creationId="{A4023500-7FF8-4C62-9482-A0643C9192E3}"/>
          </ac:spMkLst>
        </pc:spChg>
        <pc:spChg chg="del">
          <ac:chgData name="辛 杰" userId="669e189b032a4233" providerId="LiveId" clId="{98F86AFB-627A-4447-9CE0-37820F8671B5}" dt="2019-10-22T12:29:20.967" v="82" actId="478"/>
          <ac:spMkLst>
            <pc:docMk/>
            <pc:sldMk cId="2515560707" sldId="1704"/>
            <ac:spMk id="406" creationId="{EC7551AC-94D4-4A1C-B5BC-32BF3E5352DB}"/>
          </ac:spMkLst>
        </pc:spChg>
        <pc:spChg chg="del">
          <ac:chgData name="辛 杰" userId="669e189b032a4233" providerId="LiveId" clId="{98F86AFB-627A-4447-9CE0-37820F8671B5}" dt="2019-10-22T12:29:20.967" v="82" actId="478"/>
          <ac:spMkLst>
            <pc:docMk/>
            <pc:sldMk cId="2515560707" sldId="1704"/>
            <ac:spMk id="407" creationId="{4585B470-EB11-4DC9-A3E2-FC02B9127BC6}"/>
          </ac:spMkLst>
        </pc:spChg>
        <pc:spChg chg="del">
          <ac:chgData name="辛 杰" userId="669e189b032a4233" providerId="LiveId" clId="{98F86AFB-627A-4447-9CE0-37820F8671B5}" dt="2019-10-22T12:29:20.967" v="82" actId="478"/>
          <ac:spMkLst>
            <pc:docMk/>
            <pc:sldMk cId="2515560707" sldId="1704"/>
            <ac:spMk id="408" creationId="{2B563070-A030-4C38-A5CF-3E346B634CE5}"/>
          </ac:spMkLst>
        </pc:spChg>
        <pc:spChg chg="del">
          <ac:chgData name="辛 杰" userId="669e189b032a4233" providerId="LiveId" clId="{98F86AFB-627A-4447-9CE0-37820F8671B5}" dt="2019-10-22T12:29:20.967" v="82" actId="478"/>
          <ac:spMkLst>
            <pc:docMk/>
            <pc:sldMk cId="2515560707" sldId="1704"/>
            <ac:spMk id="409" creationId="{EADF83B9-1057-4A89-868A-3DCF9D8471CB}"/>
          </ac:spMkLst>
        </pc:spChg>
        <pc:spChg chg="del">
          <ac:chgData name="辛 杰" userId="669e189b032a4233" providerId="LiveId" clId="{98F86AFB-627A-4447-9CE0-37820F8671B5}" dt="2019-10-22T12:29:20.967" v="82" actId="478"/>
          <ac:spMkLst>
            <pc:docMk/>
            <pc:sldMk cId="2515560707" sldId="1704"/>
            <ac:spMk id="410" creationId="{012CF7B4-85CD-46F5-AB8E-A5AC22136E12}"/>
          </ac:spMkLst>
        </pc:spChg>
        <pc:spChg chg="del">
          <ac:chgData name="辛 杰" userId="669e189b032a4233" providerId="LiveId" clId="{98F86AFB-627A-4447-9CE0-37820F8671B5}" dt="2019-10-22T12:29:20.967" v="82" actId="478"/>
          <ac:spMkLst>
            <pc:docMk/>
            <pc:sldMk cId="2515560707" sldId="1704"/>
            <ac:spMk id="411" creationId="{B298E19A-AF3E-4654-BB83-C414F895B3F2}"/>
          </ac:spMkLst>
        </pc:spChg>
        <pc:spChg chg="del">
          <ac:chgData name="辛 杰" userId="669e189b032a4233" providerId="LiveId" clId="{98F86AFB-627A-4447-9CE0-37820F8671B5}" dt="2019-10-22T12:29:20.967" v="82" actId="478"/>
          <ac:spMkLst>
            <pc:docMk/>
            <pc:sldMk cId="2515560707" sldId="1704"/>
            <ac:spMk id="412" creationId="{903EA187-3083-46D9-AD64-3FF5A56C6FAE}"/>
          </ac:spMkLst>
        </pc:spChg>
        <pc:spChg chg="del">
          <ac:chgData name="辛 杰" userId="669e189b032a4233" providerId="LiveId" clId="{98F86AFB-627A-4447-9CE0-37820F8671B5}" dt="2019-10-22T12:29:20.967" v="82" actId="478"/>
          <ac:spMkLst>
            <pc:docMk/>
            <pc:sldMk cId="2515560707" sldId="1704"/>
            <ac:spMk id="413" creationId="{5D97277F-486D-4454-8783-6652CF8E6851}"/>
          </ac:spMkLst>
        </pc:spChg>
        <pc:spChg chg="del">
          <ac:chgData name="辛 杰" userId="669e189b032a4233" providerId="LiveId" clId="{98F86AFB-627A-4447-9CE0-37820F8671B5}" dt="2019-10-22T12:29:20.967" v="82" actId="478"/>
          <ac:spMkLst>
            <pc:docMk/>
            <pc:sldMk cId="2515560707" sldId="1704"/>
            <ac:spMk id="414" creationId="{3BD42A37-AE07-40EF-B9B0-041F03889B8C}"/>
          </ac:spMkLst>
        </pc:spChg>
        <pc:spChg chg="del">
          <ac:chgData name="辛 杰" userId="669e189b032a4233" providerId="LiveId" clId="{98F86AFB-627A-4447-9CE0-37820F8671B5}" dt="2019-10-22T12:29:20.967" v="82" actId="478"/>
          <ac:spMkLst>
            <pc:docMk/>
            <pc:sldMk cId="2515560707" sldId="1704"/>
            <ac:spMk id="415" creationId="{0CA51591-5D12-4A44-B055-C03273CEC7EF}"/>
          </ac:spMkLst>
        </pc:spChg>
        <pc:spChg chg="del">
          <ac:chgData name="辛 杰" userId="669e189b032a4233" providerId="LiveId" clId="{98F86AFB-627A-4447-9CE0-37820F8671B5}" dt="2019-10-22T12:29:20.967" v="82" actId="478"/>
          <ac:spMkLst>
            <pc:docMk/>
            <pc:sldMk cId="2515560707" sldId="1704"/>
            <ac:spMk id="416" creationId="{E8E6E301-9F91-4CA6-9A80-FF2073C587E7}"/>
          </ac:spMkLst>
        </pc:spChg>
        <pc:spChg chg="del">
          <ac:chgData name="辛 杰" userId="669e189b032a4233" providerId="LiveId" clId="{98F86AFB-627A-4447-9CE0-37820F8671B5}" dt="2019-10-22T12:29:20.967" v="82" actId="478"/>
          <ac:spMkLst>
            <pc:docMk/>
            <pc:sldMk cId="2515560707" sldId="1704"/>
            <ac:spMk id="417" creationId="{95F9B0C2-C231-4563-BE48-1316680D00F1}"/>
          </ac:spMkLst>
        </pc:spChg>
        <pc:spChg chg="del">
          <ac:chgData name="辛 杰" userId="669e189b032a4233" providerId="LiveId" clId="{98F86AFB-627A-4447-9CE0-37820F8671B5}" dt="2019-10-22T12:29:20.967" v="82" actId="478"/>
          <ac:spMkLst>
            <pc:docMk/>
            <pc:sldMk cId="2515560707" sldId="1704"/>
            <ac:spMk id="418" creationId="{FB6FEE27-52DB-45BC-AD64-0398930A9E54}"/>
          </ac:spMkLst>
        </pc:spChg>
        <pc:spChg chg="del">
          <ac:chgData name="辛 杰" userId="669e189b032a4233" providerId="LiveId" clId="{98F86AFB-627A-4447-9CE0-37820F8671B5}" dt="2019-10-22T12:29:20.967" v="82" actId="478"/>
          <ac:spMkLst>
            <pc:docMk/>
            <pc:sldMk cId="2515560707" sldId="1704"/>
            <ac:spMk id="419" creationId="{43B76643-E5B0-442B-8161-E3FA4364942B}"/>
          </ac:spMkLst>
        </pc:spChg>
        <pc:spChg chg="del">
          <ac:chgData name="辛 杰" userId="669e189b032a4233" providerId="LiveId" clId="{98F86AFB-627A-4447-9CE0-37820F8671B5}" dt="2019-10-22T12:29:20.967" v="82" actId="478"/>
          <ac:spMkLst>
            <pc:docMk/>
            <pc:sldMk cId="2515560707" sldId="1704"/>
            <ac:spMk id="420" creationId="{E5D5111E-2643-4CE7-BD74-0CA2FED3332B}"/>
          </ac:spMkLst>
        </pc:spChg>
        <pc:spChg chg="del">
          <ac:chgData name="辛 杰" userId="669e189b032a4233" providerId="LiveId" clId="{98F86AFB-627A-4447-9CE0-37820F8671B5}" dt="2019-10-22T12:29:20.967" v="82" actId="478"/>
          <ac:spMkLst>
            <pc:docMk/>
            <pc:sldMk cId="2515560707" sldId="1704"/>
            <ac:spMk id="421" creationId="{B2A43AD0-62A2-4F55-9D81-A8F154CA26FF}"/>
          </ac:spMkLst>
        </pc:spChg>
        <pc:spChg chg="del">
          <ac:chgData name="辛 杰" userId="669e189b032a4233" providerId="LiveId" clId="{98F86AFB-627A-4447-9CE0-37820F8671B5}" dt="2019-10-22T12:29:20.967" v="82" actId="478"/>
          <ac:spMkLst>
            <pc:docMk/>
            <pc:sldMk cId="2515560707" sldId="1704"/>
            <ac:spMk id="422" creationId="{BAF8479F-D6DD-4192-BFCC-CEF9B87E197A}"/>
          </ac:spMkLst>
        </pc:spChg>
        <pc:spChg chg="del">
          <ac:chgData name="辛 杰" userId="669e189b032a4233" providerId="LiveId" clId="{98F86AFB-627A-4447-9CE0-37820F8671B5}" dt="2019-10-22T12:29:20.967" v="82" actId="478"/>
          <ac:spMkLst>
            <pc:docMk/>
            <pc:sldMk cId="2515560707" sldId="1704"/>
            <ac:spMk id="423" creationId="{0EF44384-B618-4F6C-AE1C-DB2C622AEF1A}"/>
          </ac:spMkLst>
        </pc:spChg>
        <pc:spChg chg="del">
          <ac:chgData name="辛 杰" userId="669e189b032a4233" providerId="LiveId" clId="{98F86AFB-627A-4447-9CE0-37820F8671B5}" dt="2019-10-22T12:29:20.967" v="82" actId="478"/>
          <ac:spMkLst>
            <pc:docMk/>
            <pc:sldMk cId="2515560707" sldId="1704"/>
            <ac:spMk id="424" creationId="{7AB501CE-1464-427D-B787-5A7789CA8F49}"/>
          </ac:spMkLst>
        </pc:spChg>
        <pc:spChg chg="del">
          <ac:chgData name="辛 杰" userId="669e189b032a4233" providerId="LiveId" clId="{98F86AFB-627A-4447-9CE0-37820F8671B5}" dt="2019-10-22T12:29:20.967" v="82" actId="478"/>
          <ac:spMkLst>
            <pc:docMk/>
            <pc:sldMk cId="2515560707" sldId="1704"/>
            <ac:spMk id="425" creationId="{9E5CAB05-2040-4734-B7BE-D7C58EB9E52F}"/>
          </ac:spMkLst>
        </pc:spChg>
        <pc:spChg chg="del">
          <ac:chgData name="辛 杰" userId="669e189b032a4233" providerId="LiveId" clId="{98F86AFB-627A-4447-9CE0-37820F8671B5}" dt="2019-10-22T12:29:20.967" v="82" actId="478"/>
          <ac:spMkLst>
            <pc:docMk/>
            <pc:sldMk cId="2515560707" sldId="1704"/>
            <ac:spMk id="426" creationId="{A7C9BF24-3EFF-4151-8039-E69D458E54B4}"/>
          </ac:spMkLst>
        </pc:spChg>
        <pc:spChg chg="del">
          <ac:chgData name="辛 杰" userId="669e189b032a4233" providerId="LiveId" clId="{98F86AFB-627A-4447-9CE0-37820F8671B5}" dt="2019-10-22T12:29:20.967" v="82" actId="478"/>
          <ac:spMkLst>
            <pc:docMk/>
            <pc:sldMk cId="2515560707" sldId="1704"/>
            <ac:spMk id="427" creationId="{E0004206-C9C1-426A-B74A-59E2C9E0A2EB}"/>
          </ac:spMkLst>
        </pc:spChg>
        <pc:spChg chg="del">
          <ac:chgData name="辛 杰" userId="669e189b032a4233" providerId="LiveId" clId="{98F86AFB-627A-4447-9CE0-37820F8671B5}" dt="2019-10-22T12:29:20.967" v="82" actId="478"/>
          <ac:spMkLst>
            <pc:docMk/>
            <pc:sldMk cId="2515560707" sldId="1704"/>
            <ac:spMk id="428" creationId="{25D79F52-74EE-43B6-AC37-F403DEC6D224}"/>
          </ac:spMkLst>
        </pc:spChg>
        <pc:spChg chg="del">
          <ac:chgData name="辛 杰" userId="669e189b032a4233" providerId="LiveId" clId="{98F86AFB-627A-4447-9CE0-37820F8671B5}" dt="2019-10-22T12:29:20.967" v="82" actId="478"/>
          <ac:spMkLst>
            <pc:docMk/>
            <pc:sldMk cId="2515560707" sldId="1704"/>
            <ac:spMk id="429" creationId="{2F12CFCA-F761-465E-ACAE-E1D21458EAB5}"/>
          </ac:spMkLst>
        </pc:spChg>
        <pc:spChg chg="del">
          <ac:chgData name="辛 杰" userId="669e189b032a4233" providerId="LiveId" clId="{98F86AFB-627A-4447-9CE0-37820F8671B5}" dt="2019-10-22T12:29:20.967" v="82" actId="478"/>
          <ac:spMkLst>
            <pc:docMk/>
            <pc:sldMk cId="2515560707" sldId="1704"/>
            <ac:spMk id="430" creationId="{09F4C5D3-D6A3-43AC-BF7E-CB96A01E4785}"/>
          </ac:spMkLst>
        </pc:spChg>
        <pc:spChg chg="del">
          <ac:chgData name="辛 杰" userId="669e189b032a4233" providerId="LiveId" clId="{98F86AFB-627A-4447-9CE0-37820F8671B5}" dt="2019-10-22T12:29:20.967" v="82" actId="478"/>
          <ac:spMkLst>
            <pc:docMk/>
            <pc:sldMk cId="2515560707" sldId="1704"/>
            <ac:spMk id="471" creationId="{15F57364-6C2B-45CD-BB81-93E0908A012E}"/>
          </ac:spMkLst>
        </pc:spChg>
        <pc:spChg chg="del">
          <ac:chgData name="辛 杰" userId="669e189b032a4233" providerId="LiveId" clId="{98F86AFB-627A-4447-9CE0-37820F8671B5}" dt="2019-10-22T12:29:20.967" v="82" actId="478"/>
          <ac:spMkLst>
            <pc:docMk/>
            <pc:sldMk cId="2515560707" sldId="1704"/>
            <ac:spMk id="472" creationId="{AAD1EDAD-6928-49F1-9159-021BFFE16470}"/>
          </ac:spMkLst>
        </pc:spChg>
        <pc:spChg chg="del">
          <ac:chgData name="辛 杰" userId="669e189b032a4233" providerId="LiveId" clId="{98F86AFB-627A-4447-9CE0-37820F8671B5}" dt="2019-10-22T12:29:20.967" v="82" actId="478"/>
          <ac:spMkLst>
            <pc:docMk/>
            <pc:sldMk cId="2515560707" sldId="1704"/>
            <ac:spMk id="473" creationId="{4CE9EE09-48C8-4301-A003-7A9B3E51413A}"/>
          </ac:spMkLst>
        </pc:spChg>
        <pc:spChg chg="del">
          <ac:chgData name="辛 杰" userId="669e189b032a4233" providerId="LiveId" clId="{98F86AFB-627A-4447-9CE0-37820F8671B5}" dt="2019-10-22T12:29:20.967" v="82" actId="478"/>
          <ac:spMkLst>
            <pc:docMk/>
            <pc:sldMk cId="2515560707" sldId="1704"/>
            <ac:spMk id="474" creationId="{8AF482D5-5BF9-4909-B6AE-64A57686667C}"/>
          </ac:spMkLst>
        </pc:spChg>
        <pc:spChg chg="del">
          <ac:chgData name="辛 杰" userId="669e189b032a4233" providerId="LiveId" clId="{98F86AFB-627A-4447-9CE0-37820F8671B5}" dt="2019-10-22T12:29:20.967" v="82" actId="478"/>
          <ac:spMkLst>
            <pc:docMk/>
            <pc:sldMk cId="2515560707" sldId="1704"/>
            <ac:spMk id="475" creationId="{E041C8EE-292E-4FF1-A760-B3DA6A802146}"/>
          </ac:spMkLst>
        </pc:spChg>
        <pc:spChg chg="del">
          <ac:chgData name="辛 杰" userId="669e189b032a4233" providerId="LiveId" clId="{98F86AFB-627A-4447-9CE0-37820F8671B5}" dt="2019-10-22T12:29:20.967" v="82" actId="478"/>
          <ac:spMkLst>
            <pc:docMk/>
            <pc:sldMk cId="2515560707" sldId="1704"/>
            <ac:spMk id="476" creationId="{FFADDA81-E9FD-41AD-B57B-D484ED552D3F}"/>
          </ac:spMkLst>
        </pc:spChg>
        <pc:spChg chg="del">
          <ac:chgData name="辛 杰" userId="669e189b032a4233" providerId="LiveId" clId="{98F86AFB-627A-4447-9CE0-37820F8671B5}" dt="2019-10-22T12:29:20.967" v="82" actId="478"/>
          <ac:spMkLst>
            <pc:docMk/>
            <pc:sldMk cId="2515560707" sldId="1704"/>
            <ac:spMk id="477" creationId="{CD84FCE5-CFE8-4E93-BE0C-6413DE594BDF}"/>
          </ac:spMkLst>
        </pc:spChg>
        <pc:spChg chg="del">
          <ac:chgData name="辛 杰" userId="669e189b032a4233" providerId="LiveId" clId="{98F86AFB-627A-4447-9CE0-37820F8671B5}" dt="2019-10-22T12:29:20.967" v="82" actId="478"/>
          <ac:spMkLst>
            <pc:docMk/>
            <pc:sldMk cId="2515560707" sldId="1704"/>
            <ac:spMk id="478" creationId="{1726F3D0-7B2E-47F9-9A4B-83422280F63F}"/>
          </ac:spMkLst>
        </pc:spChg>
        <pc:spChg chg="del">
          <ac:chgData name="辛 杰" userId="669e189b032a4233" providerId="LiveId" clId="{98F86AFB-627A-4447-9CE0-37820F8671B5}" dt="2019-10-22T12:29:20.967" v="82" actId="478"/>
          <ac:spMkLst>
            <pc:docMk/>
            <pc:sldMk cId="2515560707" sldId="1704"/>
            <ac:spMk id="479" creationId="{48081C57-C189-4FB3-96BC-C959437CB5F5}"/>
          </ac:spMkLst>
        </pc:spChg>
        <pc:spChg chg="del">
          <ac:chgData name="辛 杰" userId="669e189b032a4233" providerId="LiveId" clId="{98F86AFB-627A-4447-9CE0-37820F8671B5}" dt="2019-10-22T12:29:20.967" v="82" actId="478"/>
          <ac:spMkLst>
            <pc:docMk/>
            <pc:sldMk cId="2515560707" sldId="1704"/>
            <ac:spMk id="480" creationId="{2F006727-B519-4561-80AB-1F71596DC66F}"/>
          </ac:spMkLst>
        </pc:spChg>
        <pc:spChg chg="del">
          <ac:chgData name="辛 杰" userId="669e189b032a4233" providerId="LiveId" clId="{98F86AFB-627A-4447-9CE0-37820F8671B5}" dt="2019-10-22T12:29:20.967" v="82" actId="478"/>
          <ac:spMkLst>
            <pc:docMk/>
            <pc:sldMk cId="2515560707" sldId="1704"/>
            <ac:spMk id="509" creationId="{D34CE629-B9C1-4867-B1F7-64BA7854EA92}"/>
          </ac:spMkLst>
        </pc:spChg>
        <pc:spChg chg="del">
          <ac:chgData name="辛 杰" userId="669e189b032a4233" providerId="LiveId" clId="{98F86AFB-627A-4447-9CE0-37820F8671B5}" dt="2019-10-22T12:29:20.967" v="82" actId="478"/>
          <ac:spMkLst>
            <pc:docMk/>
            <pc:sldMk cId="2515560707" sldId="1704"/>
            <ac:spMk id="510" creationId="{997DE9DD-D258-401D-BA66-D8973621380D}"/>
          </ac:spMkLst>
        </pc:spChg>
        <pc:spChg chg="del">
          <ac:chgData name="辛 杰" userId="669e189b032a4233" providerId="LiveId" clId="{98F86AFB-627A-4447-9CE0-37820F8671B5}" dt="2019-10-22T12:29:20.967" v="82" actId="478"/>
          <ac:spMkLst>
            <pc:docMk/>
            <pc:sldMk cId="2515560707" sldId="1704"/>
            <ac:spMk id="511" creationId="{152149C8-F66E-4BF9-B85A-83825DB114C9}"/>
          </ac:spMkLst>
        </pc:spChg>
        <pc:spChg chg="del">
          <ac:chgData name="辛 杰" userId="669e189b032a4233" providerId="LiveId" clId="{98F86AFB-627A-4447-9CE0-37820F8671B5}" dt="2019-10-22T12:29:20.967" v="82" actId="478"/>
          <ac:spMkLst>
            <pc:docMk/>
            <pc:sldMk cId="2515560707" sldId="1704"/>
            <ac:spMk id="512" creationId="{AD5A0739-6FC7-4FCB-94B3-93409C981652}"/>
          </ac:spMkLst>
        </pc:spChg>
        <pc:spChg chg="del">
          <ac:chgData name="辛 杰" userId="669e189b032a4233" providerId="LiveId" clId="{98F86AFB-627A-4447-9CE0-37820F8671B5}" dt="2019-10-22T12:29:20.967" v="82" actId="478"/>
          <ac:spMkLst>
            <pc:docMk/>
            <pc:sldMk cId="2515560707" sldId="1704"/>
            <ac:spMk id="513" creationId="{1535864F-ED40-4CC4-9B27-6417DDA1E490}"/>
          </ac:spMkLst>
        </pc:spChg>
        <pc:spChg chg="del">
          <ac:chgData name="辛 杰" userId="669e189b032a4233" providerId="LiveId" clId="{98F86AFB-627A-4447-9CE0-37820F8671B5}" dt="2019-10-22T12:29:20.967" v="82" actId="478"/>
          <ac:spMkLst>
            <pc:docMk/>
            <pc:sldMk cId="2515560707" sldId="1704"/>
            <ac:spMk id="514" creationId="{D30A9C08-0743-4D93-BA83-A22DFF6E4D76}"/>
          </ac:spMkLst>
        </pc:spChg>
        <pc:spChg chg="add">
          <ac:chgData name="辛 杰" userId="669e189b032a4233" providerId="LiveId" clId="{98F86AFB-627A-4447-9CE0-37820F8671B5}" dt="2019-10-22T12:29:34.105" v="83"/>
          <ac:spMkLst>
            <pc:docMk/>
            <pc:sldMk cId="2515560707" sldId="1704"/>
            <ac:spMk id="515" creationId="{5745BA96-3B96-42C7-8537-78DFE9E67C25}"/>
          </ac:spMkLst>
        </pc:spChg>
        <pc:spChg chg="add">
          <ac:chgData name="辛 杰" userId="669e189b032a4233" providerId="LiveId" clId="{98F86AFB-627A-4447-9CE0-37820F8671B5}" dt="2019-10-22T12:29:34.105" v="83"/>
          <ac:spMkLst>
            <pc:docMk/>
            <pc:sldMk cId="2515560707" sldId="1704"/>
            <ac:spMk id="516" creationId="{48B50DC3-35D6-4082-B75A-1E4CDC5896F9}"/>
          </ac:spMkLst>
        </pc:spChg>
        <pc:spChg chg="add">
          <ac:chgData name="辛 杰" userId="669e189b032a4233" providerId="LiveId" clId="{98F86AFB-627A-4447-9CE0-37820F8671B5}" dt="2019-10-22T12:29:34.105" v="83"/>
          <ac:spMkLst>
            <pc:docMk/>
            <pc:sldMk cId="2515560707" sldId="1704"/>
            <ac:spMk id="517" creationId="{0DEBD6EA-78E1-4BB5-A2C6-F2A05565201B}"/>
          </ac:spMkLst>
        </pc:spChg>
        <pc:spChg chg="add">
          <ac:chgData name="辛 杰" userId="669e189b032a4233" providerId="LiveId" clId="{98F86AFB-627A-4447-9CE0-37820F8671B5}" dt="2019-10-22T12:29:34.105" v="83"/>
          <ac:spMkLst>
            <pc:docMk/>
            <pc:sldMk cId="2515560707" sldId="1704"/>
            <ac:spMk id="518" creationId="{3ED4F406-F0DF-4822-ABCB-B292AAE8B92D}"/>
          </ac:spMkLst>
        </pc:spChg>
        <pc:spChg chg="add">
          <ac:chgData name="辛 杰" userId="669e189b032a4233" providerId="LiveId" clId="{98F86AFB-627A-4447-9CE0-37820F8671B5}" dt="2019-10-22T12:29:34.105" v="83"/>
          <ac:spMkLst>
            <pc:docMk/>
            <pc:sldMk cId="2515560707" sldId="1704"/>
            <ac:spMk id="519" creationId="{EC7EAFE8-3EB6-4234-B7E4-835C260EF7D2}"/>
          </ac:spMkLst>
        </pc:spChg>
        <pc:spChg chg="add">
          <ac:chgData name="辛 杰" userId="669e189b032a4233" providerId="LiveId" clId="{98F86AFB-627A-4447-9CE0-37820F8671B5}" dt="2019-10-22T12:29:34.105" v="83"/>
          <ac:spMkLst>
            <pc:docMk/>
            <pc:sldMk cId="2515560707" sldId="1704"/>
            <ac:spMk id="520" creationId="{252A304B-7552-4118-B09F-72E549DD6A43}"/>
          </ac:spMkLst>
        </pc:spChg>
        <pc:spChg chg="add">
          <ac:chgData name="辛 杰" userId="669e189b032a4233" providerId="LiveId" clId="{98F86AFB-627A-4447-9CE0-37820F8671B5}" dt="2019-10-22T12:29:34.105" v="83"/>
          <ac:spMkLst>
            <pc:docMk/>
            <pc:sldMk cId="2515560707" sldId="1704"/>
            <ac:spMk id="521" creationId="{12E10CE3-737F-4EE4-BE71-AF26317E92A6}"/>
          </ac:spMkLst>
        </pc:spChg>
        <pc:spChg chg="add">
          <ac:chgData name="辛 杰" userId="669e189b032a4233" providerId="LiveId" clId="{98F86AFB-627A-4447-9CE0-37820F8671B5}" dt="2019-10-22T12:29:34.105" v="83"/>
          <ac:spMkLst>
            <pc:docMk/>
            <pc:sldMk cId="2515560707" sldId="1704"/>
            <ac:spMk id="522" creationId="{6D7995A4-DF2F-4ECB-AA37-65DE64DF6101}"/>
          </ac:spMkLst>
        </pc:spChg>
        <pc:spChg chg="add">
          <ac:chgData name="辛 杰" userId="669e189b032a4233" providerId="LiveId" clId="{98F86AFB-627A-4447-9CE0-37820F8671B5}" dt="2019-10-22T12:29:34.105" v="83"/>
          <ac:spMkLst>
            <pc:docMk/>
            <pc:sldMk cId="2515560707" sldId="1704"/>
            <ac:spMk id="523" creationId="{D5709AF6-9926-4E40-94D5-6844974410CA}"/>
          </ac:spMkLst>
        </pc:spChg>
        <pc:spChg chg="add">
          <ac:chgData name="辛 杰" userId="669e189b032a4233" providerId="LiveId" clId="{98F86AFB-627A-4447-9CE0-37820F8671B5}" dt="2019-10-22T12:29:34.105" v="83"/>
          <ac:spMkLst>
            <pc:docMk/>
            <pc:sldMk cId="2515560707" sldId="1704"/>
            <ac:spMk id="524" creationId="{69882B07-C199-47A0-9638-AB4B18CB7BE6}"/>
          </ac:spMkLst>
        </pc:spChg>
        <pc:spChg chg="add">
          <ac:chgData name="辛 杰" userId="669e189b032a4233" providerId="LiveId" clId="{98F86AFB-627A-4447-9CE0-37820F8671B5}" dt="2019-10-22T12:29:34.105" v="83"/>
          <ac:spMkLst>
            <pc:docMk/>
            <pc:sldMk cId="2515560707" sldId="1704"/>
            <ac:spMk id="525" creationId="{0D898449-B3CB-44F0-A113-039A572E2E39}"/>
          </ac:spMkLst>
        </pc:spChg>
        <pc:spChg chg="add">
          <ac:chgData name="辛 杰" userId="669e189b032a4233" providerId="LiveId" clId="{98F86AFB-627A-4447-9CE0-37820F8671B5}" dt="2019-10-22T12:29:34.105" v="83"/>
          <ac:spMkLst>
            <pc:docMk/>
            <pc:sldMk cId="2515560707" sldId="1704"/>
            <ac:spMk id="526" creationId="{B6843464-CA64-4A60-A75C-A3E5034825E1}"/>
          </ac:spMkLst>
        </pc:spChg>
        <pc:spChg chg="add">
          <ac:chgData name="辛 杰" userId="669e189b032a4233" providerId="LiveId" clId="{98F86AFB-627A-4447-9CE0-37820F8671B5}" dt="2019-10-22T12:29:34.105" v="83"/>
          <ac:spMkLst>
            <pc:docMk/>
            <pc:sldMk cId="2515560707" sldId="1704"/>
            <ac:spMk id="527" creationId="{B85C4CD9-D728-4320-B5F5-831278139595}"/>
          </ac:spMkLst>
        </pc:spChg>
        <pc:spChg chg="add">
          <ac:chgData name="辛 杰" userId="669e189b032a4233" providerId="LiveId" clId="{98F86AFB-627A-4447-9CE0-37820F8671B5}" dt="2019-10-22T12:29:34.105" v="83"/>
          <ac:spMkLst>
            <pc:docMk/>
            <pc:sldMk cId="2515560707" sldId="1704"/>
            <ac:spMk id="528" creationId="{91B59D13-360E-4876-B5AB-0DF331E5F4FF}"/>
          </ac:spMkLst>
        </pc:spChg>
        <pc:spChg chg="add">
          <ac:chgData name="辛 杰" userId="669e189b032a4233" providerId="LiveId" clId="{98F86AFB-627A-4447-9CE0-37820F8671B5}" dt="2019-10-22T12:29:34.105" v="83"/>
          <ac:spMkLst>
            <pc:docMk/>
            <pc:sldMk cId="2515560707" sldId="1704"/>
            <ac:spMk id="529" creationId="{89EEA561-5480-49C7-A6AA-27667402E9F7}"/>
          </ac:spMkLst>
        </pc:spChg>
        <pc:spChg chg="add">
          <ac:chgData name="辛 杰" userId="669e189b032a4233" providerId="LiveId" clId="{98F86AFB-627A-4447-9CE0-37820F8671B5}" dt="2019-10-22T12:29:34.105" v="83"/>
          <ac:spMkLst>
            <pc:docMk/>
            <pc:sldMk cId="2515560707" sldId="1704"/>
            <ac:spMk id="530" creationId="{0723BED0-14A0-4E45-8BAA-4B9958BC0F59}"/>
          </ac:spMkLst>
        </pc:spChg>
        <pc:spChg chg="add">
          <ac:chgData name="辛 杰" userId="669e189b032a4233" providerId="LiveId" clId="{98F86AFB-627A-4447-9CE0-37820F8671B5}" dt="2019-10-22T12:29:34.105" v="83"/>
          <ac:spMkLst>
            <pc:docMk/>
            <pc:sldMk cId="2515560707" sldId="1704"/>
            <ac:spMk id="531" creationId="{3E6C9559-8EB4-442B-901F-BF007A723CBA}"/>
          </ac:spMkLst>
        </pc:spChg>
        <pc:spChg chg="add">
          <ac:chgData name="辛 杰" userId="669e189b032a4233" providerId="LiveId" clId="{98F86AFB-627A-4447-9CE0-37820F8671B5}" dt="2019-10-22T12:29:34.105" v="83"/>
          <ac:spMkLst>
            <pc:docMk/>
            <pc:sldMk cId="2515560707" sldId="1704"/>
            <ac:spMk id="532" creationId="{26C1F069-FF5A-4AB9-B003-11266034C01A}"/>
          </ac:spMkLst>
        </pc:spChg>
        <pc:spChg chg="add">
          <ac:chgData name="辛 杰" userId="669e189b032a4233" providerId="LiveId" clId="{98F86AFB-627A-4447-9CE0-37820F8671B5}" dt="2019-10-22T12:29:34.105" v="83"/>
          <ac:spMkLst>
            <pc:docMk/>
            <pc:sldMk cId="2515560707" sldId="1704"/>
            <ac:spMk id="533" creationId="{C222B93B-A4FF-409B-BE01-3264F571C880}"/>
          </ac:spMkLst>
        </pc:spChg>
        <pc:spChg chg="add">
          <ac:chgData name="辛 杰" userId="669e189b032a4233" providerId="LiveId" clId="{98F86AFB-627A-4447-9CE0-37820F8671B5}" dt="2019-10-22T12:29:34.105" v="83"/>
          <ac:spMkLst>
            <pc:docMk/>
            <pc:sldMk cId="2515560707" sldId="1704"/>
            <ac:spMk id="534" creationId="{EC016AD1-2B2E-4D16-888D-7C0158F1EDDA}"/>
          </ac:spMkLst>
        </pc:spChg>
        <pc:spChg chg="add">
          <ac:chgData name="辛 杰" userId="669e189b032a4233" providerId="LiveId" clId="{98F86AFB-627A-4447-9CE0-37820F8671B5}" dt="2019-10-22T12:29:34.105" v="83"/>
          <ac:spMkLst>
            <pc:docMk/>
            <pc:sldMk cId="2515560707" sldId="1704"/>
            <ac:spMk id="535" creationId="{2A70B08F-A51E-4F61-B92C-2D1F2C0A63A7}"/>
          </ac:spMkLst>
        </pc:spChg>
        <pc:spChg chg="add">
          <ac:chgData name="辛 杰" userId="669e189b032a4233" providerId="LiveId" clId="{98F86AFB-627A-4447-9CE0-37820F8671B5}" dt="2019-10-22T12:29:34.105" v="83"/>
          <ac:spMkLst>
            <pc:docMk/>
            <pc:sldMk cId="2515560707" sldId="1704"/>
            <ac:spMk id="536" creationId="{DBE9663C-2D7B-4DE9-B5CF-49A81188C68B}"/>
          </ac:spMkLst>
        </pc:spChg>
        <pc:spChg chg="add">
          <ac:chgData name="辛 杰" userId="669e189b032a4233" providerId="LiveId" clId="{98F86AFB-627A-4447-9CE0-37820F8671B5}" dt="2019-10-22T12:29:34.105" v="83"/>
          <ac:spMkLst>
            <pc:docMk/>
            <pc:sldMk cId="2515560707" sldId="1704"/>
            <ac:spMk id="537" creationId="{2D0E0D19-1A66-4AEC-88E6-778D1BF0A8EA}"/>
          </ac:spMkLst>
        </pc:spChg>
        <pc:spChg chg="add">
          <ac:chgData name="辛 杰" userId="669e189b032a4233" providerId="LiveId" clId="{98F86AFB-627A-4447-9CE0-37820F8671B5}" dt="2019-10-22T12:29:34.105" v="83"/>
          <ac:spMkLst>
            <pc:docMk/>
            <pc:sldMk cId="2515560707" sldId="1704"/>
            <ac:spMk id="538" creationId="{7F54C871-1023-4B2B-8909-268DDF530C88}"/>
          </ac:spMkLst>
        </pc:spChg>
        <pc:spChg chg="add">
          <ac:chgData name="辛 杰" userId="669e189b032a4233" providerId="LiveId" clId="{98F86AFB-627A-4447-9CE0-37820F8671B5}" dt="2019-10-22T12:29:34.105" v="83"/>
          <ac:spMkLst>
            <pc:docMk/>
            <pc:sldMk cId="2515560707" sldId="1704"/>
            <ac:spMk id="539" creationId="{396249F5-A0E2-4B14-9DEB-A93BD6943083}"/>
          </ac:spMkLst>
        </pc:spChg>
        <pc:spChg chg="add">
          <ac:chgData name="辛 杰" userId="669e189b032a4233" providerId="LiveId" clId="{98F86AFB-627A-4447-9CE0-37820F8671B5}" dt="2019-10-22T12:29:34.105" v="83"/>
          <ac:spMkLst>
            <pc:docMk/>
            <pc:sldMk cId="2515560707" sldId="1704"/>
            <ac:spMk id="540" creationId="{45318F50-FAC5-4624-B486-7FDF6C1BAF54}"/>
          </ac:spMkLst>
        </pc:spChg>
        <pc:spChg chg="add">
          <ac:chgData name="辛 杰" userId="669e189b032a4233" providerId="LiveId" clId="{98F86AFB-627A-4447-9CE0-37820F8671B5}" dt="2019-10-22T12:29:34.105" v="83"/>
          <ac:spMkLst>
            <pc:docMk/>
            <pc:sldMk cId="2515560707" sldId="1704"/>
            <ac:spMk id="541" creationId="{E388E1BA-5D12-40B5-A058-128F7F0BEDBC}"/>
          </ac:spMkLst>
        </pc:spChg>
        <pc:spChg chg="add">
          <ac:chgData name="辛 杰" userId="669e189b032a4233" providerId="LiveId" clId="{98F86AFB-627A-4447-9CE0-37820F8671B5}" dt="2019-10-22T12:29:34.105" v="83"/>
          <ac:spMkLst>
            <pc:docMk/>
            <pc:sldMk cId="2515560707" sldId="1704"/>
            <ac:spMk id="542" creationId="{7D55439E-6897-4241-B1BD-AF25E8955A85}"/>
          </ac:spMkLst>
        </pc:spChg>
        <pc:spChg chg="add">
          <ac:chgData name="辛 杰" userId="669e189b032a4233" providerId="LiveId" clId="{98F86AFB-627A-4447-9CE0-37820F8671B5}" dt="2019-10-22T12:29:34.105" v="83"/>
          <ac:spMkLst>
            <pc:docMk/>
            <pc:sldMk cId="2515560707" sldId="1704"/>
            <ac:spMk id="543" creationId="{F45A181D-9162-44C9-A7FA-CAF661C4371F}"/>
          </ac:spMkLst>
        </pc:spChg>
        <pc:spChg chg="add">
          <ac:chgData name="辛 杰" userId="669e189b032a4233" providerId="LiveId" clId="{98F86AFB-627A-4447-9CE0-37820F8671B5}" dt="2019-10-22T12:29:34.105" v="83"/>
          <ac:spMkLst>
            <pc:docMk/>
            <pc:sldMk cId="2515560707" sldId="1704"/>
            <ac:spMk id="544" creationId="{77C3568B-662C-425C-BC30-276CB2292D85}"/>
          </ac:spMkLst>
        </pc:spChg>
        <pc:spChg chg="add">
          <ac:chgData name="辛 杰" userId="669e189b032a4233" providerId="LiveId" clId="{98F86AFB-627A-4447-9CE0-37820F8671B5}" dt="2019-10-22T12:29:34.105" v="83"/>
          <ac:spMkLst>
            <pc:docMk/>
            <pc:sldMk cId="2515560707" sldId="1704"/>
            <ac:spMk id="545" creationId="{7CDBBFAA-B75E-4CA7-95B6-36EB1AFDAA64}"/>
          </ac:spMkLst>
        </pc:spChg>
        <pc:spChg chg="add">
          <ac:chgData name="辛 杰" userId="669e189b032a4233" providerId="LiveId" clId="{98F86AFB-627A-4447-9CE0-37820F8671B5}" dt="2019-10-22T12:29:34.105" v="83"/>
          <ac:spMkLst>
            <pc:docMk/>
            <pc:sldMk cId="2515560707" sldId="1704"/>
            <ac:spMk id="546" creationId="{FB441E0E-CE10-4EE6-A4B6-B17FFA91687A}"/>
          </ac:spMkLst>
        </pc:spChg>
        <pc:spChg chg="add">
          <ac:chgData name="辛 杰" userId="669e189b032a4233" providerId="LiveId" clId="{98F86AFB-627A-4447-9CE0-37820F8671B5}" dt="2019-10-22T12:29:34.105" v="83"/>
          <ac:spMkLst>
            <pc:docMk/>
            <pc:sldMk cId="2515560707" sldId="1704"/>
            <ac:spMk id="547" creationId="{E1ECAEB2-8630-4E5F-B9C5-F9494ACEF50B}"/>
          </ac:spMkLst>
        </pc:spChg>
        <pc:spChg chg="add">
          <ac:chgData name="辛 杰" userId="669e189b032a4233" providerId="LiveId" clId="{98F86AFB-627A-4447-9CE0-37820F8671B5}" dt="2019-10-22T12:29:34.105" v="83"/>
          <ac:spMkLst>
            <pc:docMk/>
            <pc:sldMk cId="2515560707" sldId="1704"/>
            <ac:spMk id="548" creationId="{2EF3D033-45B7-4E25-B17E-50FA9088798E}"/>
          </ac:spMkLst>
        </pc:spChg>
        <pc:spChg chg="add">
          <ac:chgData name="辛 杰" userId="669e189b032a4233" providerId="LiveId" clId="{98F86AFB-627A-4447-9CE0-37820F8671B5}" dt="2019-10-22T12:29:34.105" v="83"/>
          <ac:spMkLst>
            <pc:docMk/>
            <pc:sldMk cId="2515560707" sldId="1704"/>
            <ac:spMk id="549" creationId="{22059B73-85EB-44D7-A856-67923BB26AFA}"/>
          </ac:spMkLst>
        </pc:spChg>
        <pc:spChg chg="add">
          <ac:chgData name="辛 杰" userId="669e189b032a4233" providerId="LiveId" clId="{98F86AFB-627A-4447-9CE0-37820F8671B5}" dt="2019-10-22T12:29:34.105" v="83"/>
          <ac:spMkLst>
            <pc:docMk/>
            <pc:sldMk cId="2515560707" sldId="1704"/>
            <ac:spMk id="550" creationId="{1B3BF9A5-7C63-4525-A4B8-9E3DA620BADE}"/>
          </ac:spMkLst>
        </pc:spChg>
        <pc:spChg chg="add">
          <ac:chgData name="辛 杰" userId="669e189b032a4233" providerId="LiveId" clId="{98F86AFB-627A-4447-9CE0-37820F8671B5}" dt="2019-10-22T12:29:34.105" v="83"/>
          <ac:spMkLst>
            <pc:docMk/>
            <pc:sldMk cId="2515560707" sldId="1704"/>
            <ac:spMk id="551" creationId="{C31C2EF9-D508-4BD3-90D7-282AFD326A97}"/>
          </ac:spMkLst>
        </pc:spChg>
        <pc:spChg chg="add">
          <ac:chgData name="辛 杰" userId="669e189b032a4233" providerId="LiveId" clId="{98F86AFB-627A-4447-9CE0-37820F8671B5}" dt="2019-10-22T12:29:34.105" v="83"/>
          <ac:spMkLst>
            <pc:docMk/>
            <pc:sldMk cId="2515560707" sldId="1704"/>
            <ac:spMk id="552" creationId="{76F3C1C3-7174-452E-8F66-1AE678B4E2D9}"/>
          </ac:spMkLst>
        </pc:spChg>
        <pc:spChg chg="add">
          <ac:chgData name="辛 杰" userId="669e189b032a4233" providerId="LiveId" clId="{98F86AFB-627A-4447-9CE0-37820F8671B5}" dt="2019-10-22T12:29:34.105" v="83"/>
          <ac:spMkLst>
            <pc:docMk/>
            <pc:sldMk cId="2515560707" sldId="1704"/>
            <ac:spMk id="553" creationId="{E16DE385-80E4-422F-945E-9AB559EF89FD}"/>
          </ac:spMkLst>
        </pc:spChg>
        <pc:spChg chg="add">
          <ac:chgData name="辛 杰" userId="669e189b032a4233" providerId="LiveId" clId="{98F86AFB-627A-4447-9CE0-37820F8671B5}" dt="2019-10-22T12:29:34.105" v="83"/>
          <ac:spMkLst>
            <pc:docMk/>
            <pc:sldMk cId="2515560707" sldId="1704"/>
            <ac:spMk id="554" creationId="{7BC6EA9B-CB26-4112-8B3A-15C5A0CB5114}"/>
          </ac:spMkLst>
        </pc:spChg>
        <pc:spChg chg="add">
          <ac:chgData name="辛 杰" userId="669e189b032a4233" providerId="LiveId" clId="{98F86AFB-627A-4447-9CE0-37820F8671B5}" dt="2019-10-22T12:29:34.105" v="83"/>
          <ac:spMkLst>
            <pc:docMk/>
            <pc:sldMk cId="2515560707" sldId="1704"/>
            <ac:spMk id="555" creationId="{26A74225-46CC-48DD-9FDA-A5A4480152D2}"/>
          </ac:spMkLst>
        </pc:spChg>
        <pc:spChg chg="add">
          <ac:chgData name="辛 杰" userId="669e189b032a4233" providerId="LiveId" clId="{98F86AFB-627A-4447-9CE0-37820F8671B5}" dt="2019-10-22T12:29:34.105" v="83"/>
          <ac:spMkLst>
            <pc:docMk/>
            <pc:sldMk cId="2515560707" sldId="1704"/>
            <ac:spMk id="556" creationId="{CA9C51E9-4AA8-46F2-B0C8-986D4265C7F8}"/>
          </ac:spMkLst>
        </pc:spChg>
        <pc:spChg chg="add">
          <ac:chgData name="辛 杰" userId="669e189b032a4233" providerId="LiveId" clId="{98F86AFB-627A-4447-9CE0-37820F8671B5}" dt="2019-10-22T12:29:34.105" v="83"/>
          <ac:spMkLst>
            <pc:docMk/>
            <pc:sldMk cId="2515560707" sldId="1704"/>
            <ac:spMk id="557" creationId="{C33FDFDA-E6C6-4308-8789-36CD886032C9}"/>
          </ac:spMkLst>
        </pc:spChg>
        <pc:spChg chg="add">
          <ac:chgData name="辛 杰" userId="669e189b032a4233" providerId="LiveId" clId="{98F86AFB-627A-4447-9CE0-37820F8671B5}" dt="2019-10-22T12:29:34.105" v="83"/>
          <ac:spMkLst>
            <pc:docMk/>
            <pc:sldMk cId="2515560707" sldId="1704"/>
            <ac:spMk id="558" creationId="{83D7E3AA-6BE2-4C2D-9CF0-CD72DDCFF86D}"/>
          </ac:spMkLst>
        </pc:spChg>
        <pc:spChg chg="add">
          <ac:chgData name="辛 杰" userId="669e189b032a4233" providerId="LiveId" clId="{98F86AFB-627A-4447-9CE0-37820F8671B5}" dt="2019-10-22T12:29:34.105" v="83"/>
          <ac:spMkLst>
            <pc:docMk/>
            <pc:sldMk cId="2515560707" sldId="1704"/>
            <ac:spMk id="559" creationId="{FFD0EBDA-A957-4C24-8F83-5862A467E176}"/>
          </ac:spMkLst>
        </pc:spChg>
        <pc:spChg chg="add">
          <ac:chgData name="辛 杰" userId="669e189b032a4233" providerId="LiveId" clId="{98F86AFB-627A-4447-9CE0-37820F8671B5}" dt="2019-10-22T12:29:34.105" v="83"/>
          <ac:spMkLst>
            <pc:docMk/>
            <pc:sldMk cId="2515560707" sldId="1704"/>
            <ac:spMk id="560" creationId="{A0F7C333-33D8-4C18-98A4-A111AEE15C08}"/>
          </ac:spMkLst>
        </pc:spChg>
        <pc:spChg chg="add">
          <ac:chgData name="辛 杰" userId="669e189b032a4233" providerId="LiveId" clId="{98F86AFB-627A-4447-9CE0-37820F8671B5}" dt="2019-10-22T12:29:34.105" v="83"/>
          <ac:spMkLst>
            <pc:docMk/>
            <pc:sldMk cId="2515560707" sldId="1704"/>
            <ac:spMk id="561" creationId="{28BAA2B5-0DCF-49F2-8BFB-66A7359D4B28}"/>
          </ac:spMkLst>
        </pc:spChg>
        <pc:spChg chg="add">
          <ac:chgData name="辛 杰" userId="669e189b032a4233" providerId="LiveId" clId="{98F86AFB-627A-4447-9CE0-37820F8671B5}" dt="2019-10-22T12:29:34.105" v="83"/>
          <ac:spMkLst>
            <pc:docMk/>
            <pc:sldMk cId="2515560707" sldId="1704"/>
            <ac:spMk id="562" creationId="{8883F9DC-450C-43A6-8693-12EF0B269D1E}"/>
          </ac:spMkLst>
        </pc:spChg>
        <pc:spChg chg="add">
          <ac:chgData name="辛 杰" userId="669e189b032a4233" providerId="LiveId" clId="{98F86AFB-627A-4447-9CE0-37820F8671B5}" dt="2019-10-22T12:29:34.105" v="83"/>
          <ac:spMkLst>
            <pc:docMk/>
            <pc:sldMk cId="2515560707" sldId="1704"/>
            <ac:spMk id="563" creationId="{C2F4CBFA-EE79-4A2C-B820-10C5C8F4543E}"/>
          </ac:spMkLst>
        </pc:spChg>
        <pc:spChg chg="add">
          <ac:chgData name="辛 杰" userId="669e189b032a4233" providerId="LiveId" clId="{98F86AFB-627A-4447-9CE0-37820F8671B5}" dt="2019-10-22T12:29:34.105" v="83"/>
          <ac:spMkLst>
            <pc:docMk/>
            <pc:sldMk cId="2515560707" sldId="1704"/>
            <ac:spMk id="564" creationId="{5B636757-D944-4682-B350-937DB7FBC26B}"/>
          </ac:spMkLst>
        </pc:spChg>
        <pc:spChg chg="add">
          <ac:chgData name="辛 杰" userId="669e189b032a4233" providerId="LiveId" clId="{98F86AFB-627A-4447-9CE0-37820F8671B5}" dt="2019-10-22T12:29:34.105" v="83"/>
          <ac:spMkLst>
            <pc:docMk/>
            <pc:sldMk cId="2515560707" sldId="1704"/>
            <ac:spMk id="565" creationId="{827AADD3-4122-49D9-82F7-1FF53FFDD9F5}"/>
          </ac:spMkLst>
        </pc:spChg>
        <pc:spChg chg="add">
          <ac:chgData name="辛 杰" userId="669e189b032a4233" providerId="LiveId" clId="{98F86AFB-627A-4447-9CE0-37820F8671B5}" dt="2019-10-22T12:29:34.105" v="83"/>
          <ac:spMkLst>
            <pc:docMk/>
            <pc:sldMk cId="2515560707" sldId="1704"/>
            <ac:spMk id="566" creationId="{A6C021E4-3BD1-4C42-81E3-3DAF87E58D76}"/>
          </ac:spMkLst>
        </pc:spChg>
        <pc:spChg chg="add">
          <ac:chgData name="辛 杰" userId="669e189b032a4233" providerId="LiveId" clId="{98F86AFB-627A-4447-9CE0-37820F8671B5}" dt="2019-10-22T12:29:34.105" v="83"/>
          <ac:spMkLst>
            <pc:docMk/>
            <pc:sldMk cId="2515560707" sldId="1704"/>
            <ac:spMk id="567" creationId="{3399F5F4-51E3-47C9-8D04-507D0D91DD7B}"/>
          </ac:spMkLst>
        </pc:spChg>
        <pc:spChg chg="add">
          <ac:chgData name="辛 杰" userId="669e189b032a4233" providerId="LiveId" clId="{98F86AFB-627A-4447-9CE0-37820F8671B5}" dt="2019-10-22T12:29:34.105" v="83"/>
          <ac:spMkLst>
            <pc:docMk/>
            <pc:sldMk cId="2515560707" sldId="1704"/>
            <ac:spMk id="568" creationId="{A9F5C825-99AF-459D-92FC-6EDBE56117AA}"/>
          </ac:spMkLst>
        </pc:spChg>
        <pc:spChg chg="add">
          <ac:chgData name="辛 杰" userId="669e189b032a4233" providerId="LiveId" clId="{98F86AFB-627A-4447-9CE0-37820F8671B5}" dt="2019-10-22T12:29:34.105" v="83"/>
          <ac:spMkLst>
            <pc:docMk/>
            <pc:sldMk cId="2515560707" sldId="1704"/>
            <ac:spMk id="569" creationId="{4C81D0C5-1A3D-4B4D-B436-090CF03EA8F4}"/>
          </ac:spMkLst>
        </pc:spChg>
        <pc:spChg chg="add">
          <ac:chgData name="辛 杰" userId="669e189b032a4233" providerId="LiveId" clId="{98F86AFB-627A-4447-9CE0-37820F8671B5}" dt="2019-10-22T12:29:34.105" v="83"/>
          <ac:spMkLst>
            <pc:docMk/>
            <pc:sldMk cId="2515560707" sldId="1704"/>
            <ac:spMk id="570" creationId="{3E922AB8-2C67-4B89-9E72-DFCD632904CD}"/>
          </ac:spMkLst>
        </pc:spChg>
        <pc:spChg chg="add">
          <ac:chgData name="辛 杰" userId="669e189b032a4233" providerId="LiveId" clId="{98F86AFB-627A-4447-9CE0-37820F8671B5}" dt="2019-10-22T12:29:34.105" v="83"/>
          <ac:spMkLst>
            <pc:docMk/>
            <pc:sldMk cId="2515560707" sldId="1704"/>
            <ac:spMk id="571" creationId="{A79A4012-5D3C-484B-90F8-02F618A74A97}"/>
          </ac:spMkLst>
        </pc:spChg>
        <pc:spChg chg="add">
          <ac:chgData name="辛 杰" userId="669e189b032a4233" providerId="LiveId" clId="{98F86AFB-627A-4447-9CE0-37820F8671B5}" dt="2019-10-22T12:29:34.105" v="83"/>
          <ac:spMkLst>
            <pc:docMk/>
            <pc:sldMk cId="2515560707" sldId="1704"/>
            <ac:spMk id="572" creationId="{5937E897-67F4-4147-B782-EE2EFB7C837E}"/>
          </ac:spMkLst>
        </pc:spChg>
        <pc:spChg chg="add">
          <ac:chgData name="辛 杰" userId="669e189b032a4233" providerId="LiveId" clId="{98F86AFB-627A-4447-9CE0-37820F8671B5}" dt="2019-10-22T12:29:34.105" v="83"/>
          <ac:spMkLst>
            <pc:docMk/>
            <pc:sldMk cId="2515560707" sldId="1704"/>
            <ac:spMk id="573" creationId="{F1C1F11B-676E-463B-BEE8-B18D0C5D0235}"/>
          </ac:spMkLst>
        </pc:spChg>
        <pc:spChg chg="add">
          <ac:chgData name="辛 杰" userId="669e189b032a4233" providerId="LiveId" clId="{98F86AFB-627A-4447-9CE0-37820F8671B5}" dt="2019-10-22T12:29:34.105" v="83"/>
          <ac:spMkLst>
            <pc:docMk/>
            <pc:sldMk cId="2515560707" sldId="1704"/>
            <ac:spMk id="574" creationId="{27F5FF11-CD81-491D-AE53-300BFD58A0C4}"/>
          </ac:spMkLst>
        </pc:spChg>
        <pc:spChg chg="add">
          <ac:chgData name="辛 杰" userId="669e189b032a4233" providerId="LiveId" clId="{98F86AFB-627A-4447-9CE0-37820F8671B5}" dt="2019-10-22T12:29:34.105" v="83"/>
          <ac:spMkLst>
            <pc:docMk/>
            <pc:sldMk cId="2515560707" sldId="1704"/>
            <ac:spMk id="575" creationId="{B85804BA-85D1-4157-BB10-4407B149585C}"/>
          </ac:spMkLst>
        </pc:spChg>
        <pc:spChg chg="add">
          <ac:chgData name="辛 杰" userId="669e189b032a4233" providerId="LiveId" clId="{98F86AFB-627A-4447-9CE0-37820F8671B5}" dt="2019-10-22T12:29:34.105" v="83"/>
          <ac:spMkLst>
            <pc:docMk/>
            <pc:sldMk cId="2515560707" sldId="1704"/>
            <ac:spMk id="576" creationId="{4DB8B02F-5C58-432C-8963-3B46C563572F}"/>
          </ac:spMkLst>
        </pc:spChg>
        <pc:spChg chg="add">
          <ac:chgData name="辛 杰" userId="669e189b032a4233" providerId="LiveId" clId="{98F86AFB-627A-4447-9CE0-37820F8671B5}" dt="2019-10-22T12:29:34.105" v="83"/>
          <ac:spMkLst>
            <pc:docMk/>
            <pc:sldMk cId="2515560707" sldId="1704"/>
            <ac:spMk id="577" creationId="{B06681E0-9230-4F5E-8B6B-68CEFD9D0C28}"/>
          </ac:spMkLst>
        </pc:spChg>
        <pc:spChg chg="add">
          <ac:chgData name="辛 杰" userId="669e189b032a4233" providerId="LiveId" clId="{98F86AFB-627A-4447-9CE0-37820F8671B5}" dt="2019-10-22T12:29:34.105" v="83"/>
          <ac:spMkLst>
            <pc:docMk/>
            <pc:sldMk cId="2515560707" sldId="1704"/>
            <ac:spMk id="578" creationId="{9EC84449-F8BE-4E27-A9AC-25D45A3A4CFB}"/>
          </ac:spMkLst>
        </pc:spChg>
        <pc:spChg chg="add">
          <ac:chgData name="辛 杰" userId="669e189b032a4233" providerId="LiveId" clId="{98F86AFB-627A-4447-9CE0-37820F8671B5}" dt="2019-10-22T12:29:34.105" v="83"/>
          <ac:spMkLst>
            <pc:docMk/>
            <pc:sldMk cId="2515560707" sldId="1704"/>
            <ac:spMk id="579" creationId="{FFFB27A3-4861-49B4-A58B-2AF96B8CEC01}"/>
          </ac:spMkLst>
        </pc:spChg>
        <pc:spChg chg="add">
          <ac:chgData name="辛 杰" userId="669e189b032a4233" providerId="LiveId" clId="{98F86AFB-627A-4447-9CE0-37820F8671B5}" dt="2019-10-22T12:29:34.105" v="83"/>
          <ac:spMkLst>
            <pc:docMk/>
            <pc:sldMk cId="2515560707" sldId="1704"/>
            <ac:spMk id="580" creationId="{BC422C7B-1ED6-40B0-9D89-FE81203AF743}"/>
          </ac:spMkLst>
        </pc:spChg>
        <pc:spChg chg="add">
          <ac:chgData name="辛 杰" userId="669e189b032a4233" providerId="LiveId" clId="{98F86AFB-627A-4447-9CE0-37820F8671B5}" dt="2019-10-22T12:29:34.105" v="83"/>
          <ac:spMkLst>
            <pc:docMk/>
            <pc:sldMk cId="2515560707" sldId="1704"/>
            <ac:spMk id="581" creationId="{FD69E5C3-8D8A-4F79-9880-B238479F42F4}"/>
          </ac:spMkLst>
        </pc:spChg>
        <pc:spChg chg="add">
          <ac:chgData name="辛 杰" userId="669e189b032a4233" providerId="LiveId" clId="{98F86AFB-627A-4447-9CE0-37820F8671B5}" dt="2019-10-22T12:29:34.105" v="83"/>
          <ac:spMkLst>
            <pc:docMk/>
            <pc:sldMk cId="2515560707" sldId="1704"/>
            <ac:spMk id="582" creationId="{510DE086-7A77-47AB-BE9A-127DF036D2E1}"/>
          </ac:spMkLst>
        </pc:spChg>
        <pc:spChg chg="add">
          <ac:chgData name="辛 杰" userId="669e189b032a4233" providerId="LiveId" clId="{98F86AFB-627A-4447-9CE0-37820F8671B5}" dt="2019-10-22T12:29:34.105" v="83"/>
          <ac:spMkLst>
            <pc:docMk/>
            <pc:sldMk cId="2515560707" sldId="1704"/>
            <ac:spMk id="583" creationId="{3A09B048-96AC-49D3-B8A4-8DF586C5D10C}"/>
          </ac:spMkLst>
        </pc:spChg>
        <pc:spChg chg="add">
          <ac:chgData name="辛 杰" userId="669e189b032a4233" providerId="LiveId" clId="{98F86AFB-627A-4447-9CE0-37820F8671B5}" dt="2019-10-22T12:29:34.105" v="83"/>
          <ac:spMkLst>
            <pc:docMk/>
            <pc:sldMk cId="2515560707" sldId="1704"/>
            <ac:spMk id="584" creationId="{A519323E-DCAB-4346-91D4-26C9FC6A21C0}"/>
          </ac:spMkLst>
        </pc:spChg>
        <pc:spChg chg="add">
          <ac:chgData name="辛 杰" userId="669e189b032a4233" providerId="LiveId" clId="{98F86AFB-627A-4447-9CE0-37820F8671B5}" dt="2019-10-22T12:29:34.105" v="83"/>
          <ac:spMkLst>
            <pc:docMk/>
            <pc:sldMk cId="2515560707" sldId="1704"/>
            <ac:spMk id="585" creationId="{6DFBABC4-E8C7-4ED3-B066-419B1E7A85C8}"/>
          </ac:spMkLst>
        </pc:spChg>
        <pc:spChg chg="add">
          <ac:chgData name="辛 杰" userId="669e189b032a4233" providerId="LiveId" clId="{98F86AFB-627A-4447-9CE0-37820F8671B5}" dt="2019-10-22T12:29:34.105" v="83"/>
          <ac:spMkLst>
            <pc:docMk/>
            <pc:sldMk cId="2515560707" sldId="1704"/>
            <ac:spMk id="586" creationId="{A6C1D694-9250-4ACF-A10E-A58B7E2C38EA}"/>
          </ac:spMkLst>
        </pc:spChg>
        <pc:spChg chg="add">
          <ac:chgData name="辛 杰" userId="669e189b032a4233" providerId="LiveId" clId="{98F86AFB-627A-4447-9CE0-37820F8671B5}" dt="2019-10-22T12:29:34.105" v="83"/>
          <ac:spMkLst>
            <pc:docMk/>
            <pc:sldMk cId="2515560707" sldId="1704"/>
            <ac:spMk id="587" creationId="{301F0AE0-D77A-44A3-9913-F8FD8A9F68C7}"/>
          </ac:spMkLst>
        </pc:spChg>
        <pc:spChg chg="add">
          <ac:chgData name="辛 杰" userId="669e189b032a4233" providerId="LiveId" clId="{98F86AFB-627A-4447-9CE0-37820F8671B5}" dt="2019-10-22T12:29:34.105" v="83"/>
          <ac:spMkLst>
            <pc:docMk/>
            <pc:sldMk cId="2515560707" sldId="1704"/>
            <ac:spMk id="588" creationId="{5C6AABF3-C31E-41A8-A310-1E8E893A9E4F}"/>
          </ac:spMkLst>
        </pc:spChg>
        <pc:spChg chg="add">
          <ac:chgData name="辛 杰" userId="669e189b032a4233" providerId="LiveId" clId="{98F86AFB-627A-4447-9CE0-37820F8671B5}" dt="2019-10-22T12:29:34.105" v="83"/>
          <ac:spMkLst>
            <pc:docMk/>
            <pc:sldMk cId="2515560707" sldId="1704"/>
            <ac:spMk id="589" creationId="{3AAD1AF0-A218-46E5-8C09-35A0AFA40C0C}"/>
          </ac:spMkLst>
        </pc:spChg>
        <pc:spChg chg="add">
          <ac:chgData name="辛 杰" userId="669e189b032a4233" providerId="LiveId" clId="{98F86AFB-627A-4447-9CE0-37820F8671B5}" dt="2019-10-22T12:29:34.105" v="83"/>
          <ac:spMkLst>
            <pc:docMk/>
            <pc:sldMk cId="2515560707" sldId="1704"/>
            <ac:spMk id="590" creationId="{EB27E6A3-489B-4F07-A233-8283A7D9B70A}"/>
          </ac:spMkLst>
        </pc:spChg>
        <pc:spChg chg="add">
          <ac:chgData name="辛 杰" userId="669e189b032a4233" providerId="LiveId" clId="{98F86AFB-627A-4447-9CE0-37820F8671B5}" dt="2019-10-22T12:29:34.105" v="83"/>
          <ac:spMkLst>
            <pc:docMk/>
            <pc:sldMk cId="2515560707" sldId="1704"/>
            <ac:spMk id="591" creationId="{591CC1B8-BB73-4E2F-BE92-18FE1785B841}"/>
          </ac:spMkLst>
        </pc:spChg>
        <pc:spChg chg="add">
          <ac:chgData name="辛 杰" userId="669e189b032a4233" providerId="LiveId" clId="{98F86AFB-627A-4447-9CE0-37820F8671B5}" dt="2019-10-22T12:29:34.105" v="83"/>
          <ac:spMkLst>
            <pc:docMk/>
            <pc:sldMk cId="2515560707" sldId="1704"/>
            <ac:spMk id="592" creationId="{DF080680-206A-4FEC-9781-E202483E4B8C}"/>
          </ac:spMkLst>
        </pc:spChg>
        <pc:spChg chg="add">
          <ac:chgData name="辛 杰" userId="669e189b032a4233" providerId="LiveId" clId="{98F86AFB-627A-4447-9CE0-37820F8671B5}" dt="2019-10-22T12:29:34.105" v="83"/>
          <ac:spMkLst>
            <pc:docMk/>
            <pc:sldMk cId="2515560707" sldId="1704"/>
            <ac:spMk id="593" creationId="{DD0A819E-2DED-4F28-8EBC-E5D5AFE66CB6}"/>
          </ac:spMkLst>
        </pc:spChg>
        <pc:spChg chg="add">
          <ac:chgData name="辛 杰" userId="669e189b032a4233" providerId="LiveId" clId="{98F86AFB-627A-4447-9CE0-37820F8671B5}" dt="2019-10-22T12:29:34.105" v="83"/>
          <ac:spMkLst>
            <pc:docMk/>
            <pc:sldMk cId="2515560707" sldId="1704"/>
            <ac:spMk id="594" creationId="{69D18B9C-E128-4CFB-9DEA-6AD3CB32F6DB}"/>
          </ac:spMkLst>
        </pc:spChg>
        <pc:spChg chg="add">
          <ac:chgData name="辛 杰" userId="669e189b032a4233" providerId="LiveId" clId="{98F86AFB-627A-4447-9CE0-37820F8671B5}" dt="2019-10-22T12:29:34.105" v="83"/>
          <ac:spMkLst>
            <pc:docMk/>
            <pc:sldMk cId="2515560707" sldId="1704"/>
            <ac:spMk id="595" creationId="{8D9E8FA5-3606-4773-8F19-E03FA3C63802}"/>
          </ac:spMkLst>
        </pc:spChg>
        <pc:spChg chg="add">
          <ac:chgData name="辛 杰" userId="669e189b032a4233" providerId="LiveId" clId="{98F86AFB-627A-4447-9CE0-37820F8671B5}" dt="2019-10-22T12:29:34.105" v="83"/>
          <ac:spMkLst>
            <pc:docMk/>
            <pc:sldMk cId="2515560707" sldId="1704"/>
            <ac:spMk id="596" creationId="{26D69B6E-D30F-4A34-8A07-191B6D23D517}"/>
          </ac:spMkLst>
        </pc:spChg>
        <pc:spChg chg="add">
          <ac:chgData name="辛 杰" userId="669e189b032a4233" providerId="LiveId" clId="{98F86AFB-627A-4447-9CE0-37820F8671B5}" dt="2019-10-22T12:29:34.105" v="83"/>
          <ac:spMkLst>
            <pc:docMk/>
            <pc:sldMk cId="2515560707" sldId="1704"/>
            <ac:spMk id="597" creationId="{B3A0044A-78DC-4E75-A36B-E0D6E1FFF306}"/>
          </ac:spMkLst>
        </pc:spChg>
        <pc:spChg chg="add">
          <ac:chgData name="辛 杰" userId="669e189b032a4233" providerId="LiveId" clId="{98F86AFB-627A-4447-9CE0-37820F8671B5}" dt="2019-10-22T12:29:34.105" v="83"/>
          <ac:spMkLst>
            <pc:docMk/>
            <pc:sldMk cId="2515560707" sldId="1704"/>
            <ac:spMk id="598" creationId="{95E369B0-F029-4878-83A1-CACF9D095E82}"/>
          </ac:spMkLst>
        </pc:spChg>
        <pc:spChg chg="add">
          <ac:chgData name="辛 杰" userId="669e189b032a4233" providerId="LiveId" clId="{98F86AFB-627A-4447-9CE0-37820F8671B5}" dt="2019-10-22T12:29:34.105" v="83"/>
          <ac:spMkLst>
            <pc:docMk/>
            <pc:sldMk cId="2515560707" sldId="1704"/>
            <ac:spMk id="599" creationId="{56DE5C0D-1815-4CD3-9107-79AD87359CCE}"/>
          </ac:spMkLst>
        </pc:spChg>
        <pc:spChg chg="add">
          <ac:chgData name="辛 杰" userId="669e189b032a4233" providerId="LiveId" clId="{98F86AFB-627A-4447-9CE0-37820F8671B5}" dt="2019-10-22T12:29:34.105" v="83"/>
          <ac:spMkLst>
            <pc:docMk/>
            <pc:sldMk cId="2515560707" sldId="1704"/>
            <ac:spMk id="600" creationId="{3B937A8C-C184-4AFC-8E92-5EFAA832FAC8}"/>
          </ac:spMkLst>
        </pc:spChg>
        <pc:spChg chg="add">
          <ac:chgData name="辛 杰" userId="669e189b032a4233" providerId="LiveId" clId="{98F86AFB-627A-4447-9CE0-37820F8671B5}" dt="2019-10-22T12:29:34.105" v="83"/>
          <ac:spMkLst>
            <pc:docMk/>
            <pc:sldMk cId="2515560707" sldId="1704"/>
            <ac:spMk id="601" creationId="{F0F68027-F990-49A8-8766-6DA3D1E19867}"/>
          </ac:spMkLst>
        </pc:spChg>
        <pc:spChg chg="add">
          <ac:chgData name="辛 杰" userId="669e189b032a4233" providerId="LiveId" clId="{98F86AFB-627A-4447-9CE0-37820F8671B5}" dt="2019-10-22T12:29:34.105" v="83"/>
          <ac:spMkLst>
            <pc:docMk/>
            <pc:sldMk cId="2515560707" sldId="1704"/>
            <ac:spMk id="602" creationId="{A2E94753-AB83-44AD-9C9F-660B1816CDD0}"/>
          </ac:spMkLst>
        </pc:spChg>
        <pc:spChg chg="add">
          <ac:chgData name="辛 杰" userId="669e189b032a4233" providerId="LiveId" clId="{98F86AFB-627A-4447-9CE0-37820F8671B5}" dt="2019-10-22T12:29:34.105" v="83"/>
          <ac:spMkLst>
            <pc:docMk/>
            <pc:sldMk cId="2515560707" sldId="1704"/>
            <ac:spMk id="603" creationId="{77D8F9F7-2547-4377-9DAA-0AB5FAE2ACDF}"/>
          </ac:spMkLst>
        </pc:spChg>
        <pc:spChg chg="add">
          <ac:chgData name="辛 杰" userId="669e189b032a4233" providerId="LiveId" clId="{98F86AFB-627A-4447-9CE0-37820F8671B5}" dt="2019-10-22T12:29:34.105" v="83"/>
          <ac:spMkLst>
            <pc:docMk/>
            <pc:sldMk cId="2515560707" sldId="1704"/>
            <ac:spMk id="604" creationId="{6B7CDCF6-B28F-4557-85ED-E132F81C8162}"/>
          </ac:spMkLst>
        </pc:spChg>
        <pc:spChg chg="add">
          <ac:chgData name="辛 杰" userId="669e189b032a4233" providerId="LiveId" clId="{98F86AFB-627A-4447-9CE0-37820F8671B5}" dt="2019-10-22T12:29:34.105" v="83"/>
          <ac:spMkLst>
            <pc:docMk/>
            <pc:sldMk cId="2515560707" sldId="1704"/>
            <ac:spMk id="605" creationId="{97A42266-0ED9-49A7-B63D-454D465C0C00}"/>
          </ac:spMkLst>
        </pc:spChg>
        <pc:spChg chg="add">
          <ac:chgData name="辛 杰" userId="669e189b032a4233" providerId="LiveId" clId="{98F86AFB-627A-4447-9CE0-37820F8671B5}" dt="2019-10-22T12:29:34.105" v="83"/>
          <ac:spMkLst>
            <pc:docMk/>
            <pc:sldMk cId="2515560707" sldId="1704"/>
            <ac:spMk id="606" creationId="{F638B6F8-A911-436B-B6B4-D4CD869C3F80}"/>
          </ac:spMkLst>
        </pc:spChg>
        <pc:spChg chg="add">
          <ac:chgData name="辛 杰" userId="669e189b032a4233" providerId="LiveId" clId="{98F86AFB-627A-4447-9CE0-37820F8671B5}" dt="2019-10-22T12:29:34.105" v="83"/>
          <ac:spMkLst>
            <pc:docMk/>
            <pc:sldMk cId="2515560707" sldId="1704"/>
            <ac:spMk id="607" creationId="{5EBB01BA-9A41-4D7E-9CEA-B96287025B15}"/>
          </ac:spMkLst>
        </pc:spChg>
        <pc:spChg chg="add">
          <ac:chgData name="辛 杰" userId="669e189b032a4233" providerId="LiveId" clId="{98F86AFB-627A-4447-9CE0-37820F8671B5}" dt="2019-10-22T12:29:34.105" v="83"/>
          <ac:spMkLst>
            <pc:docMk/>
            <pc:sldMk cId="2515560707" sldId="1704"/>
            <ac:spMk id="608" creationId="{81688B4E-F49A-440C-A4AA-EB50F11C9635}"/>
          </ac:spMkLst>
        </pc:spChg>
        <pc:spChg chg="add">
          <ac:chgData name="辛 杰" userId="669e189b032a4233" providerId="LiveId" clId="{98F86AFB-627A-4447-9CE0-37820F8671B5}" dt="2019-10-22T12:29:34.105" v="83"/>
          <ac:spMkLst>
            <pc:docMk/>
            <pc:sldMk cId="2515560707" sldId="1704"/>
            <ac:spMk id="609" creationId="{76322D1A-6E1F-4DD3-8830-82650B3FC2A1}"/>
          </ac:spMkLst>
        </pc:spChg>
        <pc:spChg chg="add">
          <ac:chgData name="辛 杰" userId="669e189b032a4233" providerId="LiveId" clId="{98F86AFB-627A-4447-9CE0-37820F8671B5}" dt="2019-10-22T12:29:34.105" v="83"/>
          <ac:spMkLst>
            <pc:docMk/>
            <pc:sldMk cId="2515560707" sldId="1704"/>
            <ac:spMk id="610" creationId="{3B6C1002-80F1-4AF6-B4A2-1780CE713146}"/>
          </ac:spMkLst>
        </pc:spChg>
        <pc:spChg chg="add">
          <ac:chgData name="辛 杰" userId="669e189b032a4233" providerId="LiveId" clId="{98F86AFB-627A-4447-9CE0-37820F8671B5}" dt="2019-10-22T12:29:34.105" v="83"/>
          <ac:spMkLst>
            <pc:docMk/>
            <pc:sldMk cId="2515560707" sldId="1704"/>
            <ac:spMk id="611" creationId="{5446EA1B-02FC-4A58-A219-6C42EED13F54}"/>
          </ac:spMkLst>
        </pc:spChg>
        <pc:spChg chg="add">
          <ac:chgData name="辛 杰" userId="669e189b032a4233" providerId="LiveId" clId="{98F86AFB-627A-4447-9CE0-37820F8671B5}" dt="2019-10-22T12:29:34.105" v="83"/>
          <ac:spMkLst>
            <pc:docMk/>
            <pc:sldMk cId="2515560707" sldId="1704"/>
            <ac:spMk id="612" creationId="{8A6A61C5-7C0F-4D18-933D-2A2C11D10172}"/>
          </ac:spMkLst>
        </pc:spChg>
        <pc:spChg chg="add">
          <ac:chgData name="辛 杰" userId="669e189b032a4233" providerId="LiveId" clId="{98F86AFB-627A-4447-9CE0-37820F8671B5}" dt="2019-10-22T12:29:34.105" v="83"/>
          <ac:spMkLst>
            <pc:docMk/>
            <pc:sldMk cId="2515560707" sldId="1704"/>
            <ac:spMk id="613" creationId="{23791EF5-5EA4-47F5-AA61-6AFE48A18D16}"/>
          </ac:spMkLst>
        </pc:spChg>
        <pc:spChg chg="add">
          <ac:chgData name="辛 杰" userId="669e189b032a4233" providerId="LiveId" clId="{98F86AFB-627A-4447-9CE0-37820F8671B5}" dt="2019-10-22T12:29:34.105" v="83"/>
          <ac:spMkLst>
            <pc:docMk/>
            <pc:sldMk cId="2515560707" sldId="1704"/>
            <ac:spMk id="614" creationId="{3547E157-8FDF-41C7-81DC-0AE3BE8AD42B}"/>
          </ac:spMkLst>
        </pc:spChg>
        <pc:spChg chg="add">
          <ac:chgData name="辛 杰" userId="669e189b032a4233" providerId="LiveId" clId="{98F86AFB-627A-4447-9CE0-37820F8671B5}" dt="2019-10-22T12:29:34.105" v="83"/>
          <ac:spMkLst>
            <pc:docMk/>
            <pc:sldMk cId="2515560707" sldId="1704"/>
            <ac:spMk id="615" creationId="{2DF3CF0A-D0EE-4BEF-B323-8785FB07D6F0}"/>
          </ac:spMkLst>
        </pc:spChg>
        <pc:spChg chg="add">
          <ac:chgData name="辛 杰" userId="669e189b032a4233" providerId="LiveId" clId="{98F86AFB-627A-4447-9CE0-37820F8671B5}" dt="2019-10-22T12:29:34.105" v="83"/>
          <ac:spMkLst>
            <pc:docMk/>
            <pc:sldMk cId="2515560707" sldId="1704"/>
            <ac:spMk id="616" creationId="{8DB56873-F8C1-47C0-9357-776307DAD39B}"/>
          </ac:spMkLst>
        </pc:spChg>
        <pc:spChg chg="add">
          <ac:chgData name="辛 杰" userId="669e189b032a4233" providerId="LiveId" clId="{98F86AFB-627A-4447-9CE0-37820F8671B5}" dt="2019-10-22T12:29:34.105" v="83"/>
          <ac:spMkLst>
            <pc:docMk/>
            <pc:sldMk cId="2515560707" sldId="1704"/>
            <ac:spMk id="617" creationId="{B71E2B80-3F25-44C2-AF07-38DB5349E33D}"/>
          </ac:spMkLst>
        </pc:spChg>
        <pc:spChg chg="add">
          <ac:chgData name="辛 杰" userId="669e189b032a4233" providerId="LiveId" clId="{98F86AFB-627A-4447-9CE0-37820F8671B5}" dt="2019-10-22T12:29:34.105" v="83"/>
          <ac:spMkLst>
            <pc:docMk/>
            <pc:sldMk cId="2515560707" sldId="1704"/>
            <ac:spMk id="618" creationId="{F98FABF8-CC50-4C38-AA5F-F157806312E2}"/>
          </ac:spMkLst>
        </pc:spChg>
        <pc:spChg chg="add">
          <ac:chgData name="辛 杰" userId="669e189b032a4233" providerId="LiveId" clId="{98F86AFB-627A-4447-9CE0-37820F8671B5}" dt="2019-10-22T12:29:34.105" v="83"/>
          <ac:spMkLst>
            <pc:docMk/>
            <pc:sldMk cId="2515560707" sldId="1704"/>
            <ac:spMk id="619" creationId="{500E787E-A10A-42D3-BC24-7F6298976E61}"/>
          </ac:spMkLst>
        </pc:spChg>
        <pc:spChg chg="add">
          <ac:chgData name="辛 杰" userId="669e189b032a4233" providerId="LiveId" clId="{98F86AFB-627A-4447-9CE0-37820F8671B5}" dt="2019-10-22T12:29:34.105" v="83"/>
          <ac:spMkLst>
            <pc:docMk/>
            <pc:sldMk cId="2515560707" sldId="1704"/>
            <ac:spMk id="620" creationId="{9C1693A0-3DDD-47CF-AC72-4FA92E792D6E}"/>
          </ac:spMkLst>
        </pc:spChg>
        <pc:spChg chg="add">
          <ac:chgData name="辛 杰" userId="669e189b032a4233" providerId="LiveId" clId="{98F86AFB-627A-4447-9CE0-37820F8671B5}" dt="2019-10-22T12:29:34.105" v="83"/>
          <ac:spMkLst>
            <pc:docMk/>
            <pc:sldMk cId="2515560707" sldId="1704"/>
            <ac:spMk id="621" creationId="{756C4042-CDD1-479F-81CF-4C567DCB507B}"/>
          </ac:spMkLst>
        </pc:spChg>
        <pc:spChg chg="add">
          <ac:chgData name="辛 杰" userId="669e189b032a4233" providerId="LiveId" clId="{98F86AFB-627A-4447-9CE0-37820F8671B5}" dt="2019-10-22T12:29:34.105" v="83"/>
          <ac:spMkLst>
            <pc:docMk/>
            <pc:sldMk cId="2515560707" sldId="1704"/>
            <ac:spMk id="622" creationId="{BC6BAB04-8054-4B5F-941E-3C558C9E63A2}"/>
          </ac:spMkLst>
        </pc:spChg>
        <pc:spChg chg="add">
          <ac:chgData name="辛 杰" userId="669e189b032a4233" providerId="LiveId" clId="{98F86AFB-627A-4447-9CE0-37820F8671B5}" dt="2019-10-22T12:29:34.105" v="83"/>
          <ac:spMkLst>
            <pc:docMk/>
            <pc:sldMk cId="2515560707" sldId="1704"/>
            <ac:spMk id="623" creationId="{40A40705-6C5C-475F-BF32-AB48087EC5C8}"/>
          </ac:spMkLst>
        </pc:spChg>
        <pc:spChg chg="add">
          <ac:chgData name="辛 杰" userId="669e189b032a4233" providerId="LiveId" clId="{98F86AFB-627A-4447-9CE0-37820F8671B5}" dt="2019-10-22T12:29:34.105" v="83"/>
          <ac:spMkLst>
            <pc:docMk/>
            <pc:sldMk cId="2515560707" sldId="1704"/>
            <ac:spMk id="624" creationId="{961897E6-DC22-4460-AA19-F27D394D2D2F}"/>
          </ac:spMkLst>
        </pc:spChg>
        <pc:spChg chg="add">
          <ac:chgData name="辛 杰" userId="669e189b032a4233" providerId="LiveId" clId="{98F86AFB-627A-4447-9CE0-37820F8671B5}" dt="2019-10-22T12:29:34.105" v="83"/>
          <ac:spMkLst>
            <pc:docMk/>
            <pc:sldMk cId="2515560707" sldId="1704"/>
            <ac:spMk id="625" creationId="{A3FC55D6-00E7-48C9-B27D-5CA6633B33BE}"/>
          </ac:spMkLst>
        </pc:spChg>
        <pc:spChg chg="add">
          <ac:chgData name="辛 杰" userId="669e189b032a4233" providerId="LiveId" clId="{98F86AFB-627A-4447-9CE0-37820F8671B5}" dt="2019-10-22T12:29:34.105" v="83"/>
          <ac:spMkLst>
            <pc:docMk/>
            <pc:sldMk cId="2515560707" sldId="1704"/>
            <ac:spMk id="626" creationId="{451B9147-BB18-4079-B181-67455B324EC3}"/>
          </ac:spMkLst>
        </pc:spChg>
        <pc:spChg chg="add">
          <ac:chgData name="辛 杰" userId="669e189b032a4233" providerId="LiveId" clId="{98F86AFB-627A-4447-9CE0-37820F8671B5}" dt="2019-10-22T12:29:34.105" v="83"/>
          <ac:spMkLst>
            <pc:docMk/>
            <pc:sldMk cId="2515560707" sldId="1704"/>
            <ac:spMk id="627" creationId="{BF17B808-5FA1-41A0-90FB-9118CE895C36}"/>
          </ac:spMkLst>
        </pc:spChg>
        <pc:spChg chg="add">
          <ac:chgData name="辛 杰" userId="669e189b032a4233" providerId="LiveId" clId="{98F86AFB-627A-4447-9CE0-37820F8671B5}" dt="2019-10-22T12:29:34.105" v="83"/>
          <ac:spMkLst>
            <pc:docMk/>
            <pc:sldMk cId="2515560707" sldId="1704"/>
            <ac:spMk id="628" creationId="{8538F8F5-73F3-483F-BA80-1C97B4744651}"/>
          </ac:spMkLst>
        </pc:spChg>
        <pc:spChg chg="add">
          <ac:chgData name="辛 杰" userId="669e189b032a4233" providerId="LiveId" clId="{98F86AFB-627A-4447-9CE0-37820F8671B5}" dt="2019-10-22T12:29:34.105" v="83"/>
          <ac:spMkLst>
            <pc:docMk/>
            <pc:sldMk cId="2515560707" sldId="1704"/>
            <ac:spMk id="629" creationId="{743E2674-DCD4-4AEB-B3A5-3522791C8C2C}"/>
          </ac:spMkLst>
        </pc:spChg>
        <pc:spChg chg="add">
          <ac:chgData name="辛 杰" userId="669e189b032a4233" providerId="LiveId" clId="{98F86AFB-627A-4447-9CE0-37820F8671B5}" dt="2019-10-22T12:29:34.105" v="83"/>
          <ac:spMkLst>
            <pc:docMk/>
            <pc:sldMk cId="2515560707" sldId="1704"/>
            <ac:spMk id="630" creationId="{E8E65EE7-7991-44A0-B741-8888F524D5F2}"/>
          </ac:spMkLst>
        </pc:spChg>
        <pc:spChg chg="add">
          <ac:chgData name="辛 杰" userId="669e189b032a4233" providerId="LiveId" clId="{98F86AFB-627A-4447-9CE0-37820F8671B5}" dt="2019-10-22T12:29:34.105" v="83"/>
          <ac:spMkLst>
            <pc:docMk/>
            <pc:sldMk cId="2515560707" sldId="1704"/>
            <ac:spMk id="631" creationId="{7A4E7CB0-7C7A-4DBD-805E-3979906FEF33}"/>
          </ac:spMkLst>
        </pc:spChg>
        <pc:spChg chg="add">
          <ac:chgData name="辛 杰" userId="669e189b032a4233" providerId="LiveId" clId="{98F86AFB-627A-4447-9CE0-37820F8671B5}" dt="2019-10-22T12:29:34.105" v="83"/>
          <ac:spMkLst>
            <pc:docMk/>
            <pc:sldMk cId="2515560707" sldId="1704"/>
            <ac:spMk id="632" creationId="{9EC53691-271A-4530-838E-489EC3AD8E49}"/>
          </ac:spMkLst>
        </pc:spChg>
        <pc:spChg chg="add">
          <ac:chgData name="辛 杰" userId="669e189b032a4233" providerId="LiveId" clId="{98F86AFB-627A-4447-9CE0-37820F8671B5}" dt="2019-10-22T12:29:34.105" v="83"/>
          <ac:spMkLst>
            <pc:docMk/>
            <pc:sldMk cId="2515560707" sldId="1704"/>
            <ac:spMk id="633" creationId="{F147407F-21A6-41CC-B0B9-BF394BAC8113}"/>
          </ac:spMkLst>
        </pc:spChg>
        <pc:spChg chg="add">
          <ac:chgData name="辛 杰" userId="669e189b032a4233" providerId="LiveId" clId="{98F86AFB-627A-4447-9CE0-37820F8671B5}" dt="2019-10-22T12:29:34.105" v="83"/>
          <ac:spMkLst>
            <pc:docMk/>
            <pc:sldMk cId="2515560707" sldId="1704"/>
            <ac:spMk id="634" creationId="{17762247-4B2F-4E75-AFF7-9179044B5810}"/>
          </ac:spMkLst>
        </pc:spChg>
        <pc:spChg chg="add">
          <ac:chgData name="辛 杰" userId="669e189b032a4233" providerId="LiveId" clId="{98F86AFB-627A-4447-9CE0-37820F8671B5}" dt="2019-10-22T12:29:34.105" v="83"/>
          <ac:spMkLst>
            <pc:docMk/>
            <pc:sldMk cId="2515560707" sldId="1704"/>
            <ac:spMk id="635" creationId="{7C954562-4681-4B2B-A2F3-0573C3FC8BCF}"/>
          </ac:spMkLst>
        </pc:spChg>
        <pc:spChg chg="add">
          <ac:chgData name="辛 杰" userId="669e189b032a4233" providerId="LiveId" clId="{98F86AFB-627A-4447-9CE0-37820F8671B5}" dt="2019-10-22T12:29:34.105" v="83"/>
          <ac:spMkLst>
            <pc:docMk/>
            <pc:sldMk cId="2515560707" sldId="1704"/>
            <ac:spMk id="636" creationId="{7E952C43-969A-4CFE-9801-C2BBAF945AD8}"/>
          </ac:spMkLst>
        </pc:spChg>
        <pc:spChg chg="add">
          <ac:chgData name="辛 杰" userId="669e189b032a4233" providerId="LiveId" clId="{98F86AFB-627A-4447-9CE0-37820F8671B5}" dt="2019-10-22T12:29:34.105" v="83"/>
          <ac:spMkLst>
            <pc:docMk/>
            <pc:sldMk cId="2515560707" sldId="1704"/>
            <ac:spMk id="637" creationId="{0D30F766-67F2-4473-9486-502BC744B78A}"/>
          </ac:spMkLst>
        </pc:spChg>
        <pc:spChg chg="add">
          <ac:chgData name="辛 杰" userId="669e189b032a4233" providerId="LiveId" clId="{98F86AFB-627A-4447-9CE0-37820F8671B5}" dt="2019-10-22T12:29:34.105" v="83"/>
          <ac:spMkLst>
            <pc:docMk/>
            <pc:sldMk cId="2515560707" sldId="1704"/>
            <ac:spMk id="638" creationId="{A8EC3100-7BC0-4E7A-8C56-5DD8A22C06D1}"/>
          </ac:spMkLst>
        </pc:spChg>
        <pc:spChg chg="add">
          <ac:chgData name="辛 杰" userId="669e189b032a4233" providerId="LiveId" clId="{98F86AFB-627A-4447-9CE0-37820F8671B5}" dt="2019-10-22T12:29:34.105" v="83"/>
          <ac:spMkLst>
            <pc:docMk/>
            <pc:sldMk cId="2515560707" sldId="1704"/>
            <ac:spMk id="639" creationId="{2D7BEC63-FC7F-443B-B0A7-DBE3AFA93068}"/>
          </ac:spMkLst>
        </pc:spChg>
        <pc:spChg chg="add">
          <ac:chgData name="辛 杰" userId="669e189b032a4233" providerId="LiveId" clId="{98F86AFB-627A-4447-9CE0-37820F8671B5}" dt="2019-10-22T12:29:34.105" v="83"/>
          <ac:spMkLst>
            <pc:docMk/>
            <pc:sldMk cId="2515560707" sldId="1704"/>
            <ac:spMk id="640" creationId="{C3BFD61C-88AD-4CFF-97AB-F22D9EBD481F}"/>
          </ac:spMkLst>
        </pc:spChg>
        <pc:spChg chg="add">
          <ac:chgData name="辛 杰" userId="669e189b032a4233" providerId="LiveId" clId="{98F86AFB-627A-4447-9CE0-37820F8671B5}" dt="2019-10-22T12:29:34.105" v="83"/>
          <ac:spMkLst>
            <pc:docMk/>
            <pc:sldMk cId="2515560707" sldId="1704"/>
            <ac:spMk id="641" creationId="{A06CA993-03C6-4476-9CE0-0E9AD6D0A778}"/>
          </ac:spMkLst>
        </pc:spChg>
        <pc:spChg chg="add">
          <ac:chgData name="辛 杰" userId="669e189b032a4233" providerId="LiveId" clId="{98F86AFB-627A-4447-9CE0-37820F8671B5}" dt="2019-10-22T12:29:34.105" v="83"/>
          <ac:spMkLst>
            <pc:docMk/>
            <pc:sldMk cId="2515560707" sldId="1704"/>
            <ac:spMk id="642" creationId="{1F16B6C9-4411-403B-B146-6BDB5905B794}"/>
          </ac:spMkLst>
        </pc:spChg>
        <pc:spChg chg="add">
          <ac:chgData name="辛 杰" userId="669e189b032a4233" providerId="LiveId" clId="{98F86AFB-627A-4447-9CE0-37820F8671B5}" dt="2019-10-22T12:29:34.105" v="83"/>
          <ac:spMkLst>
            <pc:docMk/>
            <pc:sldMk cId="2515560707" sldId="1704"/>
            <ac:spMk id="643" creationId="{93A973D6-D8A6-493C-9EDB-EEBB276D9B86}"/>
          </ac:spMkLst>
        </pc:spChg>
        <pc:spChg chg="add">
          <ac:chgData name="辛 杰" userId="669e189b032a4233" providerId="LiveId" clId="{98F86AFB-627A-4447-9CE0-37820F8671B5}" dt="2019-10-22T12:29:34.105" v="83"/>
          <ac:spMkLst>
            <pc:docMk/>
            <pc:sldMk cId="2515560707" sldId="1704"/>
            <ac:spMk id="644" creationId="{C3B0EEFF-7A9B-4788-94D0-D58DEFDDA6CD}"/>
          </ac:spMkLst>
        </pc:spChg>
        <pc:spChg chg="add">
          <ac:chgData name="辛 杰" userId="669e189b032a4233" providerId="LiveId" clId="{98F86AFB-627A-4447-9CE0-37820F8671B5}" dt="2019-10-22T12:29:34.105" v="83"/>
          <ac:spMkLst>
            <pc:docMk/>
            <pc:sldMk cId="2515560707" sldId="1704"/>
            <ac:spMk id="645" creationId="{E5FA2494-EC16-41EE-8E8D-B85D12BCC7D1}"/>
          </ac:spMkLst>
        </pc:spChg>
        <pc:spChg chg="add">
          <ac:chgData name="辛 杰" userId="669e189b032a4233" providerId="LiveId" clId="{98F86AFB-627A-4447-9CE0-37820F8671B5}" dt="2019-10-22T12:29:34.105" v="83"/>
          <ac:spMkLst>
            <pc:docMk/>
            <pc:sldMk cId="2515560707" sldId="1704"/>
            <ac:spMk id="646" creationId="{CB4EFE8C-C845-4695-9D6F-1B012C85C25B}"/>
          </ac:spMkLst>
        </pc:spChg>
        <pc:spChg chg="add">
          <ac:chgData name="辛 杰" userId="669e189b032a4233" providerId="LiveId" clId="{98F86AFB-627A-4447-9CE0-37820F8671B5}" dt="2019-10-22T12:29:34.105" v="83"/>
          <ac:spMkLst>
            <pc:docMk/>
            <pc:sldMk cId="2515560707" sldId="1704"/>
            <ac:spMk id="647" creationId="{11AA570D-0268-41C9-B016-8D25A3B0D9E4}"/>
          </ac:spMkLst>
        </pc:spChg>
        <pc:spChg chg="add">
          <ac:chgData name="辛 杰" userId="669e189b032a4233" providerId="LiveId" clId="{98F86AFB-627A-4447-9CE0-37820F8671B5}" dt="2019-10-22T12:29:34.105" v="83"/>
          <ac:spMkLst>
            <pc:docMk/>
            <pc:sldMk cId="2515560707" sldId="1704"/>
            <ac:spMk id="648" creationId="{45A0F8BF-BF97-42CB-ADDF-0342737E0D44}"/>
          </ac:spMkLst>
        </pc:spChg>
        <pc:spChg chg="add">
          <ac:chgData name="辛 杰" userId="669e189b032a4233" providerId="LiveId" clId="{98F86AFB-627A-4447-9CE0-37820F8671B5}" dt="2019-10-22T12:29:34.105" v="83"/>
          <ac:spMkLst>
            <pc:docMk/>
            <pc:sldMk cId="2515560707" sldId="1704"/>
            <ac:spMk id="649" creationId="{40837545-0C83-4FAB-AB11-B3B8A935AF57}"/>
          </ac:spMkLst>
        </pc:spChg>
        <pc:spChg chg="add">
          <ac:chgData name="辛 杰" userId="669e189b032a4233" providerId="LiveId" clId="{98F86AFB-627A-4447-9CE0-37820F8671B5}" dt="2019-10-22T12:29:34.105" v="83"/>
          <ac:spMkLst>
            <pc:docMk/>
            <pc:sldMk cId="2515560707" sldId="1704"/>
            <ac:spMk id="650" creationId="{F1D621FE-7BE5-456F-BFE8-76D669E04D16}"/>
          </ac:spMkLst>
        </pc:spChg>
        <pc:spChg chg="add">
          <ac:chgData name="辛 杰" userId="669e189b032a4233" providerId="LiveId" clId="{98F86AFB-627A-4447-9CE0-37820F8671B5}" dt="2019-10-22T12:29:34.105" v="83"/>
          <ac:spMkLst>
            <pc:docMk/>
            <pc:sldMk cId="2515560707" sldId="1704"/>
            <ac:spMk id="651" creationId="{23DEDEF7-6940-4E4A-81F5-8244D526B95D}"/>
          </ac:spMkLst>
        </pc:spChg>
        <pc:spChg chg="add">
          <ac:chgData name="辛 杰" userId="669e189b032a4233" providerId="LiveId" clId="{98F86AFB-627A-4447-9CE0-37820F8671B5}" dt="2019-10-22T12:29:34.105" v="83"/>
          <ac:spMkLst>
            <pc:docMk/>
            <pc:sldMk cId="2515560707" sldId="1704"/>
            <ac:spMk id="652" creationId="{540147BD-D417-4065-8878-EE0435512908}"/>
          </ac:spMkLst>
        </pc:spChg>
        <pc:spChg chg="add">
          <ac:chgData name="辛 杰" userId="669e189b032a4233" providerId="LiveId" clId="{98F86AFB-627A-4447-9CE0-37820F8671B5}" dt="2019-10-22T12:29:34.105" v="83"/>
          <ac:spMkLst>
            <pc:docMk/>
            <pc:sldMk cId="2515560707" sldId="1704"/>
            <ac:spMk id="653" creationId="{CC44926E-7B57-4F91-A135-ACF696EA4B6A}"/>
          </ac:spMkLst>
        </pc:spChg>
        <pc:spChg chg="add">
          <ac:chgData name="辛 杰" userId="669e189b032a4233" providerId="LiveId" clId="{98F86AFB-627A-4447-9CE0-37820F8671B5}" dt="2019-10-22T12:29:34.105" v="83"/>
          <ac:spMkLst>
            <pc:docMk/>
            <pc:sldMk cId="2515560707" sldId="1704"/>
            <ac:spMk id="654" creationId="{8F8228FD-AB70-47C9-BBFA-25B17FD3FC57}"/>
          </ac:spMkLst>
        </pc:spChg>
        <pc:spChg chg="add">
          <ac:chgData name="辛 杰" userId="669e189b032a4233" providerId="LiveId" clId="{98F86AFB-627A-4447-9CE0-37820F8671B5}" dt="2019-10-22T12:29:34.105" v="83"/>
          <ac:spMkLst>
            <pc:docMk/>
            <pc:sldMk cId="2515560707" sldId="1704"/>
            <ac:spMk id="655" creationId="{64420E20-37AA-4B0D-9861-4B5CE1EC96D4}"/>
          </ac:spMkLst>
        </pc:spChg>
        <pc:spChg chg="add">
          <ac:chgData name="辛 杰" userId="669e189b032a4233" providerId="LiveId" clId="{98F86AFB-627A-4447-9CE0-37820F8671B5}" dt="2019-10-22T12:29:34.105" v="83"/>
          <ac:spMkLst>
            <pc:docMk/>
            <pc:sldMk cId="2515560707" sldId="1704"/>
            <ac:spMk id="656" creationId="{6542FAF6-06E6-4AA6-8484-7E18A3421C51}"/>
          </ac:spMkLst>
        </pc:spChg>
        <pc:spChg chg="add">
          <ac:chgData name="辛 杰" userId="669e189b032a4233" providerId="LiveId" clId="{98F86AFB-627A-4447-9CE0-37820F8671B5}" dt="2019-10-22T12:29:34.105" v="83"/>
          <ac:spMkLst>
            <pc:docMk/>
            <pc:sldMk cId="2515560707" sldId="1704"/>
            <ac:spMk id="657" creationId="{859D8A7C-3B69-438B-9CD5-53FFE11B476D}"/>
          </ac:spMkLst>
        </pc:spChg>
        <pc:spChg chg="add">
          <ac:chgData name="辛 杰" userId="669e189b032a4233" providerId="LiveId" clId="{98F86AFB-627A-4447-9CE0-37820F8671B5}" dt="2019-10-22T12:29:34.105" v="83"/>
          <ac:spMkLst>
            <pc:docMk/>
            <pc:sldMk cId="2515560707" sldId="1704"/>
            <ac:spMk id="658" creationId="{11C343F6-FE2B-4102-AD7F-99A4E82C93A9}"/>
          </ac:spMkLst>
        </pc:spChg>
        <pc:spChg chg="add">
          <ac:chgData name="辛 杰" userId="669e189b032a4233" providerId="LiveId" clId="{98F86AFB-627A-4447-9CE0-37820F8671B5}" dt="2019-10-22T12:29:34.105" v="83"/>
          <ac:spMkLst>
            <pc:docMk/>
            <pc:sldMk cId="2515560707" sldId="1704"/>
            <ac:spMk id="659" creationId="{C3D5CD7E-1DB7-4A1F-85A0-F3B8A35B25F1}"/>
          </ac:spMkLst>
        </pc:spChg>
        <pc:spChg chg="add">
          <ac:chgData name="辛 杰" userId="669e189b032a4233" providerId="LiveId" clId="{98F86AFB-627A-4447-9CE0-37820F8671B5}" dt="2019-10-22T12:29:34.105" v="83"/>
          <ac:spMkLst>
            <pc:docMk/>
            <pc:sldMk cId="2515560707" sldId="1704"/>
            <ac:spMk id="660" creationId="{EFBF87DD-50EE-4375-9420-DC863796CC7C}"/>
          </ac:spMkLst>
        </pc:spChg>
        <pc:spChg chg="add">
          <ac:chgData name="辛 杰" userId="669e189b032a4233" providerId="LiveId" clId="{98F86AFB-627A-4447-9CE0-37820F8671B5}" dt="2019-10-22T12:29:34.105" v="83"/>
          <ac:spMkLst>
            <pc:docMk/>
            <pc:sldMk cId="2515560707" sldId="1704"/>
            <ac:spMk id="661" creationId="{A7A56D0B-2182-4277-94BE-033386E2E5D9}"/>
          </ac:spMkLst>
        </pc:spChg>
        <pc:spChg chg="add">
          <ac:chgData name="辛 杰" userId="669e189b032a4233" providerId="LiveId" clId="{98F86AFB-627A-4447-9CE0-37820F8671B5}" dt="2019-10-22T12:29:34.105" v="83"/>
          <ac:spMkLst>
            <pc:docMk/>
            <pc:sldMk cId="2515560707" sldId="1704"/>
            <ac:spMk id="662" creationId="{13EB33B3-0B83-41A5-A6BB-94D69C9FCF1A}"/>
          </ac:spMkLst>
        </pc:spChg>
        <pc:spChg chg="add">
          <ac:chgData name="辛 杰" userId="669e189b032a4233" providerId="LiveId" clId="{98F86AFB-627A-4447-9CE0-37820F8671B5}" dt="2019-10-22T12:29:34.105" v="83"/>
          <ac:spMkLst>
            <pc:docMk/>
            <pc:sldMk cId="2515560707" sldId="1704"/>
            <ac:spMk id="663" creationId="{297C7995-918A-4FC2-BDFB-AF315DACD796}"/>
          </ac:spMkLst>
        </pc:spChg>
        <pc:spChg chg="add">
          <ac:chgData name="辛 杰" userId="669e189b032a4233" providerId="LiveId" clId="{98F86AFB-627A-4447-9CE0-37820F8671B5}" dt="2019-10-22T12:29:34.105" v="83"/>
          <ac:spMkLst>
            <pc:docMk/>
            <pc:sldMk cId="2515560707" sldId="1704"/>
            <ac:spMk id="664" creationId="{9136994E-F785-4132-92D3-871DDAA28CEA}"/>
          </ac:spMkLst>
        </pc:spChg>
        <pc:spChg chg="add">
          <ac:chgData name="辛 杰" userId="669e189b032a4233" providerId="LiveId" clId="{98F86AFB-627A-4447-9CE0-37820F8671B5}" dt="2019-10-22T12:29:34.105" v="83"/>
          <ac:spMkLst>
            <pc:docMk/>
            <pc:sldMk cId="2515560707" sldId="1704"/>
            <ac:spMk id="665" creationId="{15DA2E98-6831-400F-BB9C-C2495540BED0}"/>
          </ac:spMkLst>
        </pc:spChg>
        <pc:spChg chg="add">
          <ac:chgData name="辛 杰" userId="669e189b032a4233" providerId="LiveId" clId="{98F86AFB-627A-4447-9CE0-37820F8671B5}" dt="2019-10-22T12:29:34.105" v="83"/>
          <ac:spMkLst>
            <pc:docMk/>
            <pc:sldMk cId="2515560707" sldId="1704"/>
            <ac:spMk id="666" creationId="{D993881E-A53E-4A6F-9C4E-3655F5217866}"/>
          </ac:spMkLst>
        </pc:spChg>
        <pc:spChg chg="add">
          <ac:chgData name="辛 杰" userId="669e189b032a4233" providerId="LiveId" clId="{98F86AFB-627A-4447-9CE0-37820F8671B5}" dt="2019-10-22T12:29:34.105" v="83"/>
          <ac:spMkLst>
            <pc:docMk/>
            <pc:sldMk cId="2515560707" sldId="1704"/>
            <ac:spMk id="667" creationId="{C71CAC4B-2E2C-4C34-88CE-AEB3AA3B0E24}"/>
          </ac:spMkLst>
        </pc:spChg>
        <pc:spChg chg="add">
          <ac:chgData name="辛 杰" userId="669e189b032a4233" providerId="LiveId" clId="{98F86AFB-627A-4447-9CE0-37820F8671B5}" dt="2019-10-22T12:29:34.105" v="83"/>
          <ac:spMkLst>
            <pc:docMk/>
            <pc:sldMk cId="2515560707" sldId="1704"/>
            <ac:spMk id="668" creationId="{39FBE213-40E8-4669-976F-881042FDACB0}"/>
          </ac:spMkLst>
        </pc:spChg>
        <pc:spChg chg="add">
          <ac:chgData name="辛 杰" userId="669e189b032a4233" providerId="LiveId" clId="{98F86AFB-627A-4447-9CE0-37820F8671B5}" dt="2019-10-22T12:29:34.105" v="83"/>
          <ac:spMkLst>
            <pc:docMk/>
            <pc:sldMk cId="2515560707" sldId="1704"/>
            <ac:spMk id="669" creationId="{88F98B32-23E5-4146-B9F6-8BF4AF3923EE}"/>
          </ac:spMkLst>
        </pc:spChg>
        <pc:spChg chg="add">
          <ac:chgData name="辛 杰" userId="669e189b032a4233" providerId="LiveId" clId="{98F86AFB-627A-4447-9CE0-37820F8671B5}" dt="2019-10-22T12:29:34.105" v="83"/>
          <ac:spMkLst>
            <pc:docMk/>
            <pc:sldMk cId="2515560707" sldId="1704"/>
            <ac:spMk id="670" creationId="{0409CE9C-BE3F-4914-863B-FC1566117578}"/>
          </ac:spMkLst>
        </pc:spChg>
        <pc:spChg chg="add">
          <ac:chgData name="辛 杰" userId="669e189b032a4233" providerId="LiveId" clId="{98F86AFB-627A-4447-9CE0-37820F8671B5}" dt="2019-10-22T12:29:34.105" v="83"/>
          <ac:spMkLst>
            <pc:docMk/>
            <pc:sldMk cId="2515560707" sldId="1704"/>
            <ac:spMk id="671" creationId="{14AA722A-68E0-47CE-9BE8-68E6EEB6DDAE}"/>
          </ac:spMkLst>
        </pc:spChg>
        <pc:spChg chg="add">
          <ac:chgData name="辛 杰" userId="669e189b032a4233" providerId="LiveId" clId="{98F86AFB-627A-4447-9CE0-37820F8671B5}" dt="2019-10-22T12:29:34.105" v="83"/>
          <ac:spMkLst>
            <pc:docMk/>
            <pc:sldMk cId="2515560707" sldId="1704"/>
            <ac:spMk id="672" creationId="{B8C44FD5-F1DB-4036-BCE8-17C57E8F692B}"/>
          </ac:spMkLst>
        </pc:spChg>
        <pc:spChg chg="add">
          <ac:chgData name="辛 杰" userId="669e189b032a4233" providerId="LiveId" clId="{98F86AFB-627A-4447-9CE0-37820F8671B5}" dt="2019-10-22T12:29:34.105" v="83"/>
          <ac:spMkLst>
            <pc:docMk/>
            <pc:sldMk cId="2515560707" sldId="1704"/>
            <ac:spMk id="673" creationId="{C5497F4D-63EC-4136-BF96-A1F7E0350662}"/>
          </ac:spMkLst>
        </pc:spChg>
        <pc:spChg chg="add">
          <ac:chgData name="辛 杰" userId="669e189b032a4233" providerId="LiveId" clId="{98F86AFB-627A-4447-9CE0-37820F8671B5}" dt="2019-10-22T12:29:34.105" v="83"/>
          <ac:spMkLst>
            <pc:docMk/>
            <pc:sldMk cId="2515560707" sldId="1704"/>
            <ac:spMk id="674" creationId="{5CC1AC00-E19F-4407-B36B-7B38FAAAA3DE}"/>
          </ac:spMkLst>
        </pc:spChg>
        <pc:spChg chg="add">
          <ac:chgData name="辛 杰" userId="669e189b032a4233" providerId="LiveId" clId="{98F86AFB-627A-4447-9CE0-37820F8671B5}" dt="2019-10-22T12:29:34.105" v="83"/>
          <ac:spMkLst>
            <pc:docMk/>
            <pc:sldMk cId="2515560707" sldId="1704"/>
            <ac:spMk id="675" creationId="{6CAACC1D-E85E-44D7-8483-86C83D44484A}"/>
          </ac:spMkLst>
        </pc:spChg>
        <pc:spChg chg="add">
          <ac:chgData name="辛 杰" userId="669e189b032a4233" providerId="LiveId" clId="{98F86AFB-627A-4447-9CE0-37820F8671B5}" dt="2019-10-22T12:29:34.105" v="83"/>
          <ac:spMkLst>
            <pc:docMk/>
            <pc:sldMk cId="2515560707" sldId="1704"/>
            <ac:spMk id="676" creationId="{BBED960F-06FE-47B5-92A6-3DE4FE88352C}"/>
          </ac:spMkLst>
        </pc:spChg>
        <pc:spChg chg="add">
          <ac:chgData name="辛 杰" userId="669e189b032a4233" providerId="LiveId" clId="{98F86AFB-627A-4447-9CE0-37820F8671B5}" dt="2019-10-22T12:29:34.105" v="83"/>
          <ac:spMkLst>
            <pc:docMk/>
            <pc:sldMk cId="2515560707" sldId="1704"/>
            <ac:spMk id="677" creationId="{11150B4C-F3C6-491C-B991-57B1D2B52036}"/>
          </ac:spMkLst>
        </pc:spChg>
        <pc:spChg chg="add">
          <ac:chgData name="辛 杰" userId="669e189b032a4233" providerId="LiveId" clId="{98F86AFB-627A-4447-9CE0-37820F8671B5}" dt="2019-10-22T12:29:34.105" v="83"/>
          <ac:spMkLst>
            <pc:docMk/>
            <pc:sldMk cId="2515560707" sldId="1704"/>
            <ac:spMk id="678" creationId="{F4EA7954-B550-4E9A-B876-3706C851F70F}"/>
          </ac:spMkLst>
        </pc:spChg>
        <pc:spChg chg="add">
          <ac:chgData name="辛 杰" userId="669e189b032a4233" providerId="LiveId" clId="{98F86AFB-627A-4447-9CE0-37820F8671B5}" dt="2019-10-22T12:29:34.105" v="83"/>
          <ac:spMkLst>
            <pc:docMk/>
            <pc:sldMk cId="2515560707" sldId="1704"/>
            <ac:spMk id="679" creationId="{2CB21C66-57AD-433C-891C-43BB99E72871}"/>
          </ac:spMkLst>
        </pc:spChg>
        <pc:spChg chg="add">
          <ac:chgData name="辛 杰" userId="669e189b032a4233" providerId="LiveId" clId="{98F86AFB-627A-4447-9CE0-37820F8671B5}" dt="2019-10-22T12:29:34.105" v="83"/>
          <ac:spMkLst>
            <pc:docMk/>
            <pc:sldMk cId="2515560707" sldId="1704"/>
            <ac:spMk id="680" creationId="{1AAE4F70-EB6A-427F-8DD0-875F6A534B14}"/>
          </ac:spMkLst>
        </pc:spChg>
        <pc:spChg chg="add">
          <ac:chgData name="辛 杰" userId="669e189b032a4233" providerId="LiveId" clId="{98F86AFB-627A-4447-9CE0-37820F8671B5}" dt="2019-10-22T12:29:34.105" v="83"/>
          <ac:spMkLst>
            <pc:docMk/>
            <pc:sldMk cId="2515560707" sldId="1704"/>
            <ac:spMk id="681" creationId="{2209B80D-204B-4A84-B177-8EFB8AD2BE69}"/>
          </ac:spMkLst>
        </pc:spChg>
        <pc:spChg chg="add">
          <ac:chgData name="辛 杰" userId="669e189b032a4233" providerId="LiveId" clId="{98F86AFB-627A-4447-9CE0-37820F8671B5}" dt="2019-10-22T12:29:34.105" v="83"/>
          <ac:spMkLst>
            <pc:docMk/>
            <pc:sldMk cId="2515560707" sldId="1704"/>
            <ac:spMk id="682" creationId="{23479119-A7C4-4659-8B6C-208A8095FC2D}"/>
          </ac:spMkLst>
        </pc:spChg>
        <pc:spChg chg="add">
          <ac:chgData name="辛 杰" userId="669e189b032a4233" providerId="LiveId" clId="{98F86AFB-627A-4447-9CE0-37820F8671B5}" dt="2019-10-22T12:29:34.105" v="83"/>
          <ac:spMkLst>
            <pc:docMk/>
            <pc:sldMk cId="2515560707" sldId="1704"/>
            <ac:spMk id="683" creationId="{672F7C7D-1F38-4409-8D18-977FB815B901}"/>
          </ac:spMkLst>
        </pc:spChg>
        <pc:spChg chg="add">
          <ac:chgData name="辛 杰" userId="669e189b032a4233" providerId="LiveId" clId="{98F86AFB-627A-4447-9CE0-37820F8671B5}" dt="2019-10-22T12:29:34.105" v="83"/>
          <ac:spMkLst>
            <pc:docMk/>
            <pc:sldMk cId="2515560707" sldId="1704"/>
            <ac:spMk id="684" creationId="{B11C9B2C-294B-4945-9399-1E788C87A0E1}"/>
          </ac:spMkLst>
        </pc:spChg>
        <pc:spChg chg="add">
          <ac:chgData name="辛 杰" userId="669e189b032a4233" providerId="LiveId" clId="{98F86AFB-627A-4447-9CE0-37820F8671B5}" dt="2019-10-22T12:29:34.105" v="83"/>
          <ac:spMkLst>
            <pc:docMk/>
            <pc:sldMk cId="2515560707" sldId="1704"/>
            <ac:spMk id="685" creationId="{BA57ECC0-8B3E-49BC-957F-97ED4CF4DB03}"/>
          </ac:spMkLst>
        </pc:spChg>
        <pc:spChg chg="add">
          <ac:chgData name="辛 杰" userId="669e189b032a4233" providerId="LiveId" clId="{98F86AFB-627A-4447-9CE0-37820F8671B5}" dt="2019-10-22T12:29:34.105" v="83"/>
          <ac:spMkLst>
            <pc:docMk/>
            <pc:sldMk cId="2515560707" sldId="1704"/>
            <ac:spMk id="686" creationId="{AA534B61-DD02-4F3B-8ECB-BFA2CA93C99D}"/>
          </ac:spMkLst>
        </pc:spChg>
        <pc:spChg chg="add">
          <ac:chgData name="辛 杰" userId="669e189b032a4233" providerId="LiveId" clId="{98F86AFB-627A-4447-9CE0-37820F8671B5}" dt="2019-10-22T12:29:34.105" v="83"/>
          <ac:spMkLst>
            <pc:docMk/>
            <pc:sldMk cId="2515560707" sldId="1704"/>
            <ac:spMk id="687" creationId="{7B69970B-E8FE-4FA0-8D61-AAF7138B6D43}"/>
          </ac:spMkLst>
        </pc:spChg>
        <pc:spChg chg="add">
          <ac:chgData name="辛 杰" userId="669e189b032a4233" providerId="LiveId" clId="{98F86AFB-627A-4447-9CE0-37820F8671B5}" dt="2019-10-22T12:29:34.105" v="83"/>
          <ac:spMkLst>
            <pc:docMk/>
            <pc:sldMk cId="2515560707" sldId="1704"/>
            <ac:spMk id="688" creationId="{C0A5AB85-0C18-41ED-9AB5-7DC4722B41BF}"/>
          </ac:spMkLst>
        </pc:spChg>
        <pc:spChg chg="add">
          <ac:chgData name="辛 杰" userId="669e189b032a4233" providerId="LiveId" clId="{98F86AFB-627A-4447-9CE0-37820F8671B5}" dt="2019-10-22T12:29:34.105" v="83"/>
          <ac:spMkLst>
            <pc:docMk/>
            <pc:sldMk cId="2515560707" sldId="1704"/>
            <ac:spMk id="689" creationId="{E8503E10-9F85-4F80-8BAA-E1499E9F91EC}"/>
          </ac:spMkLst>
        </pc:spChg>
        <pc:spChg chg="add">
          <ac:chgData name="辛 杰" userId="669e189b032a4233" providerId="LiveId" clId="{98F86AFB-627A-4447-9CE0-37820F8671B5}" dt="2019-10-22T12:29:34.105" v="83"/>
          <ac:spMkLst>
            <pc:docMk/>
            <pc:sldMk cId="2515560707" sldId="1704"/>
            <ac:spMk id="690" creationId="{C2A7BD4A-0DAA-478A-BF85-BBC8746F3FCB}"/>
          </ac:spMkLst>
        </pc:spChg>
        <pc:spChg chg="add">
          <ac:chgData name="辛 杰" userId="669e189b032a4233" providerId="LiveId" clId="{98F86AFB-627A-4447-9CE0-37820F8671B5}" dt="2019-10-22T12:29:34.105" v="83"/>
          <ac:spMkLst>
            <pc:docMk/>
            <pc:sldMk cId="2515560707" sldId="1704"/>
            <ac:spMk id="691" creationId="{D3308469-A9BE-4AD7-8202-A2A367320DD8}"/>
          </ac:spMkLst>
        </pc:spChg>
        <pc:spChg chg="add">
          <ac:chgData name="辛 杰" userId="669e189b032a4233" providerId="LiveId" clId="{98F86AFB-627A-4447-9CE0-37820F8671B5}" dt="2019-10-22T12:29:34.105" v="83"/>
          <ac:spMkLst>
            <pc:docMk/>
            <pc:sldMk cId="2515560707" sldId="1704"/>
            <ac:spMk id="692" creationId="{0E50D60F-4BB7-4887-99D8-EC7E7BC21948}"/>
          </ac:spMkLst>
        </pc:spChg>
        <pc:spChg chg="add">
          <ac:chgData name="辛 杰" userId="669e189b032a4233" providerId="LiveId" clId="{98F86AFB-627A-4447-9CE0-37820F8671B5}" dt="2019-10-22T12:29:34.105" v="83"/>
          <ac:spMkLst>
            <pc:docMk/>
            <pc:sldMk cId="2515560707" sldId="1704"/>
            <ac:spMk id="693" creationId="{2248C8E1-477B-424F-B18C-3F74F68F3CAE}"/>
          </ac:spMkLst>
        </pc:spChg>
        <pc:spChg chg="add">
          <ac:chgData name="辛 杰" userId="669e189b032a4233" providerId="LiveId" clId="{98F86AFB-627A-4447-9CE0-37820F8671B5}" dt="2019-10-22T12:29:34.105" v="83"/>
          <ac:spMkLst>
            <pc:docMk/>
            <pc:sldMk cId="2515560707" sldId="1704"/>
            <ac:spMk id="694" creationId="{DC430004-DA5E-4265-8209-6EEB955CD078}"/>
          </ac:spMkLst>
        </pc:spChg>
        <pc:spChg chg="add">
          <ac:chgData name="辛 杰" userId="669e189b032a4233" providerId="LiveId" clId="{98F86AFB-627A-4447-9CE0-37820F8671B5}" dt="2019-10-22T12:29:34.105" v="83"/>
          <ac:spMkLst>
            <pc:docMk/>
            <pc:sldMk cId="2515560707" sldId="1704"/>
            <ac:spMk id="695" creationId="{8029F943-4D3A-4D94-98B2-2B7EA0E52567}"/>
          </ac:spMkLst>
        </pc:spChg>
        <pc:spChg chg="add">
          <ac:chgData name="辛 杰" userId="669e189b032a4233" providerId="LiveId" clId="{98F86AFB-627A-4447-9CE0-37820F8671B5}" dt="2019-10-22T12:29:34.105" v="83"/>
          <ac:spMkLst>
            <pc:docMk/>
            <pc:sldMk cId="2515560707" sldId="1704"/>
            <ac:spMk id="696" creationId="{D45118B2-5925-4226-9E67-0537C822735E}"/>
          </ac:spMkLst>
        </pc:spChg>
        <pc:spChg chg="add">
          <ac:chgData name="辛 杰" userId="669e189b032a4233" providerId="LiveId" clId="{98F86AFB-627A-4447-9CE0-37820F8671B5}" dt="2019-10-22T12:29:34.105" v="83"/>
          <ac:spMkLst>
            <pc:docMk/>
            <pc:sldMk cId="2515560707" sldId="1704"/>
            <ac:spMk id="697" creationId="{273798F0-4821-4446-99E6-82A9D691C8F6}"/>
          </ac:spMkLst>
        </pc:spChg>
        <pc:spChg chg="add">
          <ac:chgData name="辛 杰" userId="669e189b032a4233" providerId="LiveId" clId="{98F86AFB-627A-4447-9CE0-37820F8671B5}" dt="2019-10-22T12:29:34.105" v="83"/>
          <ac:spMkLst>
            <pc:docMk/>
            <pc:sldMk cId="2515560707" sldId="1704"/>
            <ac:spMk id="698" creationId="{8C1375D7-B87E-48C4-A485-61AA6D287D2A}"/>
          </ac:spMkLst>
        </pc:spChg>
        <pc:spChg chg="add">
          <ac:chgData name="辛 杰" userId="669e189b032a4233" providerId="LiveId" clId="{98F86AFB-627A-4447-9CE0-37820F8671B5}" dt="2019-10-22T12:29:34.105" v="83"/>
          <ac:spMkLst>
            <pc:docMk/>
            <pc:sldMk cId="2515560707" sldId="1704"/>
            <ac:spMk id="699" creationId="{03653EF3-BF05-419A-8DE9-95FD7E1BD967}"/>
          </ac:spMkLst>
        </pc:spChg>
        <pc:spChg chg="add">
          <ac:chgData name="辛 杰" userId="669e189b032a4233" providerId="LiveId" clId="{98F86AFB-627A-4447-9CE0-37820F8671B5}" dt="2019-10-22T12:29:34.105" v="83"/>
          <ac:spMkLst>
            <pc:docMk/>
            <pc:sldMk cId="2515560707" sldId="1704"/>
            <ac:spMk id="700" creationId="{605C4AA5-FDE6-479F-81F7-D7076A0E720B}"/>
          </ac:spMkLst>
        </pc:spChg>
        <pc:spChg chg="add">
          <ac:chgData name="辛 杰" userId="669e189b032a4233" providerId="LiveId" clId="{98F86AFB-627A-4447-9CE0-37820F8671B5}" dt="2019-10-22T12:29:34.105" v="83"/>
          <ac:spMkLst>
            <pc:docMk/>
            <pc:sldMk cId="2515560707" sldId="1704"/>
            <ac:spMk id="701" creationId="{961C69BD-3477-4C2F-AED5-EBA53FA75F4E}"/>
          </ac:spMkLst>
        </pc:spChg>
        <pc:spChg chg="add">
          <ac:chgData name="辛 杰" userId="669e189b032a4233" providerId="LiveId" clId="{98F86AFB-627A-4447-9CE0-37820F8671B5}" dt="2019-10-22T12:29:34.105" v="83"/>
          <ac:spMkLst>
            <pc:docMk/>
            <pc:sldMk cId="2515560707" sldId="1704"/>
            <ac:spMk id="702" creationId="{2BB6EA09-1876-4F9E-88B4-5B035AC7D1AE}"/>
          </ac:spMkLst>
        </pc:spChg>
        <pc:spChg chg="add">
          <ac:chgData name="辛 杰" userId="669e189b032a4233" providerId="LiveId" clId="{98F86AFB-627A-4447-9CE0-37820F8671B5}" dt="2019-10-22T12:29:34.105" v="83"/>
          <ac:spMkLst>
            <pc:docMk/>
            <pc:sldMk cId="2515560707" sldId="1704"/>
            <ac:spMk id="703" creationId="{4DA45D1A-9358-4C3D-AB82-9DA113FFA003}"/>
          </ac:spMkLst>
        </pc:spChg>
        <pc:spChg chg="add">
          <ac:chgData name="辛 杰" userId="669e189b032a4233" providerId="LiveId" clId="{98F86AFB-627A-4447-9CE0-37820F8671B5}" dt="2019-10-22T12:29:34.105" v="83"/>
          <ac:spMkLst>
            <pc:docMk/>
            <pc:sldMk cId="2515560707" sldId="1704"/>
            <ac:spMk id="704" creationId="{0E81940A-FD1F-4B9A-AC52-E12E38F5BF08}"/>
          </ac:spMkLst>
        </pc:spChg>
        <pc:spChg chg="add">
          <ac:chgData name="辛 杰" userId="669e189b032a4233" providerId="LiveId" clId="{98F86AFB-627A-4447-9CE0-37820F8671B5}" dt="2019-10-22T12:29:34.105" v="83"/>
          <ac:spMkLst>
            <pc:docMk/>
            <pc:sldMk cId="2515560707" sldId="1704"/>
            <ac:spMk id="705" creationId="{AB1D3B6D-BD3D-4436-B5D1-042897DEE4C4}"/>
          </ac:spMkLst>
        </pc:spChg>
        <pc:spChg chg="add">
          <ac:chgData name="辛 杰" userId="669e189b032a4233" providerId="LiveId" clId="{98F86AFB-627A-4447-9CE0-37820F8671B5}" dt="2019-10-22T12:29:34.105" v="83"/>
          <ac:spMkLst>
            <pc:docMk/>
            <pc:sldMk cId="2515560707" sldId="1704"/>
            <ac:spMk id="706" creationId="{10A08F9D-6996-4814-9D3F-3C0E82F18CA1}"/>
          </ac:spMkLst>
        </pc:spChg>
        <pc:spChg chg="add">
          <ac:chgData name="辛 杰" userId="669e189b032a4233" providerId="LiveId" clId="{98F86AFB-627A-4447-9CE0-37820F8671B5}" dt="2019-10-22T12:29:34.105" v="83"/>
          <ac:spMkLst>
            <pc:docMk/>
            <pc:sldMk cId="2515560707" sldId="1704"/>
            <ac:spMk id="707" creationId="{5207F419-E9FB-48BC-BB34-3E99598D7FED}"/>
          </ac:spMkLst>
        </pc:spChg>
        <pc:spChg chg="add">
          <ac:chgData name="辛 杰" userId="669e189b032a4233" providerId="LiveId" clId="{98F86AFB-627A-4447-9CE0-37820F8671B5}" dt="2019-10-22T12:29:34.105" v="83"/>
          <ac:spMkLst>
            <pc:docMk/>
            <pc:sldMk cId="2515560707" sldId="1704"/>
            <ac:spMk id="708" creationId="{3D8E2814-1595-4E1D-B037-979FCE6C4975}"/>
          </ac:spMkLst>
        </pc:spChg>
        <pc:spChg chg="add">
          <ac:chgData name="辛 杰" userId="669e189b032a4233" providerId="LiveId" clId="{98F86AFB-627A-4447-9CE0-37820F8671B5}" dt="2019-10-22T12:29:34.105" v="83"/>
          <ac:spMkLst>
            <pc:docMk/>
            <pc:sldMk cId="2515560707" sldId="1704"/>
            <ac:spMk id="709" creationId="{4677924D-FBC5-480E-9354-34BEF879E143}"/>
          </ac:spMkLst>
        </pc:spChg>
        <pc:spChg chg="add">
          <ac:chgData name="辛 杰" userId="669e189b032a4233" providerId="LiveId" clId="{98F86AFB-627A-4447-9CE0-37820F8671B5}" dt="2019-10-22T12:29:34.105" v="83"/>
          <ac:spMkLst>
            <pc:docMk/>
            <pc:sldMk cId="2515560707" sldId="1704"/>
            <ac:spMk id="710" creationId="{7514BAA1-77AD-4CCB-8BA3-B9EC507B65A9}"/>
          </ac:spMkLst>
        </pc:spChg>
        <pc:spChg chg="add">
          <ac:chgData name="辛 杰" userId="669e189b032a4233" providerId="LiveId" clId="{98F86AFB-627A-4447-9CE0-37820F8671B5}" dt="2019-10-22T12:29:34.105" v="83"/>
          <ac:spMkLst>
            <pc:docMk/>
            <pc:sldMk cId="2515560707" sldId="1704"/>
            <ac:spMk id="711" creationId="{EF1F3594-157E-48EE-B651-8C50832C2D67}"/>
          </ac:spMkLst>
        </pc:spChg>
        <pc:spChg chg="add">
          <ac:chgData name="辛 杰" userId="669e189b032a4233" providerId="LiveId" clId="{98F86AFB-627A-4447-9CE0-37820F8671B5}" dt="2019-10-22T12:29:34.105" v="83"/>
          <ac:spMkLst>
            <pc:docMk/>
            <pc:sldMk cId="2515560707" sldId="1704"/>
            <ac:spMk id="712" creationId="{BA6E89D3-0C95-4117-88EA-803DF6FB6AB5}"/>
          </ac:spMkLst>
        </pc:spChg>
        <pc:spChg chg="add">
          <ac:chgData name="辛 杰" userId="669e189b032a4233" providerId="LiveId" clId="{98F86AFB-627A-4447-9CE0-37820F8671B5}" dt="2019-10-22T12:29:34.105" v="83"/>
          <ac:spMkLst>
            <pc:docMk/>
            <pc:sldMk cId="2515560707" sldId="1704"/>
            <ac:spMk id="713" creationId="{D51E2E1B-DB28-484B-A46B-9E916D94ACCA}"/>
          </ac:spMkLst>
        </pc:spChg>
        <pc:spChg chg="add">
          <ac:chgData name="辛 杰" userId="669e189b032a4233" providerId="LiveId" clId="{98F86AFB-627A-4447-9CE0-37820F8671B5}" dt="2019-10-22T12:29:34.105" v="83"/>
          <ac:spMkLst>
            <pc:docMk/>
            <pc:sldMk cId="2515560707" sldId="1704"/>
            <ac:spMk id="714" creationId="{5B56B71D-94BF-47FF-AF61-34E2117B60FF}"/>
          </ac:spMkLst>
        </pc:spChg>
        <pc:spChg chg="add">
          <ac:chgData name="辛 杰" userId="669e189b032a4233" providerId="LiveId" clId="{98F86AFB-627A-4447-9CE0-37820F8671B5}" dt="2019-10-22T12:29:34.105" v="83"/>
          <ac:spMkLst>
            <pc:docMk/>
            <pc:sldMk cId="2515560707" sldId="1704"/>
            <ac:spMk id="715" creationId="{764E2E79-9DBD-497D-BF03-A23920958660}"/>
          </ac:spMkLst>
        </pc:spChg>
        <pc:spChg chg="add">
          <ac:chgData name="辛 杰" userId="669e189b032a4233" providerId="LiveId" clId="{98F86AFB-627A-4447-9CE0-37820F8671B5}" dt="2019-10-22T12:29:34.105" v="83"/>
          <ac:spMkLst>
            <pc:docMk/>
            <pc:sldMk cId="2515560707" sldId="1704"/>
            <ac:spMk id="716" creationId="{C43F2E9C-7134-4B86-BF4E-051861343628}"/>
          </ac:spMkLst>
        </pc:spChg>
        <pc:spChg chg="add">
          <ac:chgData name="辛 杰" userId="669e189b032a4233" providerId="LiveId" clId="{98F86AFB-627A-4447-9CE0-37820F8671B5}" dt="2019-10-22T12:29:34.105" v="83"/>
          <ac:spMkLst>
            <pc:docMk/>
            <pc:sldMk cId="2515560707" sldId="1704"/>
            <ac:spMk id="717" creationId="{86DC3B08-DD3E-4F1A-BEC8-4B3F6A218255}"/>
          </ac:spMkLst>
        </pc:spChg>
        <pc:spChg chg="add">
          <ac:chgData name="辛 杰" userId="669e189b032a4233" providerId="LiveId" clId="{98F86AFB-627A-4447-9CE0-37820F8671B5}" dt="2019-10-22T12:29:34.105" v="83"/>
          <ac:spMkLst>
            <pc:docMk/>
            <pc:sldMk cId="2515560707" sldId="1704"/>
            <ac:spMk id="718" creationId="{F96C599F-3359-44D2-8EFE-CEA2F543B424}"/>
          </ac:spMkLst>
        </pc:spChg>
        <pc:spChg chg="add">
          <ac:chgData name="辛 杰" userId="669e189b032a4233" providerId="LiveId" clId="{98F86AFB-627A-4447-9CE0-37820F8671B5}" dt="2019-10-22T12:29:34.105" v="83"/>
          <ac:spMkLst>
            <pc:docMk/>
            <pc:sldMk cId="2515560707" sldId="1704"/>
            <ac:spMk id="719" creationId="{14299040-037D-4C13-B4A3-026A05F3A8CB}"/>
          </ac:spMkLst>
        </pc:spChg>
        <pc:spChg chg="add">
          <ac:chgData name="辛 杰" userId="669e189b032a4233" providerId="LiveId" clId="{98F86AFB-627A-4447-9CE0-37820F8671B5}" dt="2019-10-22T12:29:34.105" v="83"/>
          <ac:spMkLst>
            <pc:docMk/>
            <pc:sldMk cId="2515560707" sldId="1704"/>
            <ac:spMk id="720" creationId="{9A0CFBAE-CC80-4D03-8F17-A14A29C9825A}"/>
          </ac:spMkLst>
        </pc:spChg>
        <pc:spChg chg="add">
          <ac:chgData name="辛 杰" userId="669e189b032a4233" providerId="LiveId" clId="{98F86AFB-627A-4447-9CE0-37820F8671B5}" dt="2019-10-22T12:29:34.105" v="83"/>
          <ac:spMkLst>
            <pc:docMk/>
            <pc:sldMk cId="2515560707" sldId="1704"/>
            <ac:spMk id="721" creationId="{2733348A-4A6C-4253-B9B3-BA45700E05A5}"/>
          </ac:spMkLst>
        </pc:spChg>
        <pc:spChg chg="add">
          <ac:chgData name="辛 杰" userId="669e189b032a4233" providerId="LiveId" clId="{98F86AFB-627A-4447-9CE0-37820F8671B5}" dt="2019-10-22T12:29:34.105" v="83"/>
          <ac:spMkLst>
            <pc:docMk/>
            <pc:sldMk cId="2515560707" sldId="1704"/>
            <ac:spMk id="722" creationId="{0E3A0BE1-DEF1-464B-9F50-4FD82B501856}"/>
          </ac:spMkLst>
        </pc:spChg>
        <pc:spChg chg="add">
          <ac:chgData name="辛 杰" userId="669e189b032a4233" providerId="LiveId" clId="{98F86AFB-627A-4447-9CE0-37820F8671B5}" dt="2019-10-22T12:29:34.105" v="83"/>
          <ac:spMkLst>
            <pc:docMk/>
            <pc:sldMk cId="2515560707" sldId="1704"/>
            <ac:spMk id="723" creationId="{9C91A50F-5C2A-4DB8-B8BC-D9143BB2042A}"/>
          </ac:spMkLst>
        </pc:spChg>
        <pc:spChg chg="add">
          <ac:chgData name="辛 杰" userId="669e189b032a4233" providerId="LiveId" clId="{98F86AFB-627A-4447-9CE0-37820F8671B5}" dt="2019-10-22T12:29:34.105" v="83"/>
          <ac:spMkLst>
            <pc:docMk/>
            <pc:sldMk cId="2515560707" sldId="1704"/>
            <ac:spMk id="724" creationId="{F4DA9438-ACE0-4170-A067-09F47A8033C8}"/>
          </ac:spMkLst>
        </pc:spChg>
        <pc:spChg chg="add">
          <ac:chgData name="辛 杰" userId="669e189b032a4233" providerId="LiveId" clId="{98F86AFB-627A-4447-9CE0-37820F8671B5}" dt="2019-10-22T12:29:34.105" v="83"/>
          <ac:spMkLst>
            <pc:docMk/>
            <pc:sldMk cId="2515560707" sldId="1704"/>
            <ac:spMk id="725" creationId="{95FAC700-979D-4046-BCBF-7017F00DFBFB}"/>
          </ac:spMkLst>
        </pc:spChg>
        <pc:spChg chg="add">
          <ac:chgData name="辛 杰" userId="669e189b032a4233" providerId="LiveId" clId="{98F86AFB-627A-4447-9CE0-37820F8671B5}" dt="2019-10-22T12:29:34.105" v="83"/>
          <ac:spMkLst>
            <pc:docMk/>
            <pc:sldMk cId="2515560707" sldId="1704"/>
            <ac:spMk id="726" creationId="{72459348-3752-4D8B-BDB7-55E39E862B00}"/>
          </ac:spMkLst>
        </pc:spChg>
        <pc:spChg chg="add">
          <ac:chgData name="辛 杰" userId="669e189b032a4233" providerId="LiveId" clId="{98F86AFB-627A-4447-9CE0-37820F8671B5}" dt="2019-10-22T12:29:34.105" v="83"/>
          <ac:spMkLst>
            <pc:docMk/>
            <pc:sldMk cId="2515560707" sldId="1704"/>
            <ac:spMk id="727" creationId="{6BA61B20-9405-4032-A7CA-ED8939987D74}"/>
          </ac:spMkLst>
        </pc:spChg>
        <pc:spChg chg="add">
          <ac:chgData name="辛 杰" userId="669e189b032a4233" providerId="LiveId" clId="{98F86AFB-627A-4447-9CE0-37820F8671B5}" dt="2019-10-22T12:29:34.105" v="83"/>
          <ac:spMkLst>
            <pc:docMk/>
            <pc:sldMk cId="2515560707" sldId="1704"/>
            <ac:spMk id="728" creationId="{3BF310F4-EE70-452D-A647-5F24951E6987}"/>
          </ac:spMkLst>
        </pc:spChg>
        <pc:spChg chg="add">
          <ac:chgData name="辛 杰" userId="669e189b032a4233" providerId="LiveId" clId="{98F86AFB-627A-4447-9CE0-37820F8671B5}" dt="2019-10-22T12:29:34.105" v="83"/>
          <ac:spMkLst>
            <pc:docMk/>
            <pc:sldMk cId="2515560707" sldId="1704"/>
            <ac:spMk id="729" creationId="{021B6341-5461-41DE-B4BD-46D7C072E772}"/>
          </ac:spMkLst>
        </pc:spChg>
        <pc:spChg chg="add">
          <ac:chgData name="辛 杰" userId="669e189b032a4233" providerId="LiveId" clId="{98F86AFB-627A-4447-9CE0-37820F8671B5}" dt="2019-10-22T12:29:34.105" v="83"/>
          <ac:spMkLst>
            <pc:docMk/>
            <pc:sldMk cId="2515560707" sldId="1704"/>
            <ac:spMk id="730" creationId="{6D056878-E96F-48D3-9C28-561CC6E59715}"/>
          </ac:spMkLst>
        </pc:spChg>
        <pc:spChg chg="add">
          <ac:chgData name="辛 杰" userId="669e189b032a4233" providerId="LiveId" clId="{98F86AFB-627A-4447-9CE0-37820F8671B5}" dt="2019-10-22T12:29:34.105" v="83"/>
          <ac:spMkLst>
            <pc:docMk/>
            <pc:sldMk cId="2515560707" sldId="1704"/>
            <ac:spMk id="731" creationId="{5BD81111-A2CB-40C9-AD39-078E1BA2A6E7}"/>
          </ac:spMkLst>
        </pc:spChg>
        <pc:spChg chg="add">
          <ac:chgData name="辛 杰" userId="669e189b032a4233" providerId="LiveId" clId="{98F86AFB-627A-4447-9CE0-37820F8671B5}" dt="2019-10-22T12:29:34.105" v="83"/>
          <ac:spMkLst>
            <pc:docMk/>
            <pc:sldMk cId="2515560707" sldId="1704"/>
            <ac:spMk id="732" creationId="{3E909F25-9147-40ED-A2AC-DFEBFE7A3294}"/>
          </ac:spMkLst>
        </pc:spChg>
        <pc:spChg chg="add">
          <ac:chgData name="辛 杰" userId="669e189b032a4233" providerId="LiveId" clId="{98F86AFB-627A-4447-9CE0-37820F8671B5}" dt="2019-10-22T12:29:34.105" v="83"/>
          <ac:spMkLst>
            <pc:docMk/>
            <pc:sldMk cId="2515560707" sldId="1704"/>
            <ac:spMk id="733" creationId="{030FEE94-F47F-4273-8A49-290383881561}"/>
          </ac:spMkLst>
        </pc:spChg>
        <pc:spChg chg="add">
          <ac:chgData name="辛 杰" userId="669e189b032a4233" providerId="LiveId" clId="{98F86AFB-627A-4447-9CE0-37820F8671B5}" dt="2019-10-22T12:29:34.105" v="83"/>
          <ac:spMkLst>
            <pc:docMk/>
            <pc:sldMk cId="2515560707" sldId="1704"/>
            <ac:spMk id="734" creationId="{86A0E960-4A7F-4C71-9CDF-560B4F6F8ED2}"/>
          </ac:spMkLst>
        </pc:spChg>
        <pc:spChg chg="add">
          <ac:chgData name="辛 杰" userId="669e189b032a4233" providerId="LiveId" clId="{98F86AFB-627A-4447-9CE0-37820F8671B5}" dt="2019-10-22T12:29:34.105" v="83"/>
          <ac:spMkLst>
            <pc:docMk/>
            <pc:sldMk cId="2515560707" sldId="1704"/>
            <ac:spMk id="735" creationId="{0447A0A9-E0D3-4724-825B-D128F8AE373A}"/>
          </ac:spMkLst>
        </pc:spChg>
        <pc:spChg chg="add">
          <ac:chgData name="辛 杰" userId="669e189b032a4233" providerId="LiveId" clId="{98F86AFB-627A-4447-9CE0-37820F8671B5}" dt="2019-10-22T12:29:34.105" v="83"/>
          <ac:spMkLst>
            <pc:docMk/>
            <pc:sldMk cId="2515560707" sldId="1704"/>
            <ac:spMk id="736" creationId="{B6886262-D5C9-48D3-88C4-65225A07FFFB}"/>
          </ac:spMkLst>
        </pc:spChg>
        <pc:spChg chg="add">
          <ac:chgData name="辛 杰" userId="669e189b032a4233" providerId="LiveId" clId="{98F86AFB-627A-4447-9CE0-37820F8671B5}" dt="2019-10-22T12:29:34.105" v="83"/>
          <ac:spMkLst>
            <pc:docMk/>
            <pc:sldMk cId="2515560707" sldId="1704"/>
            <ac:spMk id="737" creationId="{6F1C4E16-7110-4052-B4B8-E5F39ED57912}"/>
          </ac:spMkLst>
        </pc:spChg>
        <pc:spChg chg="add">
          <ac:chgData name="辛 杰" userId="669e189b032a4233" providerId="LiveId" clId="{98F86AFB-627A-4447-9CE0-37820F8671B5}" dt="2019-10-22T12:29:34.105" v="83"/>
          <ac:spMkLst>
            <pc:docMk/>
            <pc:sldMk cId="2515560707" sldId="1704"/>
            <ac:spMk id="738" creationId="{7D7F48F2-EC8C-4A53-846C-D61031B73A84}"/>
          </ac:spMkLst>
        </pc:spChg>
        <pc:spChg chg="add">
          <ac:chgData name="辛 杰" userId="669e189b032a4233" providerId="LiveId" clId="{98F86AFB-627A-4447-9CE0-37820F8671B5}" dt="2019-10-22T12:29:34.105" v="83"/>
          <ac:spMkLst>
            <pc:docMk/>
            <pc:sldMk cId="2515560707" sldId="1704"/>
            <ac:spMk id="739" creationId="{EDC51EC5-6A60-4F74-BB8E-504DE59890FB}"/>
          </ac:spMkLst>
        </pc:spChg>
        <pc:spChg chg="add">
          <ac:chgData name="辛 杰" userId="669e189b032a4233" providerId="LiveId" clId="{98F86AFB-627A-4447-9CE0-37820F8671B5}" dt="2019-10-22T12:29:34.105" v="83"/>
          <ac:spMkLst>
            <pc:docMk/>
            <pc:sldMk cId="2515560707" sldId="1704"/>
            <ac:spMk id="740" creationId="{A2F58457-CDDE-4072-BECC-DDC175B46FD1}"/>
          </ac:spMkLst>
        </pc:spChg>
        <pc:spChg chg="add">
          <ac:chgData name="辛 杰" userId="669e189b032a4233" providerId="LiveId" clId="{98F86AFB-627A-4447-9CE0-37820F8671B5}" dt="2019-10-22T12:29:34.105" v="83"/>
          <ac:spMkLst>
            <pc:docMk/>
            <pc:sldMk cId="2515560707" sldId="1704"/>
            <ac:spMk id="741" creationId="{15561DA0-C02A-4049-A69D-A36FFD1104DE}"/>
          </ac:spMkLst>
        </pc:spChg>
        <pc:spChg chg="add">
          <ac:chgData name="辛 杰" userId="669e189b032a4233" providerId="LiveId" clId="{98F86AFB-627A-4447-9CE0-37820F8671B5}" dt="2019-10-22T12:29:34.105" v="83"/>
          <ac:spMkLst>
            <pc:docMk/>
            <pc:sldMk cId="2515560707" sldId="1704"/>
            <ac:spMk id="742" creationId="{0E462879-9569-4CE6-8D2E-253ACE118592}"/>
          </ac:spMkLst>
        </pc:spChg>
        <pc:spChg chg="add">
          <ac:chgData name="辛 杰" userId="669e189b032a4233" providerId="LiveId" clId="{98F86AFB-627A-4447-9CE0-37820F8671B5}" dt="2019-10-22T12:29:34.105" v="83"/>
          <ac:spMkLst>
            <pc:docMk/>
            <pc:sldMk cId="2515560707" sldId="1704"/>
            <ac:spMk id="743" creationId="{54A71EA4-5898-4828-B279-3AE93DA16565}"/>
          </ac:spMkLst>
        </pc:spChg>
        <pc:spChg chg="add">
          <ac:chgData name="辛 杰" userId="669e189b032a4233" providerId="LiveId" clId="{98F86AFB-627A-4447-9CE0-37820F8671B5}" dt="2019-10-22T12:29:34.105" v="83"/>
          <ac:spMkLst>
            <pc:docMk/>
            <pc:sldMk cId="2515560707" sldId="1704"/>
            <ac:spMk id="744" creationId="{9F8C809E-3975-4EB2-9BEE-9D14E29FA113}"/>
          </ac:spMkLst>
        </pc:spChg>
        <pc:spChg chg="add">
          <ac:chgData name="辛 杰" userId="669e189b032a4233" providerId="LiveId" clId="{98F86AFB-627A-4447-9CE0-37820F8671B5}" dt="2019-10-22T12:29:34.105" v="83"/>
          <ac:spMkLst>
            <pc:docMk/>
            <pc:sldMk cId="2515560707" sldId="1704"/>
            <ac:spMk id="745" creationId="{D78C7D43-A0B4-4118-8489-7FA6667EDD6F}"/>
          </ac:spMkLst>
        </pc:spChg>
        <pc:spChg chg="add">
          <ac:chgData name="辛 杰" userId="669e189b032a4233" providerId="LiveId" clId="{98F86AFB-627A-4447-9CE0-37820F8671B5}" dt="2019-10-22T12:29:34.105" v="83"/>
          <ac:spMkLst>
            <pc:docMk/>
            <pc:sldMk cId="2515560707" sldId="1704"/>
            <ac:spMk id="746" creationId="{3C71DED0-DC8A-4F1E-9C5C-179B9199FE28}"/>
          </ac:spMkLst>
        </pc:spChg>
        <pc:spChg chg="add">
          <ac:chgData name="辛 杰" userId="669e189b032a4233" providerId="LiveId" clId="{98F86AFB-627A-4447-9CE0-37820F8671B5}" dt="2019-10-22T12:29:34.105" v="83"/>
          <ac:spMkLst>
            <pc:docMk/>
            <pc:sldMk cId="2515560707" sldId="1704"/>
            <ac:spMk id="747" creationId="{2306610F-CA38-4F97-AF48-2D855BD54AD9}"/>
          </ac:spMkLst>
        </pc:spChg>
        <pc:spChg chg="add">
          <ac:chgData name="辛 杰" userId="669e189b032a4233" providerId="LiveId" clId="{98F86AFB-627A-4447-9CE0-37820F8671B5}" dt="2019-10-22T12:29:34.105" v="83"/>
          <ac:spMkLst>
            <pc:docMk/>
            <pc:sldMk cId="2515560707" sldId="1704"/>
            <ac:spMk id="748" creationId="{852E09EC-F228-4485-A222-E9FFB993816C}"/>
          </ac:spMkLst>
        </pc:spChg>
        <pc:spChg chg="add">
          <ac:chgData name="辛 杰" userId="669e189b032a4233" providerId="LiveId" clId="{98F86AFB-627A-4447-9CE0-37820F8671B5}" dt="2019-10-22T12:29:34.105" v="83"/>
          <ac:spMkLst>
            <pc:docMk/>
            <pc:sldMk cId="2515560707" sldId="1704"/>
            <ac:spMk id="749" creationId="{3345CB75-7655-4167-8B09-3CE0B9AE01B1}"/>
          </ac:spMkLst>
        </pc:spChg>
        <pc:spChg chg="add">
          <ac:chgData name="辛 杰" userId="669e189b032a4233" providerId="LiveId" clId="{98F86AFB-627A-4447-9CE0-37820F8671B5}" dt="2019-10-22T12:29:34.105" v="83"/>
          <ac:spMkLst>
            <pc:docMk/>
            <pc:sldMk cId="2515560707" sldId="1704"/>
            <ac:spMk id="750" creationId="{F3C99158-86AC-4B3C-BC21-B729FD5AB0AB}"/>
          </ac:spMkLst>
        </pc:spChg>
        <pc:spChg chg="add">
          <ac:chgData name="辛 杰" userId="669e189b032a4233" providerId="LiveId" clId="{98F86AFB-627A-4447-9CE0-37820F8671B5}" dt="2019-10-22T12:29:34.105" v="83"/>
          <ac:spMkLst>
            <pc:docMk/>
            <pc:sldMk cId="2515560707" sldId="1704"/>
            <ac:spMk id="751" creationId="{207DC3C2-63CC-4FE8-B442-8C76191EE122}"/>
          </ac:spMkLst>
        </pc:spChg>
        <pc:spChg chg="add">
          <ac:chgData name="辛 杰" userId="669e189b032a4233" providerId="LiveId" clId="{98F86AFB-627A-4447-9CE0-37820F8671B5}" dt="2019-10-22T12:29:34.105" v="83"/>
          <ac:spMkLst>
            <pc:docMk/>
            <pc:sldMk cId="2515560707" sldId="1704"/>
            <ac:spMk id="752" creationId="{3B6F407C-CDB9-4F33-96C3-D02C52E2C63E}"/>
          </ac:spMkLst>
        </pc:spChg>
        <pc:spChg chg="add">
          <ac:chgData name="辛 杰" userId="669e189b032a4233" providerId="LiveId" clId="{98F86AFB-627A-4447-9CE0-37820F8671B5}" dt="2019-10-22T12:29:34.105" v="83"/>
          <ac:spMkLst>
            <pc:docMk/>
            <pc:sldMk cId="2515560707" sldId="1704"/>
            <ac:spMk id="753" creationId="{BF3D6DF3-0DD2-4419-8753-3BD01B06DA44}"/>
          </ac:spMkLst>
        </pc:spChg>
        <pc:spChg chg="add">
          <ac:chgData name="辛 杰" userId="669e189b032a4233" providerId="LiveId" clId="{98F86AFB-627A-4447-9CE0-37820F8671B5}" dt="2019-10-22T12:29:34.105" v="83"/>
          <ac:spMkLst>
            <pc:docMk/>
            <pc:sldMk cId="2515560707" sldId="1704"/>
            <ac:spMk id="754" creationId="{14419E19-146F-4AC4-94EF-F8D60ED3E2F2}"/>
          </ac:spMkLst>
        </pc:spChg>
        <pc:spChg chg="add">
          <ac:chgData name="辛 杰" userId="669e189b032a4233" providerId="LiveId" clId="{98F86AFB-627A-4447-9CE0-37820F8671B5}" dt="2019-10-22T12:29:34.105" v="83"/>
          <ac:spMkLst>
            <pc:docMk/>
            <pc:sldMk cId="2515560707" sldId="1704"/>
            <ac:spMk id="755" creationId="{17D4C85C-353C-4422-9C54-08182272A07F}"/>
          </ac:spMkLst>
        </pc:spChg>
        <pc:spChg chg="add">
          <ac:chgData name="辛 杰" userId="669e189b032a4233" providerId="LiveId" clId="{98F86AFB-627A-4447-9CE0-37820F8671B5}" dt="2019-10-22T12:29:34.105" v="83"/>
          <ac:spMkLst>
            <pc:docMk/>
            <pc:sldMk cId="2515560707" sldId="1704"/>
            <ac:spMk id="756" creationId="{82AB428F-386A-4AB1-84E5-AE92F10555E0}"/>
          </ac:spMkLst>
        </pc:spChg>
        <pc:spChg chg="add">
          <ac:chgData name="辛 杰" userId="669e189b032a4233" providerId="LiveId" clId="{98F86AFB-627A-4447-9CE0-37820F8671B5}" dt="2019-10-22T12:29:34.105" v="83"/>
          <ac:spMkLst>
            <pc:docMk/>
            <pc:sldMk cId="2515560707" sldId="1704"/>
            <ac:spMk id="757" creationId="{2A100B21-B352-4882-A5C1-F852A41447E5}"/>
          </ac:spMkLst>
        </pc:spChg>
        <pc:spChg chg="add">
          <ac:chgData name="辛 杰" userId="669e189b032a4233" providerId="LiveId" clId="{98F86AFB-627A-4447-9CE0-37820F8671B5}" dt="2019-10-22T12:29:34.105" v="83"/>
          <ac:spMkLst>
            <pc:docMk/>
            <pc:sldMk cId="2515560707" sldId="1704"/>
            <ac:spMk id="758" creationId="{EF1B81BF-C2E6-401B-83FE-78F186A2E9E8}"/>
          </ac:spMkLst>
        </pc:spChg>
        <pc:spChg chg="add">
          <ac:chgData name="辛 杰" userId="669e189b032a4233" providerId="LiveId" clId="{98F86AFB-627A-4447-9CE0-37820F8671B5}" dt="2019-10-22T12:29:34.105" v="83"/>
          <ac:spMkLst>
            <pc:docMk/>
            <pc:sldMk cId="2515560707" sldId="1704"/>
            <ac:spMk id="759" creationId="{B8A590A0-64C7-4FBA-A6F0-0E6E6F5FC1C0}"/>
          </ac:spMkLst>
        </pc:spChg>
        <pc:spChg chg="add">
          <ac:chgData name="辛 杰" userId="669e189b032a4233" providerId="LiveId" clId="{98F86AFB-627A-4447-9CE0-37820F8671B5}" dt="2019-10-22T12:29:34.105" v="83"/>
          <ac:spMkLst>
            <pc:docMk/>
            <pc:sldMk cId="2515560707" sldId="1704"/>
            <ac:spMk id="760" creationId="{C370A0D4-E064-465E-B5C6-11AB678A9084}"/>
          </ac:spMkLst>
        </pc:spChg>
        <pc:spChg chg="add">
          <ac:chgData name="辛 杰" userId="669e189b032a4233" providerId="LiveId" clId="{98F86AFB-627A-4447-9CE0-37820F8671B5}" dt="2019-10-22T12:29:34.105" v="83"/>
          <ac:spMkLst>
            <pc:docMk/>
            <pc:sldMk cId="2515560707" sldId="1704"/>
            <ac:spMk id="761" creationId="{56A007EC-A9C5-4825-A199-D862420CF323}"/>
          </ac:spMkLst>
        </pc:spChg>
        <pc:spChg chg="add">
          <ac:chgData name="辛 杰" userId="669e189b032a4233" providerId="LiveId" clId="{98F86AFB-627A-4447-9CE0-37820F8671B5}" dt="2019-10-22T12:29:34.105" v="83"/>
          <ac:spMkLst>
            <pc:docMk/>
            <pc:sldMk cId="2515560707" sldId="1704"/>
            <ac:spMk id="762" creationId="{50301D98-1715-4D6B-BC8D-7C0F678EBD18}"/>
          </ac:spMkLst>
        </pc:spChg>
        <pc:spChg chg="add">
          <ac:chgData name="辛 杰" userId="669e189b032a4233" providerId="LiveId" clId="{98F86AFB-627A-4447-9CE0-37820F8671B5}" dt="2019-10-22T12:29:34.105" v="83"/>
          <ac:spMkLst>
            <pc:docMk/>
            <pc:sldMk cId="2515560707" sldId="1704"/>
            <ac:spMk id="763" creationId="{D903B759-217C-4504-875E-24C00A4E492E}"/>
          </ac:spMkLst>
        </pc:spChg>
        <pc:spChg chg="add">
          <ac:chgData name="辛 杰" userId="669e189b032a4233" providerId="LiveId" clId="{98F86AFB-627A-4447-9CE0-37820F8671B5}" dt="2019-10-22T12:29:34.105" v="83"/>
          <ac:spMkLst>
            <pc:docMk/>
            <pc:sldMk cId="2515560707" sldId="1704"/>
            <ac:spMk id="764" creationId="{E2FC4E4D-F1DA-4630-B11B-57100B41AA10}"/>
          </ac:spMkLst>
        </pc:spChg>
        <pc:spChg chg="add">
          <ac:chgData name="辛 杰" userId="669e189b032a4233" providerId="LiveId" clId="{98F86AFB-627A-4447-9CE0-37820F8671B5}" dt="2019-10-22T12:29:34.105" v="83"/>
          <ac:spMkLst>
            <pc:docMk/>
            <pc:sldMk cId="2515560707" sldId="1704"/>
            <ac:spMk id="765" creationId="{68BB3062-0620-4D1C-9A1F-8EB9F3046467}"/>
          </ac:spMkLst>
        </pc:spChg>
        <pc:spChg chg="add">
          <ac:chgData name="辛 杰" userId="669e189b032a4233" providerId="LiveId" clId="{98F86AFB-627A-4447-9CE0-37820F8671B5}" dt="2019-10-22T12:29:34.105" v="83"/>
          <ac:spMkLst>
            <pc:docMk/>
            <pc:sldMk cId="2515560707" sldId="1704"/>
            <ac:spMk id="766" creationId="{1908053A-5897-4D70-940F-C938C234ED3C}"/>
          </ac:spMkLst>
        </pc:spChg>
        <pc:spChg chg="add">
          <ac:chgData name="辛 杰" userId="669e189b032a4233" providerId="LiveId" clId="{98F86AFB-627A-4447-9CE0-37820F8671B5}" dt="2019-10-22T12:29:34.105" v="83"/>
          <ac:spMkLst>
            <pc:docMk/>
            <pc:sldMk cId="2515560707" sldId="1704"/>
            <ac:spMk id="767" creationId="{2E762219-6BA3-4811-A6E8-41B11F9460EE}"/>
          </ac:spMkLst>
        </pc:spChg>
        <pc:spChg chg="add">
          <ac:chgData name="辛 杰" userId="669e189b032a4233" providerId="LiveId" clId="{98F86AFB-627A-4447-9CE0-37820F8671B5}" dt="2019-10-22T12:29:34.105" v="83"/>
          <ac:spMkLst>
            <pc:docMk/>
            <pc:sldMk cId="2515560707" sldId="1704"/>
            <ac:spMk id="768" creationId="{4DDD0E94-8D22-48F5-972B-09952DEADB92}"/>
          </ac:spMkLst>
        </pc:spChg>
        <pc:spChg chg="add">
          <ac:chgData name="辛 杰" userId="669e189b032a4233" providerId="LiveId" clId="{98F86AFB-627A-4447-9CE0-37820F8671B5}" dt="2019-10-22T12:29:34.105" v="83"/>
          <ac:spMkLst>
            <pc:docMk/>
            <pc:sldMk cId="2515560707" sldId="1704"/>
            <ac:spMk id="769" creationId="{EEE5FAC8-3D1D-42D9-885E-8AC3AD8B9864}"/>
          </ac:spMkLst>
        </pc:spChg>
        <pc:spChg chg="add">
          <ac:chgData name="辛 杰" userId="669e189b032a4233" providerId="LiveId" clId="{98F86AFB-627A-4447-9CE0-37820F8671B5}" dt="2019-10-22T12:29:34.105" v="83"/>
          <ac:spMkLst>
            <pc:docMk/>
            <pc:sldMk cId="2515560707" sldId="1704"/>
            <ac:spMk id="770" creationId="{61A35118-F2F4-4050-90A5-D7B88CECDC0C}"/>
          </ac:spMkLst>
        </pc:spChg>
        <pc:spChg chg="add">
          <ac:chgData name="辛 杰" userId="669e189b032a4233" providerId="LiveId" clId="{98F86AFB-627A-4447-9CE0-37820F8671B5}" dt="2019-10-22T12:29:34.105" v="83"/>
          <ac:spMkLst>
            <pc:docMk/>
            <pc:sldMk cId="2515560707" sldId="1704"/>
            <ac:spMk id="771" creationId="{E31F604C-26A5-4C82-AD7A-6305BCEBBA8A}"/>
          </ac:spMkLst>
        </pc:spChg>
        <pc:spChg chg="add">
          <ac:chgData name="辛 杰" userId="669e189b032a4233" providerId="LiveId" clId="{98F86AFB-627A-4447-9CE0-37820F8671B5}" dt="2019-10-22T12:29:34.105" v="83"/>
          <ac:spMkLst>
            <pc:docMk/>
            <pc:sldMk cId="2515560707" sldId="1704"/>
            <ac:spMk id="772" creationId="{F99EAFB9-2E09-4284-8F6E-8F3F5CDA5006}"/>
          </ac:spMkLst>
        </pc:spChg>
        <pc:spChg chg="add">
          <ac:chgData name="辛 杰" userId="669e189b032a4233" providerId="LiveId" clId="{98F86AFB-627A-4447-9CE0-37820F8671B5}" dt="2019-10-22T12:29:34.105" v="83"/>
          <ac:spMkLst>
            <pc:docMk/>
            <pc:sldMk cId="2515560707" sldId="1704"/>
            <ac:spMk id="773" creationId="{FDB4EA46-F9C9-4B5C-9A4A-5965412ED1C4}"/>
          </ac:spMkLst>
        </pc:spChg>
        <pc:spChg chg="add">
          <ac:chgData name="辛 杰" userId="669e189b032a4233" providerId="LiveId" clId="{98F86AFB-627A-4447-9CE0-37820F8671B5}" dt="2019-10-22T12:29:34.105" v="83"/>
          <ac:spMkLst>
            <pc:docMk/>
            <pc:sldMk cId="2515560707" sldId="1704"/>
            <ac:spMk id="774" creationId="{0DC08C62-5560-4209-AC3A-E8E395510379}"/>
          </ac:spMkLst>
        </pc:spChg>
        <pc:spChg chg="add">
          <ac:chgData name="辛 杰" userId="669e189b032a4233" providerId="LiveId" clId="{98F86AFB-627A-4447-9CE0-37820F8671B5}" dt="2019-10-22T12:29:34.105" v="83"/>
          <ac:spMkLst>
            <pc:docMk/>
            <pc:sldMk cId="2515560707" sldId="1704"/>
            <ac:spMk id="775" creationId="{92EE5D90-58CD-4521-8F4E-2CDDBA59C67F}"/>
          </ac:spMkLst>
        </pc:spChg>
        <pc:spChg chg="add">
          <ac:chgData name="辛 杰" userId="669e189b032a4233" providerId="LiveId" clId="{98F86AFB-627A-4447-9CE0-37820F8671B5}" dt="2019-10-22T12:29:34.105" v="83"/>
          <ac:spMkLst>
            <pc:docMk/>
            <pc:sldMk cId="2515560707" sldId="1704"/>
            <ac:spMk id="776" creationId="{1DDD30CB-78DC-4AA4-A760-A3C14B4E49F5}"/>
          </ac:spMkLst>
        </pc:spChg>
        <pc:spChg chg="add">
          <ac:chgData name="辛 杰" userId="669e189b032a4233" providerId="LiveId" clId="{98F86AFB-627A-4447-9CE0-37820F8671B5}" dt="2019-10-22T12:29:34.105" v="83"/>
          <ac:spMkLst>
            <pc:docMk/>
            <pc:sldMk cId="2515560707" sldId="1704"/>
            <ac:spMk id="777" creationId="{7FA1C5C9-01B0-4D6B-8A83-B50E4A4195D7}"/>
          </ac:spMkLst>
        </pc:spChg>
        <pc:spChg chg="add">
          <ac:chgData name="辛 杰" userId="669e189b032a4233" providerId="LiveId" clId="{98F86AFB-627A-4447-9CE0-37820F8671B5}" dt="2019-10-22T12:29:34.105" v="83"/>
          <ac:spMkLst>
            <pc:docMk/>
            <pc:sldMk cId="2515560707" sldId="1704"/>
            <ac:spMk id="778" creationId="{DAB880BE-C0F5-4607-8165-DCD85923F2B6}"/>
          </ac:spMkLst>
        </pc:spChg>
        <pc:spChg chg="add">
          <ac:chgData name="辛 杰" userId="669e189b032a4233" providerId="LiveId" clId="{98F86AFB-627A-4447-9CE0-37820F8671B5}" dt="2019-10-22T12:29:34.105" v="83"/>
          <ac:spMkLst>
            <pc:docMk/>
            <pc:sldMk cId="2515560707" sldId="1704"/>
            <ac:spMk id="779" creationId="{3D0DFBFD-C88F-4C84-AFED-B5EF70B3A91F}"/>
          </ac:spMkLst>
        </pc:spChg>
        <pc:spChg chg="add">
          <ac:chgData name="辛 杰" userId="669e189b032a4233" providerId="LiveId" clId="{98F86AFB-627A-4447-9CE0-37820F8671B5}" dt="2019-10-22T12:29:34.105" v="83"/>
          <ac:spMkLst>
            <pc:docMk/>
            <pc:sldMk cId="2515560707" sldId="1704"/>
            <ac:spMk id="780" creationId="{9EC3D53C-1C52-429E-8A7B-B702C343973D}"/>
          </ac:spMkLst>
        </pc:spChg>
        <pc:spChg chg="add">
          <ac:chgData name="辛 杰" userId="669e189b032a4233" providerId="LiveId" clId="{98F86AFB-627A-4447-9CE0-37820F8671B5}" dt="2019-10-22T12:29:34.105" v="83"/>
          <ac:spMkLst>
            <pc:docMk/>
            <pc:sldMk cId="2515560707" sldId="1704"/>
            <ac:spMk id="781" creationId="{81846C0E-B8A5-46EE-9DC3-4C996A23FFC4}"/>
          </ac:spMkLst>
        </pc:spChg>
        <pc:spChg chg="add">
          <ac:chgData name="辛 杰" userId="669e189b032a4233" providerId="LiveId" clId="{98F86AFB-627A-4447-9CE0-37820F8671B5}" dt="2019-10-22T12:29:34.105" v="83"/>
          <ac:spMkLst>
            <pc:docMk/>
            <pc:sldMk cId="2515560707" sldId="1704"/>
            <ac:spMk id="782" creationId="{376390D1-29AB-4883-BBB3-FF5C27F6FDD1}"/>
          </ac:spMkLst>
        </pc:spChg>
        <pc:spChg chg="add">
          <ac:chgData name="辛 杰" userId="669e189b032a4233" providerId="LiveId" clId="{98F86AFB-627A-4447-9CE0-37820F8671B5}" dt="2019-10-22T12:29:34.105" v="83"/>
          <ac:spMkLst>
            <pc:docMk/>
            <pc:sldMk cId="2515560707" sldId="1704"/>
            <ac:spMk id="783" creationId="{1D938CDA-6E6D-4C8B-8D42-271B6D4A89A7}"/>
          </ac:spMkLst>
        </pc:spChg>
        <pc:spChg chg="add">
          <ac:chgData name="辛 杰" userId="669e189b032a4233" providerId="LiveId" clId="{98F86AFB-627A-4447-9CE0-37820F8671B5}" dt="2019-10-22T12:29:34.105" v="83"/>
          <ac:spMkLst>
            <pc:docMk/>
            <pc:sldMk cId="2515560707" sldId="1704"/>
            <ac:spMk id="784" creationId="{63DF8957-AC4E-482E-A455-B3B83798FFA1}"/>
          </ac:spMkLst>
        </pc:spChg>
        <pc:spChg chg="add">
          <ac:chgData name="辛 杰" userId="669e189b032a4233" providerId="LiveId" clId="{98F86AFB-627A-4447-9CE0-37820F8671B5}" dt="2019-10-22T12:29:34.105" v="83"/>
          <ac:spMkLst>
            <pc:docMk/>
            <pc:sldMk cId="2515560707" sldId="1704"/>
            <ac:spMk id="785" creationId="{1BA9EB17-52DC-48D9-ADC6-2E41062AC2B7}"/>
          </ac:spMkLst>
        </pc:spChg>
        <pc:spChg chg="add">
          <ac:chgData name="辛 杰" userId="669e189b032a4233" providerId="LiveId" clId="{98F86AFB-627A-4447-9CE0-37820F8671B5}" dt="2019-10-22T12:29:34.105" v="83"/>
          <ac:spMkLst>
            <pc:docMk/>
            <pc:sldMk cId="2515560707" sldId="1704"/>
            <ac:spMk id="786" creationId="{5BD815BC-D5AD-492B-9FA0-72371700BC11}"/>
          </ac:spMkLst>
        </pc:spChg>
        <pc:spChg chg="add">
          <ac:chgData name="辛 杰" userId="669e189b032a4233" providerId="LiveId" clId="{98F86AFB-627A-4447-9CE0-37820F8671B5}" dt="2019-10-22T12:29:34.105" v="83"/>
          <ac:spMkLst>
            <pc:docMk/>
            <pc:sldMk cId="2515560707" sldId="1704"/>
            <ac:spMk id="787" creationId="{F499F72C-677D-4548-A5CD-090E1DE90129}"/>
          </ac:spMkLst>
        </pc:spChg>
        <pc:spChg chg="add">
          <ac:chgData name="辛 杰" userId="669e189b032a4233" providerId="LiveId" clId="{98F86AFB-627A-4447-9CE0-37820F8671B5}" dt="2019-10-22T12:29:34.105" v="83"/>
          <ac:spMkLst>
            <pc:docMk/>
            <pc:sldMk cId="2515560707" sldId="1704"/>
            <ac:spMk id="788" creationId="{2920277A-42B1-42F6-A1C8-58CB8846E244}"/>
          </ac:spMkLst>
        </pc:spChg>
        <pc:spChg chg="add">
          <ac:chgData name="辛 杰" userId="669e189b032a4233" providerId="LiveId" clId="{98F86AFB-627A-4447-9CE0-37820F8671B5}" dt="2019-10-22T12:29:34.105" v="83"/>
          <ac:spMkLst>
            <pc:docMk/>
            <pc:sldMk cId="2515560707" sldId="1704"/>
            <ac:spMk id="789" creationId="{33EE1F99-70B0-4E7A-B096-CBCB375D92A5}"/>
          </ac:spMkLst>
        </pc:spChg>
        <pc:spChg chg="add">
          <ac:chgData name="辛 杰" userId="669e189b032a4233" providerId="LiveId" clId="{98F86AFB-627A-4447-9CE0-37820F8671B5}" dt="2019-10-22T12:29:34.105" v="83"/>
          <ac:spMkLst>
            <pc:docMk/>
            <pc:sldMk cId="2515560707" sldId="1704"/>
            <ac:spMk id="790" creationId="{5C899337-BD99-4CDB-AB29-FE7F207E0E83}"/>
          </ac:spMkLst>
        </pc:spChg>
        <pc:spChg chg="add">
          <ac:chgData name="辛 杰" userId="669e189b032a4233" providerId="LiveId" clId="{98F86AFB-627A-4447-9CE0-37820F8671B5}" dt="2019-10-22T12:29:34.105" v="83"/>
          <ac:spMkLst>
            <pc:docMk/>
            <pc:sldMk cId="2515560707" sldId="1704"/>
            <ac:spMk id="791" creationId="{D49FEFBB-4911-40E3-9A75-DC5FAFA74100}"/>
          </ac:spMkLst>
        </pc:spChg>
        <pc:spChg chg="add">
          <ac:chgData name="辛 杰" userId="669e189b032a4233" providerId="LiveId" clId="{98F86AFB-627A-4447-9CE0-37820F8671B5}" dt="2019-10-22T12:29:34.105" v="83"/>
          <ac:spMkLst>
            <pc:docMk/>
            <pc:sldMk cId="2515560707" sldId="1704"/>
            <ac:spMk id="792" creationId="{643FE81B-9BFD-4E3F-87E0-F6667C7FBC06}"/>
          </ac:spMkLst>
        </pc:spChg>
        <pc:spChg chg="add">
          <ac:chgData name="辛 杰" userId="669e189b032a4233" providerId="LiveId" clId="{98F86AFB-627A-4447-9CE0-37820F8671B5}" dt="2019-10-22T12:29:34.105" v="83"/>
          <ac:spMkLst>
            <pc:docMk/>
            <pc:sldMk cId="2515560707" sldId="1704"/>
            <ac:spMk id="793" creationId="{ABFDBFB8-828F-40E8-9741-A1F30AC0BB7E}"/>
          </ac:spMkLst>
        </pc:spChg>
        <pc:spChg chg="add">
          <ac:chgData name="辛 杰" userId="669e189b032a4233" providerId="LiveId" clId="{98F86AFB-627A-4447-9CE0-37820F8671B5}" dt="2019-10-22T12:29:34.105" v="83"/>
          <ac:spMkLst>
            <pc:docMk/>
            <pc:sldMk cId="2515560707" sldId="1704"/>
            <ac:spMk id="794" creationId="{1421EA2F-7955-465D-B945-CFDE5E6A10C0}"/>
          </ac:spMkLst>
        </pc:spChg>
        <pc:spChg chg="add">
          <ac:chgData name="辛 杰" userId="669e189b032a4233" providerId="LiveId" clId="{98F86AFB-627A-4447-9CE0-37820F8671B5}" dt="2019-10-22T12:29:34.105" v="83"/>
          <ac:spMkLst>
            <pc:docMk/>
            <pc:sldMk cId="2515560707" sldId="1704"/>
            <ac:spMk id="795" creationId="{900D22AE-51BA-4873-8C70-52F5C84D21D0}"/>
          </ac:spMkLst>
        </pc:spChg>
        <pc:spChg chg="add">
          <ac:chgData name="辛 杰" userId="669e189b032a4233" providerId="LiveId" clId="{98F86AFB-627A-4447-9CE0-37820F8671B5}" dt="2019-10-22T12:29:34.105" v="83"/>
          <ac:spMkLst>
            <pc:docMk/>
            <pc:sldMk cId="2515560707" sldId="1704"/>
            <ac:spMk id="796" creationId="{928E68D9-A437-41E1-9FC4-57ABBDFA7BBB}"/>
          </ac:spMkLst>
        </pc:spChg>
        <pc:spChg chg="add">
          <ac:chgData name="辛 杰" userId="669e189b032a4233" providerId="LiveId" clId="{98F86AFB-627A-4447-9CE0-37820F8671B5}" dt="2019-10-22T12:29:34.105" v="83"/>
          <ac:spMkLst>
            <pc:docMk/>
            <pc:sldMk cId="2515560707" sldId="1704"/>
            <ac:spMk id="797" creationId="{0AAA8374-9555-4621-9442-29FED50D570C}"/>
          </ac:spMkLst>
        </pc:spChg>
        <pc:spChg chg="add">
          <ac:chgData name="辛 杰" userId="669e189b032a4233" providerId="LiveId" clId="{98F86AFB-627A-4447-9CE0-37820F8671B5}" dt="2019-10-22T12:29:34.105" v="83"/>
          <ac:spMkLst>
            <pc:docMk/>
            <pc:sldMk cId="2515560707" sldId="1704"/>
            <ac:spMk id="798" creationId="{826469E9-978B-4F23-9BB4-56BE043B1BA2}"/>
          </ac:spMkLst>
        </pc:spChg>
        <pc:spChg chg="add">
          <ac:chgData name="辛 杰" userId="669e189b032a4233" providerId="LiveId" clId="{98F86AFB-627A-4447-9CE0-37820F8671B5}" dt="2019-10-22T12:29:34.105" v="83"/>
          <ac:spMkLst>
            <pc:docMk/>
            <pc:sldMk cId="2515560707" sldId="1704"/>
            <ac:spMk id="799" creationId="{A344F74B-4C00-4C16-A6E2-D59DB08B97BD}"/>
          </ac:spMkLst>
        </pc:spChg>
        <pc:spChg chg="add">
          <ac:chgData name="辛 杰" userId="669e189b032a4233" providerId="LiveId" clId="{98F86AFB-627A-4447-9CE0-37820F8671B5}" dt="2019-10-22T12:29:34.105" v="83"/>
          <ac:spMkLst>
            <pc:docMk/>
            <pc:sldMk cId="2515560707" sldId="1704"/>
            <ac:spMk id="800" creationId="{B4F650A7-1F8A-4FA5-9E29-03B9F3D4F1A3}"/>
          </ac:spMkLst>
        </pc:spChg>
        <pc:spChg chg="add">
          <ac:chgData name="辛 杰" userId="669e189b032a4233" providerId="LiveId" clId="{98F86AFB-627A-4447-9CE0-37820F8671B5}" dt="2019-10-22T12:29:34.105" v="83"/>
          <ac:spMkLst>
            <pc:docMk/>
            <pc:sldMk cId="2515560707" sldId="1704"/>
            <ac:spMk id="801" creationId="{040CACFE-4D59-4FD7-A770-9C77217C5516}"/>
          </ac:spMkLst>
        </pc:spChg>
        <pc:spChg chg="add">
          <ac:chgData name="辛 杰" userId="669e189b032a4233" providerId="LiveId" clId="{98F86AFB-627A-4447-9CE0-37820F8671B5}" dt="2019-10-22T12:29:34.105" v="83"/>
          <ac:spMkLst>
            <pc:docMk/>
            <pc:sldMk cId="2515560707" sldId="1704"/>
            <ac:spMk id="802" creationId="{A26B9453-7784-43DF-AD96-5D9D881DBDE5}"/>
          </ac:spMkLst>
        </pc:spChg>
        <pc:spChg chg="add">
          <ac:chgData name="辛 杰" userId="669e189b032a4233" providerId="LiveId" clId="{98F86AFB-627A-4447-9CE0-37820F8671B5}" dt="2019-10-22T12:29:34.105" v="83"/>
          <ac:spMkLst>
            <pc:docMk/>
            <pc:sldMk cId="2515560707" sldId="1704"/>
            <ac:spMk id="803" creationId="{2EE7CBA9-C34B-4F8C-AEA1-B37C631AFF6D}"/>
          </ac:spMkLst>
        </pc:spChg>
        <pc:spChg chg="add">
          <ac:chgData name="辛 杰" userId="669e189b032a4233" providerId="LiveId" clId="{98F86AFB-627A-4447-9CE0-37820F8671B5}" dt="2019-10-22T12:29:34.105" v="83"/>
          <ac:spMkLst>
            <pc:docMk/>
            <pc:sldMk cId="2515560707" sldId="1704"/>
            <ac:spMk id="804" creationId="{596729E3-422D-417F-A724-C3785E124C78}"/>
          </ac:spMkLst>
        </pc:spChg>
        <pc:spChg chg="add">
          <ac:chgData name="辛 杰" userId="669e189b032a4233" providerId="LiveId" clId="{98F86AFB-627A-4447-9CE0-37820F8671B5}" dt="2019-10-22T12:29:34.105" v="83"/>
          <ac:spMkLst>
            <pc:docMk/>
            <pc:sldMk cId="2515560707" sldId="1704"/>
            <ac:spMk id="805" creationId="{9326413A-B84E-48CB-BF28-EC65AF4B5E3A}"/>
          </ac:spMkLst>
        </pc:spChg>
        <pc:spChg chg="add">
          <ac:chgData name="辛 杰" userId="669e189b032a4233" providerId="LiveId" clId="{98F86AFB-627A-4447-9CE0-37820F8671B5}" dt="2019-10-22T12:29:34.105" v="83"/>
          <ac:spMkLst>
            <pc:docMk/>
            <pc:sldMk cId="2515560707" sldId="1704"/>
            <ac:spMk id="806" creationId="{C1174B98-6E75-44F5-8C06-F1D1FA44319D}"/>
          </ac:spMkLst>
        </pc:spChg>
        <pc:spChg chg="add">
          <ac:chgData name="辛 杰" userId="669e189b032a4233" providerId="LiveId" clId="{98F86AFB-627A-4447-9CE0-37820F8671B5}" dt="2019-10-22T12:29:34.105" v="83"/>
          <ac:spMkLst>
            <pc:docMk/>
            <pc:sldMk cId="2515560707" sldId="1704"/>
            <ac:spMk id="807" creationId="{E279A4D3-E399-4408-B932-2ED61874C161}"/>
          </ac:spMkLst>
        </pc:spChg>
        <pc:spChg chg="add">
          <ac:chgData name="辛 杰" userId="669e189b032a4233" providerId="LiveId" clId="{98F86AFB-627A-4447-9CE0-37820F8671B5}" dt="2019-10-22T12:29:34.105" v="83"/>
          <ac:spMkLst>
            <pc:docMk/>
            <pc:sldMk cId="2515560707" sldId="1704"/>
            <ac:spMk id="808" creationId="{171AAB70-3E31-4DF8-BB27-DFB9B9C603F4}"/>
          </ac:spMkLst>
        </pc:spChg>
        <pc:spChg chg="add">
          <ac:chgData name="辛 杰" userId="669e189b032a4233" providerId="LiveId" clId="{98F86AFB-627A-4447-9CE0-37820F8671B5}" dt="2019-10-22T12:29:34.105" v="83"/>
          <ac:spMkLst>
            <pc:docMk/>
            <pc:sldMk cId="2515560707" sldId="1704"/>
            <ac:spMk id="809" creationId="{ADF841ED-6CD9-49BE-AB00-EF65ED253292}"/>
          </ac:spMkLst>
        </pc:spChg>
        <pc:spChg chg="add">
          <ac:chgData name="辛 杰" userId="669e189b032a4233" providerId="LiveId" clId="{98F86AFB-627A-4447-9CE0-37820F8671B5}" dt="2019-10-22T12:29:34.105" v="83"/>
          <ac:spMkLst>
            <pc:docMk/>
            <pc:sldMk cId="2515560707" sldId="1704"/>
            <ac:spMk id="810" creationId="{81AF73D1-8101-48A0-9BFF-97936C9DD3A0}"/>
          </ac:spMkLst>
        </pc:spChg>
        <pc:spChg chg="add">
          <ac:chgData name="辛 杰" userId="669e189b032a4233" providerId="LiveId" clId="{98F86AFB-627A-4447-9CE0-37820F8671B5}" dt="2019-10-22T12:29:34.105" v="83"/>
          <ac:spMkLst>
            <pc:docMk/>
            <pc:sldMk cId="2515560707" sldId="1704"/>
            <ac:spMk id="811" creationId="{AB8439AD-F53F-44E0-87E3-935B193A3DE3}"/>
          </ac:spMkLst>
        </pc:spChg>
        <pc:spChg chg="add">
          <ac:chgData name="辛 杰" userId="669e189b032a4233" providerId="LiveId" clId="{98F86AFB-627A-4447-9CE0-37820F8671B5}" dt="2019-10-22T12:29:34.105" v="83"/>
          <ac:spMkLst>
            <pc:docMk/>
            <pc:sldMk cId="2515560707" sldId="1704"/>
            <ac:spMk id="812" creationId="{697FC1DD-23A3-4426-AEB9-BED417AEB8C4}"/>
          </ac:spMkLst>
        </pc:spChg>
        <pc:spChg chg="add">
          <ac:chgData name="辛 杰" userId="669e189b032a4233" providerId="LiveId" clId="{98F86AFB-627A-4447-9CE0-37820F8671B5}" dt="2019-10-22T12:29:34.105" v="83"/>
          <ac:spMkLst>
            <pc:docMk/>
            <pc:sldMk cId="2515560707" sldId="1704"/>
            <ac:spMk id="813" creationId="{DEB80466-798C-4BDE-BB38-CB0845F6B5B9}"/>
          </ac:spMkLst>
        </pc:spChg>
        <pc:spChg chg="add">
          <ac:chgData name="辛 杰" userId="669e189b032a4233" providerId="LiveId" clId="{98F86AFB-627A-4447-9CE0-37820F8671B5}" dt="2019-10-22T12:29:34.105" v="83"/>
          <ac:spMkLst>
            <pc:docMk/>
            <pc:sldMk cId="2515560707" sldId="1704"/>
            <ac:spMk id="814" creationId="{D3BC34D9-E71E-4A58-8D10-322B0D09BAB8}"/>
          </ac:spMkLst>
        </pc:spChg>
        <pc:spChg chg="add">
          <ac:chgData name="辛 杰" userId="669e189b032a4233" providerId="LiveId" clId="{98F86AFB-627A-4447-9CE0-37820F8671B5}" dt="2019-10-22T12:29:34.105" v="83"/>
          <ac:spMkLst>
            <pc:docMk/>
            <pc:sldMk cId="2515560707" sldId="1704"/>
            <ac:spMk id="815" creationId="{7D5959FA-C0C1-4B3B-BE4F-F4CF0EB5FEFD}"/>
          </ac:spMkLst>
        </pc:spChg>
        <pc:spChg chg="add">
          <ac:chgData name="辛 杰" userId="669e189b032a4233" providerId="LiveId" clId="{98F86AFB-627A-4447-9CE0-37820F8671B5}" dt="2019-10-22T12:29:34.105" v="83"/>
          <ac:spMkLst>
            <pc:docMk/>
            <pc:sldMk cId="2515560707" sldId="1704"/>
            <ac:spMk id="816" creationId="{B8A21BFA-B5B3-4064-A8CB-B46717DE10AC}"/>
          </ac:spMkLst>
        </pc:spChg>
        <pc:spChg chg="add">
          <ac:chgData name="辛 杰" userId="669e189b032a4233" providerId="LiveId" clId="{98F86AFB-627A-4447-9CE0-37820F8671B5}" dt="2019-10-22T12:29:34.105" v="83"/>
          <ac:spMkLst>
            <pc:docMk/>
            <pc:sldMk cId="2515560707" sldId="1704"/>
            <ac:spMk id="817" creationId="{B12C62FA-2CFD-4731-A0F0-B12478AACF10}"/>
          </ac:spMkLst>
        </pc:spChg>
        <pc:spChg chg="add">
          <ac:chgData name="辛 杰" userId="669e189b032a4233" providerId="LiveId" clId="{98F86AFB-627A-4447-9CE0-37820F8671B5}" dt="2019-10-22T12:29:34.105" v="83"/>
          <ac:spMkLst>
            <pc:docMk/>
            <pc:sldMk cId="2515560707" sldId="1704"/>
            <ac:spMk id="818" creationId="{D1394F26-A70A-4BCE-8F99-EC8B1AA36BCA}"/>
          </ac:spMkLst>
        </pc:spChg>
        <pc:spChg chg="add">
          <ac:chgData name="辛 杰" userId="669e189b032a4233" providerId="LiveId" clId="{98F86AFB-627A-4447-9CE0-37820F8671B5}" dt="2019-10-22T12:29:34.105" v="83"/>
          <ac:spMkLst>
            <pc:docMk/>
            <pc:sldMk cId="2515560707" sldId="1704"/>
            <ac:spMk id="819" creationId="{5C0A864B-5328-4816-A270-E72A348948B1}"/>
          </ac:spMkLst>
        </pc:spChg>
        <pc:spChg chg="add">
          <ac:chgData name="辛 杰" userId="669e189b032a4233" providerId="LiveId" clId="{98F86AFB-627A-4447-9CE0-37820F8671B5}" dt="2019-10-22T12:29:34.105" v="83"/>
          <ac:spMkLst>
            <pc:docMk/>
            <pc:sldMk cId="2515560707" sldId="1704"/>
            <ac:spMk id="820" creationId="{335D7931-ECD4-4716-BDED-92DB871F53BB}"/>
          </ac:spMkLst>
        </pc:spChg>
        <pc:spChg chg="add">
          <ac:chgData name="辛 杰" userId="669e189b032a4233" providerId="LiveId" clId="{98F86AFB-627A-4447-9CE0-37820F8671B5}" dt="2019-10-22T12:29:34.105" v="83"/>
          <ac:spMkLst>
            <pc:docMk/>
            <pc:sldMk cId="2515560707" sldId="1704"/>
            <ac:spMk id="821" creationId="{218D722D-00EA-4F44-A666-0BA52F85C119}"/>
          </ac:spMkLst>
        </pc:spChg>
        <pc:spChg chg="add">
          <ac:chgData name="辛 杰" userId="669e189b032a4233" providerId="LiveId" clId="{98F86AFB-627A-4447-9CE0-37820F8671B5}" dt="2019-10-22T12:29:34.105" v="83"/>
          <ac:spMkLst>
            <pc:docMk/>
            <pc:sldMk cId="2515560707" sldId="1704"/>
            <ac:spMk id="822" creationId="{CF94C629-1B5B-4F23-9FA6-CF68CD5B3028}"/>
          </ac:spMkLst>
        </pc:spChg>
        <pc:spChg chg="add">
          <ac:chgData name="辛 杰" userId="669e189b032a4233" providerId="LiveId" clId="{98F86AFB-627A-4447-9CE0-37820F8671B5}" dt="2019-10-22T12:29:34.105" v="83"/>
          <ac:spMkLst>
            <pc:docMk/>
            <pc:sldMk cId="2515560707" sldId="1704"/>
            <ac:spMk id="823" creationId="{1F1CF245-BF63-4574-955F-E3828D6AE1F7}"/>
          </ac:spMkLst>
        </pc:spChg>
        <pc:spChg chg="add">
          <ac:chgData name="辛 杰" userId="669e189b032a4233" providerId="LiveId" clId="{98F86AFB-627A-4447-9CE0-37820F8671B5}" dt="2019-10-22T12:29:34.105" v="83"/>
          <ac:spMkLst>
            <pc:docMk/>
            <pc:sldMk cId="2515560707" sldId="1704"/>
            <ac:spMk id="824" creationId="{2ADB8CA5-A394-4CA2-B28D-DFE7587374DF}"/>
          </ac:spMkLst>
        </pc:spChg>
        <pc:spChg chg="add">
          <ac:chgData name="辛 杰" userId="669e189b032a4233" providerId="LiveId" clId="{98F86AFB-627A-4447-9CE0-37820F8671B5}" dt="2019-10-22T12:29:34.105" v="83"/>
          <ac:spMkLst>
            <pc:docMk/>
            <pc:sldMk cId="2515560707" sldId="1704"/>
            <ac:spMk id="825" creationId="{0297ECF7-43F0-4CB4-80C4-D19D1938EDA7}"/>
          </ac:spMkLst>
        </pc:spChg>
        <pc:spChg chg="add">
          <ac:chgData name="辛 杰" userId="669e189b032a4233" providerId="LiveId" clId="{98F86AFB-627A-4447-9CE0-37820F8671B5}" dt="2019-10-22T12:29:34.105" v="83"/>
          <ac:spMkLst>
            <pc:docMk/>
            <pc:sldMk cId="2515560707" sldId="1704"/>
            <ac:spMk id="826" creationId="{5E186107-E9BC-418C-B1D4-57A5C77062C0}"/>
          </ac:spMkLst>
        </pc:spChg>
        <pc:spChg chg="add">
          <ac:chgData name="辛 杰" userId="669e189b032a4233" providerId="LiveId" clId="{98F86AFB-627A-4447-9CE0-37820F8671B5}" dt="2019-10-22T12:29:34.105" v="83"/>
          <ac:spMkLst>
            <pc:docMk/>
            <pc:sldMk cId="2515560707" sldId="1704"/>
            <ac:spMk id="827" creationId="{6186BC8F-7317-49A2-A3D5-D3258A8A7850}"/>
          </ac:spMkLst>
        </pc:spChg>
        <pc:spChg chg="add">
          <ac:chgData name="辛 杰" userId="669e189b032a4233" providerId="LiveId" clId="{98F86AFB-627A-4447-9CE0-37820F8671B5}" dt="2019-10-22T12:29:34.105" v="83"/>
          <ac:spMkLst>
            <pc:docMk/>
            <pc:sldMk cId="2515560707" sldId="1704"/>
            <ac:spMk id="828" creationId="{91CF8970-17E7-47BD-B6E7-D3D2DFB6AFBF}"/>
          </ac:spMkLst>
        </pc:spChg>
        <pc:spChg chg="add">
          <ac:chgData name="辛 杰" userId="669e189b032a4233" providerId="LiveId" clId="{98F86AFB-627A-4447-9CE0-37820F8671B5}" dt="2019-10-22T12:29:34.105" v="83"/>
          <ac:spMkLst>
            <pc:docMk/>
            <pc:sldMk cId="2515560707" sldId="1704"/>
            <ac:spMk id="829" creationId="{0DA2B81F-947B-47F0-809C-96011E0AE684}"/>
          </ac:spMkLst>
        </pc:spChg>
        <pc:spChg chg="add">
          <ac:chgData name="辛 杰" userId="669e189b032a4233" providerId="LiveId" clId="{98F86AFB-627A-4447-9CE0-37820F8671B5}" dt="2019-10-22T12:29:34.105" v="83"/>
          <ac:spMkLst>
            <pc:docMk/>
            <pc:sldMk cId="2515560707" sldId="1704"/>
            <ac:spMk id="830" creationId="{7100CAAF-AC50-4311-93AA-287E44D788B9}"/>
          </ac:spMkLst>
        </pc:spChg>
        <pc:spChg chg="add">
          <ac:chgData name="辛 杰" userId="669e189b032a4233" providerId="LiveId" clId="{98F86AFB-627A-4447-9CE0-37820F8671B5}" dt="2019-10-22T12:29:34.105" v="83"/>
          <ac:spMkLst>
            <pc:docMk/>
            <pc:sldMk cId="2515560707" sldId="1704"/>
            <ac:spMk id="831" creationId="{F5DF733F-5740-4D75-B5D9-4ACE7171A314}"/>
          </ac:spMkLst>
        </pc:spChg>
        <pc:spChg chg="add">
          <ac:chgData name="辛 杰" userId="669e189b032a4233" providerId="LiveId" clId="{98F86AFB-627A-4447-9CE0-37820F8671B5}" dt="2019-10-22T12:29:34.105" v="83"/>
          <ac:spMkLst>
            <pc:docMk/>
            <pc:sldMk cId="2515560707" sldId="1704"/>
            <ac:spMk id="832" creationId="{3E88FC34-DE1F-41B9-9C64-DF035FF79C09}"/>
          </ac:spMkLst>
        </pc:spChg>
        <pc:spChg chg="add">
          <ac:chgData name="辛 杰" userId="669e189b032a4233" providerId="LiveId" clId="{98F86AFB-627A-4447-9CE0-37820F8671B5}" dt="2019-10-22T12:29:34.105" v="83"/>
          <ac:spMkLst>
            <pc:docMk/>
            <pc:sldMk cId="2515560707" sldId="1704"/>
            <ac:spMk id="833" creationId="{BFA1444F-5F7A-45DA-9B90-ADC5E9C2C09F}"/>
          </ac:spMkLst>
        </pc:spChg>
        <pc:spChg chg="add">
          <ac:chgData name="辛 杰" userId="669e189b032a4233" providerId="LiveId" clId="{98F86AFB-627A-4447-9CE0-37820F8671B5}" dt="2019-10-22T12:29:34.105" v="83"/>
          <ac:spMkLst>
            <pc:docMk/>
            <pc:sldMk cId="2515560707" sldId="1704"/>
            <ac:spMk id="834" creationId="{EDF0BFE0-CB7F-4795-8729-896B3A79E844}"/>
          </ac:spMkLst>
        </pc:spChg>
        <pc:spChg chg="add">
          <ac:chgData name="辛 杰" userId="669e189b032a4233" providerId="LiveId" clId="{98F86AFB-627A-4447-9CE0-37820F8671B5}" dt="2019-10-22T12:29:34.105" v="83"/>
          <ac:spMkLst>
            <pc:docMk/>
            <pc:sldMk cId="2515560707" sldId="1704"/>
            <ac:spMk id="835" creationId="{FD91EE7D-4E78-44E2-81B8-6E040039ADDA}"/>
          </ac:spMkLst>
        </pc:spChg>
        <pc:spChg chg="add">
          <ac:chgData name="辛 杰" userId="669e189b032a4233" providerId="LiveId" clId="{98F86AFB-627A-4447-9CE0-37820F8671B5}" dt="2019-10-22T12:29:34.105" v="83"/>
          <ac:spMkLst>
            <pc:docMk/>
            <pc:sldMk cId="2515560707" sldId="1704"/>
            <ac:spMk id="836" creationId="{16728DF5-E49A-4040-83AD-A6AE9F8AF753}"/>
          </ac:spMkLst>
        </pc:spChg>
        <pc:spChg chg="add">
          <ac:chgData name="辛 杰" userId="669e189b032a4233" providerId="LiveId" clId="{98F86AFB-627A-4447-9CE0-37820F8671B5}" dt="2019-10-22T12:29:34.105" v="83"/>
          <ac:spMkLst>
            <pc:docMk/>
            <pc:sldMk cId="2515560707" sldId="1704"/>
            <ac:spMk id="837" creationId="{B21D60A4-6868-4A64-B06E-ABB348B6CDC0}"/>
          </ac:spMkLst>
        </pc:spChg>
        <pc:spChg chg="add">
          <ac:chgData name="辛 杰" userId="669e189b032a4233" providerId="LiveId" clId="{98F86AFB-627A-4447-9CE0-37820F8671B5}" dt="2019-10-22T12:29:34.105" v="83"/>
          <ac:spMkLst>
            <pc:docMk/>
            <pc:sldMk cId="2515560707" sldId="1704"/>
            <ac:spMk id="838" creationId="{2C2E4F6A-8DF0-4A0F-A10B-7A4483CE0497}"/>
          </ac:spMkLst>
        </pc:spChg>
        <pc:spChg chg="add">
          <ac:chgData name="辛 杰" userId="669e189b032a4233" providerId="LiveId" clId="{98F86AFB-627A-4447-9CE0-37820F8671B5}" dt="2019-10-22T12:29:34.105" v="83"/>
          <ac:spMkLst>
            <pc:docMk/>
            <pc:sldMk cId="2515560707" sldId="1704"/>
            <ac:spMk id="839" creationId="{C988DC91-6031-49DC-A276-BC50EB6913D1}"/>
          </ac:spMkLst>
        </pc:spChg>
        <pc:spChg chg="add">
          <ac:chgData name="辛 杰" userId="669e189b032a4233" providerId="LiveId" clId="{98F86AFB-627A-4447-9CE0-37820F8671B5}" dt="2019-10-22T12:29:34.105" v="83"/>
          <ac:spMkLst>
            <pc:docMk/>
            <pc:sldMk cId="2515560707" sldId="1704"/>
            <ac:spMk id="840" creationId="{74C05657-2952-4880-9776-BA23DE3334C7}"/>
          </ac:spMkLst>
        </pc:spChg>
        <pc:spChg chg="add">
          <ac:chgData name="辛 杰" userId="669e189b032a4233" providerId="LiveId" clId="{98F86AFB-627A-4447-9CE0-37820F8671B5}" dt="2019-10-22T12:29:34.105" v="83"/>
          <ac:spMkLst>
            <pc:docMk/>
            <pc:sldMk cId="2515560707" sldId="1704"/>
            <ac:spMk id="841" creationId="{3898C439-3665-485F-83E4-5F30273DE2BC}"/>
          </ac:spMkLst>
        </pc:spChg>
        <pc:spChg chg="add">
          <ac:chgData name="辛 杰" userId="669e189b032a4233" providerId="LiveId" clId="{98F86AFB-627A-4447-9CE0-37820F8671B5}" dt="2019-10-22T12:29:34.105" v="83"/>
          <ac:spMkLst>
            <pc:docMk/>
            <pc:sldMk cId="2515560707" sldId="1704"/>
            <ac:spMk id="842" creationId="{96519609-C7A1-44B8-88B2-B9B72E699395}"/>
          </ac:spMkLst>
        </pc:spChg>
        <pc:spChg chg="add">
          <ac:chgData name="辛 杰" userId="669e189b032a4233" providerId="LiveId" clId="{98F86AFB-627A-4447-9CE0-37820F8671B5}" dt="2019-10-22T12:29:34.105" v="83"/>
          <ac:spMkLst>
            <pc:docMk/>
            <pc:sldMk cId="2515560707" sldId="1704"/>
            <ac:spMk id="843" creationId="{D6097DC4-73A9-4106-BA65-69B97EE407E0}"/>
          </ac:spMkLst>
        </pc:spChg>
        <pc:spChg chg="add">
          <ac:chgData name="辛 杰" userId="669e189b032a4233" providerId="LiveId" clId="{98F86AFB-627A-4447-9CE0-37820F8671B5}" dt="2019-10-22T12:29:34.105" v="83"/>
          <ac:spMkLst>
            <pc:docMk/>
            <pc:sldMk cId="2515560707" sldId="1704"/>
            <ac:spMk id="844" creationId="{D9F9B0EF-D145-4D62-A15B-D30677B2DE13}"/>
          </ac:spMkLst>
        </pc:spChg>
        <pc:spChg chg="add">
          <ac:chgData name="辛 杰" userId="669e189b032a4233" providerId="LiveId" clId="{98F86AFB-627A-4447-9CE0-37820F8671B5}" dt="2019-10-22T12:29:34.105" v="83"/>
          <ac:spMkLst>
            <pc:docMk/>
            <pc:sldMk cId="2515560707" sldId="1704"/>
            <ac:spMk id="845" creationId="{BC22A180-6D14-46F1-987E-81ACC627DA51}"/>
          </ac:spMkLst>
        </pc:spChg>
        <pc:spChg chg="add">
          <ac:chgData name="辛 杰" userId="669e189b032a4233" providerId="LiveId" clId="{98F86AFB-627A-4447-9CE0-37820F8671B5}" dt="2019-10-22T12:29:34.105" v="83"/>
          <ac:spMkLst>
            <pc:docMk/>
            <pc:sldMk cId="2515560707" sldId="1704"/>
            <ac:spMk id="846" creationId="{8DE5DB92-5266-4387-A0EB-CE5BD52F6395}"/>
          </ac:spMkLst>
        </pc:spChg>
        <pc:spChg chg="add">
          <ac:chgData name="辛 杰" userId="669e189b032a4233" providerId="LiveId" clId="{98F86AFB-627A-4447-9CE0-37820F8671B5}" dt="2019-10-22T12:29:34.105" v="83"/>
          <ac:spMkLst>
            <pc:docMk/>
            <pc:sldMk cId="2515560707" sldId="1704"/>
            <ac:spMk id="847" creationId="{A1DFE785-8DF7-4018-B7ED-47E93859CE1D}"/>
          </ac:spMkLst>
        </pc:spChg>
        <pc:spChg chg="add">
          <ac:chgData name="辛 杰" userId="669e189b032a4233" providerId="LiveId" clId="{98F86AFB-627A-4447-9CE0-37820F8671B5}" dt="2019-10-22T12:29:34.105" v="83"/>
          <ac:spMkLst>
            <pc:docMk/>
            <pc:sldMk cId="2515560707" sldId="1704"/>
            <ac:spMk id="848" creationId="{4B905CAF-81FF-4840-A2D4-A54F1206E3B4}"/>
          </ac:spMkLst>
        </pc:spChg>
        <pc:spChg chg="add">
          <ac:chgData name="辛 杰" userId="669e189b032a4233" providerId="LiveId" clId="{98F86AFB-627A-4447-9CE0-37820F8671B5}" dt="2019-10-22T12:29:34.105" v="83"/>
          <ac:spMkLst>
            <pc:docMk/>
            <pc:sldMk cId="2515560707" sldId="1704"/>
            <ac:spMk id="849" creationId="{621F4F09-A731-4C90-BE78-48200E3AD0B8}"/>
          </ac:spMkLst>
        </pc:spChg>
        <pc:spChg chg="add">
          <ac:chgData name="辛 杰" userId="669e189b032a4233" providerId="LiveId" clId="{98F86AFB-627A-4447-9CE0-37820F8671B5}" dt="2019-10-22T12:29:34.105" v="83"/>
          <ac:spMkLst>
            <pc:docMk/>
            <pc:sldMk cId="2515560707" sldId="1704"/>
            <ac:spMk id="850" creationId="{CB8B1381-070C-49D5-9AC9-A0556C52FFE9}"/>
          </ac:spMkLst>
        </pc:spChg>
        <pc:spChg chg="add">
          <ac:chgData name="辛 杰" userId="669e189b032a4233" providerId="LiveId" clId="{98F86AFB-627A-4447-9CE0-37820F8671B5}" dt="2019-10-22T12:29:34.105" v="83"/>
          <ac:spMkLst>
            <pc:docMk/>
            <pc:sldMk cId="2515560707" sldId="1704"/>
            <ac:spMk id="851" creationId="{CBE57FA2-9350-44F1-A8E7-A86DF7DD09FB}"/>
          </ac:spMkLst>
        </pc:spChg>
        <pc:spChg chg="add">
          <ac:chgData name="辛 杰" userId="669e189b032a4233" providerId="LiveId" clId="{98F86AFB-627A-4447-9CE0-37820F8671B5}" dt="2019-10-22T12:29:34.105" v="83"/>
          <ac:spMkLst>
            <pc:docMk/>
            <pc:sldMk cId="2515560707" sldId="1704"/>
            <ac:spMk id="852" creationId="{C3046349-0B6B-44D1-A3C0-1D5E920C936A}"/>
          </ac:spMkLst>
        </pc:spChg>
        <pc:spChg chg="add">
          <ac:chgData name="辛 杰" userId="669e189b032a4233" providerId="LiveId" clId="{98F86AFB-627A-4447-9CE0-37820F8671B5}" dt="2019-10-22T12:29:34.105" v="83"/>
          <ac:spMkLst>
            <pc:docMk/>
            <pc:sldMk cId="2515560707" sldId="1704"/>
            <ac:spMk id="853" creationId="{B199E6BD-A63D-4CD6-A39A-3963BA798156}"/>
          </ac:spMkLst>
        </pc:spChg>
        <pc:spChg chg="add">
          <ac:chgData name="辛 杰" userId="669e189b032a4233" providerId="LiveId" clId="{98F86AFB-627A-4447-9CE0-37820F8671B5}" dt="2019-10-22T12:29:34.105" v="83"/>
          <ac:spMkLst>
            <pc:docMk/>
            <pc:sldMk cId="2515560707" sldId="1704"/>
            <ac:spMk id="854" creationId="{28E16496-4362-4137-B7EF-4555703660A6}"/>
          </ac:spMkLst>
        </pc:spChg>
        <pc:spChg chg="add">
          <ac:chgData name="辛 杰" userId="669e189b032a4233" providerId="LiveId" clId="{98F86AFB-627A-4447-9CE0-37820F8671B5}" dt="2019-10-22T12:29:34.105" v="83"/>
          <ac:spMkLst>
            <pc:docMk/>
            <pc:sldMk cId="2515560707" sldId="1704"/>
            <ac:spMk id="855" creationId="{359A842A-DDEB-4506-8DDD-628E7F0500CF}"/>
          </ac:spMkLst>
        </pc:spChg>
        <pc:spChg chg="add">
          <ac:chgData name="辛 杰" userId="669e189b032a4233" providerId="LiveId" clId="{98F86AFB-627A-4447-9CE0-37820F8671B5}" dt="2019-10-22T12:29:34.105" v="83"/>
          <ac:spMkLst>
            <pc:docMk/>
            <pc:sldMk cId="2515560707" sldId="1704"/>
            <ac:spMk id="856" creationId="{50D5D564-12A0-46D2-BAA1-5CEDE72CE852}"/>
          </ac:spMkLst>
        </pc:spChg>
        <pc:spChg chg="add">
          <ac:chgData name="辛 杰" userId="669e189b032a4233" providerId="LiveId" clId="{98F86AFB-627A-4447-9CE0-37820F8671B5}" dt="2019-10-22T12:29:34.105" v="83"/>
          <ac:spMkLst>
            <pc:docMk/>
            <pc:sldMk cId="2515560707" sldId="1704"/>
            <ac:spMk id="857" creationId="{AF6BBBD7-E72F-45B1-8186-0FCEFB802933}"/>
          </ac:spMkLst>
        </pc:spChg>
        <pc:spChg chg="add">
          <ac:chgData name="辛 杰" userId="669e189b032a4233" providerId="LiveId" clId="{98F86AFB-627A-4447-9CE0-37820F8671B5}" dt="2019-10-22T12:29:34.105" v="83"/>
          <ac:spMkLst>
            <pc:docMk/>
            <pc:sldMk cId="2515560707" sldId="1704"/>
            <ac:spMk id="858" creationId="{FFDD3CE9-7972-441C-8559-D079FFEBCB09}"/>
          </ac:spMkLst>
        </pc:spChg>
        <pc:spChg chg="add">
          <ac:chgData name="辛 杰" userId="669e189b032a4233" providerId="LiveId" clId="{98F86AFB-627A-4447-9CE0-37820F8671B5}" dt="2019-10-22T12:29:34.105" v="83"/>
          <ac:spMkLst>
            <pc:docMk/>
            <pc:sldMk cId="2515560707" sldId="1704"/>
            <ac:spMk id="859" creationId="{00BD7B59-5EA8-4A63-A928-12A2F607D355}"/>
          </ac:spMkLst>
        </pc:spChg>
        <pc:spChg chg="add">
          <ac:chgData name="辛 杰" userId="669e189b032a4233" providerId="LiveId" clId="{98F86AFB-627A-4447-9CE0-37820F8671B5}" dt="2019-10-22T12:29:34.105" v="83"/>
          <ac:spMkLst>
            <pc:docMk/>
            <pc:sldMk cId="2515560707" sldId="1704"/>
            <ac:spMk id="860" creationId="{10F2FD68-C1C8-4784-9224-C6DCFD2359DA}"/>
          </ac:spMkLst>
        </pc:spChg>
        <pc:spChg chg="add">
          <ac:chgData name="辛 杰" userId="669e189b032a4233" providerId="LiveId" clId="{98F86AFB-627A-4447-9CE0-37820F8671B5}" dt="2019-10-22T12:29:34.105" v="83"/>
          <ac:spMkLst>
            <pc:docMk/>
            <pc:sldMk cId="2515560707" sldId="1704"/>
            <ac:spMk id="861" creationId="{2307E40E-3B7B-4AD2-9D7E-2924C7E55CA2}"/>
          </ac:spMkLst>
        </pc:spChg>
        <pc:spChg chg="add">
          <ac:chgData name="辛 杰" userId="669e189b032a4233" providerId="LiveId" clId="{98F86AFB-627A-4447-9CE0-37820F8671B5}" dt="2019-10-22T12:29:34.105" v="83"/>
          <ac:spMkLst>
            <pc:docMk/>
            <pc:sldMk cId="2515560707" sldId="1704"/>
            <ac:spMk id="862" creationId="{9D18CFC7-7BE9-4AEC-A39F-FB968FB6F471}"/>
          </ac:spMkLst>
        </pc:spChg>
        <pc:spChg chg="add">
          <ac:chgData name="辛 杰" userId="669e189b032a4233" providerId="LiveId" clId="{98F86AFB-627A-4447-9CE0-37820F8671B5}" dt="2019-10-22T12:29:34.105" v="83"/>
          <ac:spMkLst>
            <pc:docMk/>
            <pc:sldMk cId="2515560707" sldId="1704"/>
            <ac:spMk id="863" creationId="{B495C861-0103-4338-8AC2-E513330B5D74}"/>
          </ac:spMkLst>
        </pc:spChg>
        <pc:spChg chg="add">
          <ac:chgData name="辛 杰" userId="669e189b032a4233" providerId="LiveId" clId="{98F86AFB-627A-4447-9CE0-37820F8671B5}" dt="2019-10-22T12:29:34.105" v="83"/>
          <ac:spMkLst>
            <pc:docMk/>
            <pc:sldMk cId="2515560707" sldId="1704"/>
            <ac:spMk id="864" creationId="{1B60DA25-6225-47E2-B715-3C24FE160241}"/>
          </ac:spMkLst>
        </pc:spChg>
        <pc:spChg chg="add">
          <ac:chgData name="辛 杰" userId="669e189b032a4233" providerId="LiveId" clId="{98F86AFB-627A-4447-9CE0-37820F8671B5}" dt="2019-10-22T12:29:34.105" v="83"/>
          <ac:spMkLst>
            <pc:docMk/>
            <pc:sldMk cId="2515560707" sldId="1704"/>
            <ac:spMk id="865" creationId="{D517436C-58C4-43BB-A456-9B344CD1F118}"/>
          </ac:spMkLst>
        </pc:spChg>
        <pc:spChg chg="add">
          <ac:chgData name="辛 杰" userId="669e189b032a4233" providerId="LiveId" clId="{98F86AFB-627A-4447-9CE0-37820F8671B5}" dt="2019-10-22T12:29:34.105" v="83"/>
          <ac:spMkLst>
            <pc:docMk/>
            <pc:sldMk cId="2515560707" sldId="1704"/>
            <ac:spMk id="866" creationId="{2F413EE9-83B6-43DE-B875-30E2B9DFA058}"/>
          </ac:spMkLst>
        </pc:spChg>
        <pc:spChg chg="add">
          <ac:chgData name="辛 杰" userId="669e189b032a4233" providerId="LiveId" clId="{98F86AFB-627A-4447-9CE0-37820F8671B5}" dt="2019-10-22T12:29:34.105" v="83"/>
          <ac:spMkLst>
            <pc:docMk/>
            <pc:sldMk cId="2515560707" sldId="1704"/>
            <ac:spMk id="867" creationId="{A8704065-92F9-4FA1-B5EC-168FDCCDE7DE}"/>
          </ac:spMkLst>
        </pc:spChg>
        <pc:spChg chg="add">
          <ac:chgData name="辛 杰" userId="669e189b032a4233" providerId="LiveId" clId="{98F86AFB-627A-4447-9CE0-37820F8671B5}" dt="2019-10-22T12:29:34.105" v="83"/>
          <ac:spMkLst>
            <pc:docMk/>
            <pc:sldMk cId="2515560707" sldId="1704"/>
            <ac:spMk id="868" creationId="{0DD8B1FA-46F7-468A-8B38-88E3BEAF68B1}"/>
          </ac:spMkLst>
        </pc:spChg>
        <pc:spChg chg="add">
          <ac:chgData name="辛 杰" userId="669e189b032a4233" providerId="LiveId" clId="{98F86AFB-627A-4447-9CE0-37820F8671B5}" dt="2019-10-22T12:29:34.105" v="83"/>
          <ac:spMkLst>
            <pc:docMk/>
            <pc:sldMk cId="2515560707" sldId="1704"/>
            <ac:spMk id="869" creationId="{AB4D6643-97B5-4C57-AC8B-DA016A46E7D3}"/>
          </ac:spMkLst>
        </pc:spChg>
        <pc:spChg chg="add">
          <ac:chgData name="辛 杰" userId="669e189b032a4233" providerId="LiveId" clId="{98F86AFB-627A-4447-9CE0-37820F8671B5}" dt="2019-10-22T12:29:34.105" v="83"/>
          <ac:spMkLst>
            <pc:docMk/>
            <pc:sldMk cId="2515560707" sldId="1704"/>
            <ac:spMk id="870" creationId="{18CC796D-55AB-4B8F-B675-B2A85214EC03}"/>
          </ac:spMkLst>
        </pc:spChg>
        <pc:spChg chg="add">
          <ac:chgData name="辛 杰" userId="669e189b032a4233" providerId="LiveId" clId="{98F86AFB-627A-4447-9CE0-37820F8671B5}" dt="2019-10-22T12:29:34.105" v="83"/>
          <ac:spMkLst>
            <pc:docMk/>
            <pc:sldMk cId="2515560707" sldId="1704"/>
            <ac:spMk id="871" creationId="{16583B3B-4425-44F4-8556-258CA54CB676}"/>
          </ac:spMkLst>
        </pc:spChg>
        <pc:spChg chg="add">
          <ac:chgData name="辛 杰" userId="669e189b032a4233" providerId="LiveId" clId="{98F86AFB-627A-4447-9CE0-37820F8671B5}" dt="2019-10-22T12:29:34.105" v="83"/>
          <ac:spMkLst>
            <pc:docMk/>
            <pc:sldMk cId="2515560707" sldId="1704"/>
            <ac:spMk id="872" creationId="{604E939A-EA68-405E-BA05-485C5C1B0028}"/>
          </ac:spMkLst>
        </pc:spChg>
        <pc:spChg chg="add">
          <ac:chgData name="辛 杰" userId="669e189b032a4233" providerId="LiveId" clId="{98F86AFB-627A-4447-9CE0-37820F8671B5}" dt="2019-10-22T12:29:34.105" v="83"/>
          <ac:spMkLst>
            <pc:docMk/>
            <pc:sldMk cId="2515560707" sldId="1704"/>
            <ac:spMk id="873" creationId="{64758881-A64F-4FE9-A9F0-042CECFD5EA7}"/>
          </ac:spMkLst>
        </pc:spChg>
        <pc:spChg chg="add">
          <ac:chgData name="辛 杰" userId="669e189b032a4233" providerId="LiveId" clId="{98F86AFB-627A-4447-9CE0-37820F8671B5}" dt="2019-10-22T12:29:34.105" v="83"/>
          <ac:spMkLst>
            <pc:docMk/>
            <pc:sldMk cId="2515560707" sldId="1704"/>
            <ac:spMk id="874" creationId="{B2EC90D2-D75C-4A86-BDB2-833113EBED0A}"/>
          </ac:spMkLst>
        </pc:spChg>
        <pc:spChg chg="add">
          <ac:chgData name="辛 杰" userId="669e189b032a4233" providerId="LiveId" clId="{98F86AFB-627A-4447-9CE0-37820F8671B5}" dt="2019-10-22T12:29:34.105" v="83"/>
          <ac:spMkLst>
            <pc:docMk/>
            <pc:sldMk cId="2515560707" sldId="1704"/>
            <ac:spMk id="875" creationId="{CB5D51B5-9512-48A3-8F0B-5F80FC1EFBE4}"/>
          </ac:spMkLst>
        </pc:spChg>
        <pc:spChg chg="add">
          <ac:chgData name="辛 杰" userId="669e189b032a4233" providerId="LiveId" clId="{98F86AFB-627A-4447-9CE0-37820F8671B5}" dt="2019-10-22T12:29:34.105" v="83"/>
          <ac:spMkLst>
            <pc:docMk/>
            <pc:sldMk cId="2515560707" sldId="1704"/>
            <ac:spMk id="876" creationId="{3194B700-7175-4447-9214-CF6741E29057}"/>
          </ac:spMkLst>
        </pc:spChg>
        <pc:spChg chg="add">
          <ac:chgData name="辛 杰" userId="669e189b032a4233" providerId="LiveId" clId="{98F86AFB-627A-4447-9CE0-37820F8671B5}" dt="2019-10-22T12:29:34.105" v="83"/>
          <ac:spMkLst>
            <pc:docMk/>
            <pc:sldMk cId="2515560707" sldId="1704"/>
            <ac:spMk id="877" creationId="{75C70A19-760D-4CA1-8D59-A3FFC824BBD8}"/>
          </ac:spMkLst>
        </pc:spChg>
        <pc:spChg chg="add">
          <ac:chgData name="辛 杰" userId="669e189b032a4233" providerId="LiveId" clId="{98F86AFB-627A-4447-9CE0-37820F8671B5}" dt="2019-10-22T12:29:34.105" v="83"/>
          <ac:spMkLst>
            <pc:docMk/>
            <pc:sldMk cId="2515560707" sldId="1704"/>
            <ac:spMk id="878" creationId="{6BCE2B70-0230-460F-A681-AB27818E4270}"/>
          </ac:spMkLst>
        </pc:spChg>
        <pc:spChg chg="add">
          <ac:chgData name="辛 杰" userId="669e189b032a4233" providerId="LiveId" clId="{98F86AFB-627A-4447-9CE0-37820F8671B5}" dt="2019-10-22T12:29:34.105" v="83"/>
          <ac:spMkLst>
            <pc:docMk/>
            <pc:sldMk cId="2515560707" sldId="1704"/>
            <ac:spMk id="879" creationId="{3F7B4EA9-D47A-4841-8169-F02753C89250}"/>
          </ac:spMkLst>
        </pc:spChg>
        <pc:spChg chg="add">
          <ac:chgData name="辛 杰" userId="669e189b032a4233" providerId="LiveId" clId="{98F86AFB-627A-4447-9CE0-37820F8671B5}" dt="2019-10-22T12:29:34.105" v="83"/>
          <ac:spMkLst>
            <pc:docMk/>
            <pc:sldMk cId="2515560707" sldId="1704"/>
            <ac:spMk id="880" creationId="{A7A23E24-86F2-43B6-8699-52049324C822}"/>
          </ac:spMkLst>
        </pc:spChg>
        <pc:spChg chg="add">
          <ac:chgData name="辛 杰" userId="669e189b032a4233" providerId="LiveId" clId="{98F86AFB-627A-4447-9CE0-37820F8671B5}" dt="2019-10-22T12:29:34.105" v="83"/>
          <ac:spMkLst>
            <pc:docMk/>
            <pc:sldMk cId="2515560707" sldId="1704"/>
            <ac:spMk id="881" creationId="{D8EC5164-AC09-4DBE-85F3-38F473E0D306}"/>
          </ac:spMkLst>
        </pc:spChg>
        <pc:spChg chg="add">
          <ac:chgData name="辛 杰" userId="669e189b032a4233" providerId="LiveId" clId="{98F86AFB-627A-4447-9CE0-37820F8671B5}" dt="2019-10-22T12:29:34.105" v="83"/>
          <ac:spMkLst>
            <pc:docMk/>
            <pc:sldMk cId="2515560707" sldId="1704"/>
            <ac:spMk id="882" creationId="{C4E448A2-CD5C-4EDC-B191-C435EACD4E62}"/>
          </ac:spMkLst>
        </pc:spChg>
        <pc:spChg chg="add">
          <ac:chgData name="辛 杰" userId="669e189b032a4233" providerId="LiveId" clId="{98F86AFB-627A-4447-9CE0-37820F8671B5}" dt="2019-10-22T12:29:34.105" v="83"/>
          <ac:spMkLst>
            <pc:docMk/>
            <pc:sldMk cId="2515560707" sldId="1704"/>
            <ac:spMk id="883" creationId="{FEF2F0DE-34F8-4CFB-8A7F-C3561D056DFD}"/>
          </ac:spMkLst>
        </pc:spChg>
        <pc:spChg chg="add">
          <ac:chgData name="辛 杰" userId="669e189b032a4233" providerId="LiveId" clId="{98F86AFB-627A-4447-9CE0-37820F8671B5}" dt="2019-10-22T12:29:34.105" v="83"/>
          <ac:spMkLst>
            <pc:docMk/>
            <pc:sldMk cId="2515560707" sldId="1704"/>
            <ac:spMk id="884" creationId="{1D11D480-14A9-4D68-B5D7-4CEEE2B83101}"/>
          </ac:spMkLst>
        </pc:spChg>
        <pc:spChg chg="add">
          <ac:chgData name="辛 杰" userId="669e189b032a4233" providerId="LiveId" clId="{98F86AFB-627A-4447-9CE0-37820F8671B5}" dt="2019-10-22T12:29:34.105" v="83"/>
          <ac:spMkLst>
            <pc:docMk/>
            <pc:sldMk cId="2515560707" sldId="1704"/>
            <ac:spMk id="885" creationId="{07868156-1276-460E-9C19-7D921ABD3066}"/>
          </ac:spMkLst>
        </pc:spChg>
        <pc:spChg chg="add">
          <ac:chgData name="辛 杰" userId="669e189b032a4233" providerId="LiveId" clId="{98F86AFB-627A-4447-9CE0-37820F8671B5}" dt="2019-10-22T12:29:34.105" v="83"/>
          <ac:spMkLst>
            <pc:docMk/>
            <pc:sldMk cId="2515560707" sldId="1704"/>
            <ac:spMk id="886" creationId="{9A8F47F3-A7FA-48AA-8CA0-8657376AAE2C}"/>
          </ac:spMkLst>
        </pc:spChg>
        <pc:spChg chg="add">
          <ac:chgData name="辛 杰" userId="669e189b032a4233" providerId="LiveId" clId="{98F86AFB-627A-4447-9CE0-37820F8671B5}" dt="2019-10-22T12:29:34.105" v="83"/>
          <ac:spMkLst>
            <pc:docMk/>
            <pc:sldMk cId="2515560707" sldId="1704"/>
            <ac:spMk id="887" creationId="{6B00AADC-DF43-4DBD-AA13-CA878F86FA04}"/>
          </ac:spMkLst>
        </pc:spChg>
        <pc:spChg chg="add">
          <ac:chgData name="辛 杰" userId="669e189b032a4233" providerId="LiveId" clId="{98F86AFB-627A-4447-9CE0-37820F8671B5}" dt="2019-10-22T12:29:34.105" v="83"/>
          <ac:spMkLst>
            <pc:docMk/>
            <pc:sldMk cId="2515560707" sldId="1704"/>
            <ac:spMk id="888" creationId="{9EE6DE3B-3799-4F9B-B0C3-30074585FAFE}"/>
          </ac:spMkLst>
        </pc:spChg>
        <pc:spChg chg="add">
          <ac:chgData name="辛 杰" userId="669e189b032a4233" providerId="LiveId" clId="{98F86AFB-627A-4447-9CE0-37820F8671B5}" dt="2019-10-22T12:29:34.105" v="83"/>
          <ac:spMkLst>
            <pc:docMk/>
            <pc:sldMk cId="2515560707" sldId="1704"/>
            <ac:spMk id="889" creationId="{770DAB90-C5A2-4F26-9691-183A274CDB86}"/>
          </ac:spMkLst>
        </pc:spChg>
        <pc:spChg chg="add">
          <ac:chgData name="辛 杰" userId="669e189b032a4233" providerId="LiveId" clId="{98F86AFB-627A-4447-9CE0-37820F8671B5}" dt="2019-10-22T12:29:34.105" v="83"/>
          <ac:spMkLst>
            <pc:docMk/>
            <pc:sldMk cId="2515560707" sldId="1704"/>
            <ac:spMk id="890" creationId="{8A552FDC-33BC-4235-9DF5-BECFDF602C59}"/>
          </ac:spMkLst>
        </pc:spChg>
        <pc:spChg chg="add">
          <ac:chgData name="辛 杰" userId="669e189b032a4233" providerId="LiveId" clId="{98F86AFB-627A-4447-9CE0-37820F8671B5}" dt="2019-10-22T12:29:34.105" v="83"/>
          <ac:spMkLst>
            <pc:docMk/>
            <pc:sldMk cId="2515560707" sldId="1704"/>
            <ac:spMk id="891" creationId="{A158CD6B-3DC2-4783-BAA8-F6E2E27538B9}"/>
          </ac:spMkLst>
        </pc:spChg>
        <pc:spChg chg="add">
          <ac:chgData name="辛 杰" userId="669e189b032a4233" providerId="LiveId" clId="{98F86AFB-627A-4447-9CE0-37820F8671B5}" dt="2019-10-22T12:29:34.105" v="83"/>
          <ac:spMkLst>
            <pc:docMk/>
            <pc:sldMk cId="2515560707" sldId="1704"/>
            <ac:spMk id="892" creationId="{98BA2F9A-90ED-4AE8-899A-584DC9B23950}"/>
          </ac:spMkLst>
        </pc:spChg>
        <pc:spChg chg="add">
          <ac:chgData name="辛 杰" userId="669e189b032a4233" providerId="LiveId" clId="{98F86AFB-627A-4447-9CE0-37820F8671B5}" dt="2019-10-22T12:29:34.105" v="83"/>
          <ac:spMkLst>
            <pc:docMk/>
            <pc:sldMk cId="2515560707" sldId="1704"/>
            <ac:spMk id="893" creationId="{F47B13B6-E577-4961-AD46-55A271CD79D0}"/>
          </ac:spMkLst>
        </pc:spChg>
        <pc:spChg chg="add">
          <ac:chgData name="辛 杰" userId="669e189b032a4233" providerId="LiveId" clId="{98F86AFB-627A-4447-9CE0-37820F8671B5}" dt="2019-10-22T12:29:34.105" v="83"/>
          <ac:spMkLst>
            <pc:docMk/>
            <pc:sldMk cId="2515560707" sldId="1704"/>
            <ac:spMk id="894" creationId="{FE1163D8-5EC3-4809-A79A-814CF8A12EE3}"/>
          </ac:spMkLst>
        </pc:spChg>
        <pc:spChg chg="add">
          <ac:chgData name="辛 杰" userId="669e189b032a4233" providerId="LiveId" clId="{98F86AFB-627A-4447-9CE0-37820F8671B5}" dt="2019-10-22T12:29:34.105" v="83"/>
          <ac:spMkLst>
            <pc:docMk/>
            <pc:sldMk cId="2515560707" sldId="1704"/>
            <ac:spMk id="895" creationId="{D31C98D3-BC6E-4408-B416-A0A9509B2A80}"/>
          </ac:spMkLst>
        </pc:spChg>
        <pc:spChg chg="add">
          <ac:chgData name="辛 杰" userId="669e189b032a4233" providerId="LiveId" clId="{98F86AFB-627A-4447-9CE0-37820F8671B5}" dt="2019-10-22T12:29:34.105" v="83"/>
          <ac:spMkLst>
            <pc:docMk/>
            <pc:sldMk cId="2515560707" sldId="1704"/>
            <ac:spMk id="896" creationId="{73ACAFA1-A17F-4A54-AFDE-5A144DFBE25A}"/>
          </ac:spMkLst>
        </pc:spChg>
        <pc:spChg chg="add">
          <ac:chgData name="辛 杰" userId="669e189b032a4233" providerId="LiveId" clId="{98F86AFB-627A-4447-9CE0-37820F8671B5}" dt="2019-10-22T12:29:34.105" v="83"/>
          <ac:spMkLst>
            <pc:docMk/>
            <pc:sldMk cId="2515560707" sldId="1704"/>
            <ac:spMk id="897" creationId="{CDD433B9-6509-47D3-B6B1-D2432E36E462}"/>
          </ac:spMkLst>
        </pc:spChg>
        <pc:spChg chg="add">
          <ac:chgData name="辛 杰" userId="669e189b032a4233" providerId="LiveId" clId="{98F86AFB-627A-4447-9CE0-37820F8671B5}" dt="2019-10-22T12:29:34.105" v="83"/>
          <ac:spMkLst>
            <pc:docMk/>
            <pc:sldMk cId="2515560707" sldId="1704"/>
            <ac:spMk id="898" creationId="{8EC81CEA-E4CC-4FE4-A536-23D168A07C77}"/>
          </ac:spMkLst>
        </pc:spChg>
        <pc:spChg chg="add">
          <ac:chgData name="辛 杰" userId="669e189b032a4233" providerId="LiveId" clId="{98F86AFB-627A-4447-9CE0-37820F8671B5}" dt="2019-10-22T12:29:34.105" v="83"/>
          <ac:spMkLst>
            <pc:docMk/>
            <pc:sldMk cId="2515560707" sldId="1704"/>
            <ac:spMk id="899" creationId="{B62DDA70-177D-45EF-875D-2C373EACC679}"/>
          </ac:spMkLst>
        </pc:spChg>
        <pc:spChg chg="add">
          <ac:chgData name="辛 杰" userId="669e189b032a4233" providerId="LiveId" clId="{98F86AFB-627A-4447-9CE0-37820F8671B5}" dt="2019-10-22T12:29:34.105" v="83"/>
          <ac:spMkLst>
            <pc:docMk/>
            <pc:sldMk cId="2515560707" sldId="1704"/>
            <ac:spMk id="900" creationId="{88412E21-6DB3-4B8D-B5E7-6851CE6724CD}"/>
          </ac:spMkLst>
        </pc:spChg>
        <pc:spChg chg="add">
          <ac:chgData name="辛 杰" userId="669e189b032a4233" providerId="LiveId" clId="{98F86AFB-627A-4447-9CE0-37820F8671B5}" dt="2019-10-22T12:29:34.105" v="83"/>
          <ac:spMkLst>
            <pc:docMk/>
            <pc:sldMk cId="2515560707" sldId="1704"/>
            <ac:spMk id="901" creationId="{34146BCC-D181-4D65-AEC9-A05BDA29292B}"/>
          </ac:spMkLst>
        </pc:spChg>
        <pc:spChg chg="add">
          <ac:chgData name="辛 杰" userId="669e189b032a4233" providerId="LiveId" clId="{98F86AFB-627A-4447-9CE0-37820F8671B5}" dt="2019-10-22T12:29:34.105" v="83"/>
          <ac:spMkLst>
            <pc:docMk/>
            <pc:sldMk cId="2515560707" sldId="1704"/>
            <ac:spMk id="902" creationId="{AC8F3CB1-40DB-4AAE-A34B-62512F21684F}"/>
          </ac:spMkLst>
        </pc:spChg>
        <pc:spChg chg="add">
          <ac:chgData name="辛 杰" userId="669e189b032a4233" providerId="LiveId" clId="{98F86AFB-627A-4447-9CE0-37820F8671B5}" dt="2019-10-22T12:29:34.105" v="83"/>
          <ac:spMkLst>
            <pc:docMk/>
            <pc:sldMk cId="2515560707" sldId="1704"/>
            <ac:spMk id="903" creationId="{4A513AAC-F6BF-48C8-8FE3-7DF003B48B61}"/>
          </ac:spMkLst>
        </pc:spChg>
        <pc:spChg chg="add">
          <ac:chgData name="辛 杰" userId="669e189b032a4233" providerId="LiveId" clId="{98F86AFB-627A-4447-9CE0-37820F8671B5}" dt="2019-10-22T12:29:34.105" v="83"/>
          <ac:spMkLst>
            <pc:docMk/>
            <pc:sldMk cId="2515560707" sldId="1704"/>
            <ac:spMk id="904" creationId="{83FC6A1D-F08E-4383-AE71-272F5C55DCA8}"/>
          </ac:spMkLst>
        </pc:spChg>
        <pc:spChg chg="add">
          <ac:chgData name="辛 杰" userId="669e189b032a4233" providerId="LiveId" clId="{98F86AFB-627A-4447-9CE0-37820F8671B5}" dt="2019-10-22T12:29:34.105" v="83"/>
          <ac:spMkLst>
            <pc:docMk/>
            <pc:sldMk cId="2515560707" sldId="1704"/>
            <ac:spMk id="905" creationId="{F63C9457-641F-4159-B672-B75C2B48FFC9}"/>
          </ac:spMkLst>
        </pc:spChg>
        <pc:spChg chg="add">
          <ac:chgData name="辛 杰" userId="669e189b032a4233" providerId="LiveId" clId="{98F86AFB-627A-4447-9CE0-37820F8671B5}" dt="2019-10-22T12:29:34.105" v="83"/>
          <ac:spMkLst>
            <pc:docMk/>
            <pc:sldMk cId="2515560707" sldId="1704"/>
            <ac:spMk id="906" creationId="{2F5F0AF9-5404-4AB8-A770-B15ED78C8213}"/>
          </ac:spMkLst>
        </pc:spChg>
        <pc:spChg chg="add">
          <ac:chgData name="辛 杰" userId="669e189b032a4233" providerId="LiveId" clId="{98F86AFB-627A-4447-9CE0-37820F8671B5}" dt="2019-10-22T12:29:34.105" v="83"/>
          <ac:spMkLst>
            <pc:docMk/>
            <pc:sldMk cId="2515560707" sldId="1704"/>
            <ac:spMk id="907" creationId="{1C1478BD-7CE9-46F2-9971-0183713D2530}"/>
          </ac:spMkLst>
        </pc:spChg>
        <pc:spChg chg="add">
          <ac:chgData name="辛 杰" userId="669e189b032a4233" providerId="LiveId" clId="{98F86AFB-627A-4447-9CE0-37820F8671B5}" dt="2019-10-22T12:29:34.105" v="83"/>
          <ac:spMkLst>
            <pc:docMk/>
            <pc:sldMk cId="2515560707" sldId="1704"/>
            <ac:spMk id="908" creationId="{A5F155D2-DE49-4A1D-A4F2-FCB068C6BE21}"/>
          </ac:spMkLst>
        </pc:spChg>
        <pc:spChg chg="add">
          <ac:chgData name="辛 杰" userId="669e189b032a4233" providerId="LiveId" clId="{98F86AFB-627A-4447-9CE0-37820F8671B5}" dt="2019-10-22T12:29:34.105" v="83"/>
          <ac:spMkLst>
            <pc:docMk/>
            <pc:sldMk cId="2515560707" sldId="1704"/>
            <ac:spMk id="909" creationId="{E25250BD-5BDA-4E9C-B468-EAB7661567F5}"/>
          </ac:spMkLst>
        </pc:spChg>
        <pc:spChg chg="add">
          <ac:chgData name="辛 杰" userId="669e189b032a4233" providerId="LiveId" clId="{98F86AFB-627A-4447-9CE0-37820F8671B5}" dt="2019-10-22T12:29:34.105" v="83"/>
          <ac:spMkLst>
            <pc:docMk/>
            <pc:sldMk cId="2515560707" sldId="1704"/>
            <ac:spMk id="910" creationId="{765E629A-52E1-4AFD-9811-CBA076CA116C}"/>
          </ac:spMkLst>
        </pc:spChg>
        <pc:spChg chg="add">
          <ac:chgData name="辛 杰" userId="669e189b032a4233" providerId="LiveId" clId="{98F86AFB-627A-4447-9CE0-37820F8671B5}" dt="2019-10-22T12:29:34.105" v="83"/>
          <ac:spMkLst>
            <pc:docMk/>
            <pc:sldMk cId="2515560707" sldId="1704"/>
            <ac:spMk id="911" creationId="{56FC24AB-8224-4B04-B74A-D01AC15D2A39}"/>
          </ac:spMkLst>
        </pc:spChg>
        <pc:spChg chg="add">
          <ac:chgData name="辛 杰" userId="669e189b032a4233" providerId="LiveId" clId="{98F86AFB-627A-4447-9CE0-37820F8671B5}" dt="2019-10-22T12:29:34.105" v="83"/>
          <ac:spMkLst>
            <pc:docMk/>
            <pc:sldMk cId="2515560707" sldId="1704"/>
            <ac:spMk id="912" creationId="{3EB3C4BD-698B-4FB8-A48A-CBF3E9DF8C96}"/>
          </ac:spMkLst>
        </pc:spChg>
        <pc:spChg chg="add">
          <ac:chgData name="辛 杰" userId="669e189b032a4233" providerId="LiveId" clId="{98F86AFB-627A-4447-9CE0-37820F8671B5}" dt="2019-10-22T12:29:34.105" v="83"/>
          <ac:spMkLst>
            <pc:docMk/>
            <pc:sldMk cId="2515560707" sldId="1704"/>
            <ac:spMk id="993" creationId="{25FEC498-B334-432C-B474-808D993B2421}"/>
          </ac:spMkLst>
        </pc:spChg>
        <pc:spChg chg="add">
          <ac:chgData name="辛 杰" userId="669e189b032a4233" providerId="LiveId" clId="{98F86AFB-627A-4447-9CE0-37820F8671B5}" dt="2019-10-22T12:29:34.105" v="83"/>
          <ac:spMkLst>
            <pc:docMk/>
            <pc:sldMk cId="2515560707" sldId="1704"/>
            <ac:spMk id="994" creationId="{67D0B8EE-280D-4597-A003-C61D5C0D6925}"/>
          </ac:spMkLst>
        </pc:spChg>
        <pc:spChg chg="add">
          <ac:chgData name="辛 杰" userId="669e189b032a4233" providerId="LiveId" clId="{98F86AFB-627A-4447-9CE0-37820F8671B5}" dt="2019-10-22T12:29:34.105" v="83"/>
          <ac:spMkLst>
            <pc:docMk/>
            <pc:sldMk cId="2515560707" sldId="1704"/>
            <ac:spMk id="995" creationId="{42EC44B5-C252-4A17-8D23-7623913339B9}"/>
          </ac:spMkLst>
        </pc:spChg>
        <pc:spChg chg="add">
          <ac:chgData name="辛 杰" userId="669e189b032a4233" providerId="LiveId" clId="{98F86AFB-627A-4447-9CE0-37820F8671B5}" dt="2019-10-22T12:29:34.105" v="83"/>
          <ac:spMkLst>
            <pc:docMk/>
            <pc:sldMk cId="2515560707" sldId="1704"/>
            <ac:spMk id="996" creationId="{DFCE50A2-23C3-442E-A317-7DFADB086B98}"/>
          </ac:spMkLst>
        </pc:spChg>
        <pc:spChg chg="add">
          <ac:chgData name="辛 杰" userId="669e189b032a4233" providerId="LiveId" clId="{98F86AFB-627A-4447-9CE0-37820F8671B5}" dt="2019-10-22T12:29:34.105" v="83"/>
          <ac:spMkLst>
            <pc:docMk/>
            <pc:sldMk cId="2515560707" sldId="1704"/>
            <ac:spMk id="997" creationId="{72CC6084-FECC-48E1-8586-308F6910D709}"/>
          </ac:spMkLst>
        </pc:spChg>
        <pc:spChg chg="add">
          <ac:chgData name="辛 杰" userId="669e189b032a4233" providerId="LiveId" clId="{98F86AFB-627A-4447-9CE0-37820F8671B5}" dt="2019-10-22T12:29:34.105" v="83"/>
          <ac:spMkLst>
            <pc:docMk/>
            <pc:sldMk cId="2515560707" sldId="1704"/>
            <ac:spMk id="998" creationId="{AAE7CDFD-C803-4BAC-8B22-D4F9A40136D7}"/>
          </ac:spMkLst>
        </pc:spChg>
        <pc:spChg chg="add">
          <ac:chgData name="辛 杰" userId="669e189b032a4233" providerId="LiveId" clId="{98F86AFB-627A-4447-9CE0-37820F8671B5}" dt="2019-10-22T12:29:34.105" v="83"/>
          <ac:spMkLst>
            <pc:docMk/>
            <pc:sldMk cId="2515560707" sldId="1704"/>
            <ac:spMk id="999" creationId="{96A1CDE7-F5BA-4CAC-809E-0BE0D3D1F686}"/>
          </ac:spMkLst>
        </pc:spChg>
        <pc:spChg chg="add">
          <ac:chgData name="辛 杰" userId="669e189b032a4233" providerId="LiveId" clId="{98F86AFB-627A-4447-9CE0-37820F8671B5}" dt="2019-10-22T12:29:34.105" v="83"/>
          <ac:spMkLst>
            <pc:docMk/>
            <pc:sldMk cId="2515560707" sldId="1704"/>
            <ac:spMk id="1000" creationId="{3E5A5931-D2A5-404E-B0D8-190D23473F0F}"/>
          </ac:spMkLst>
        </pc:spChg>
        <pc:spChg chg="add">
          <ac:chgData name="辛 杰" userId="669e189b032a4233" providerId="LiveId" clId="{98F86AFB-627A-4447-9CE0-37820F8671B5}" dt="2019-10-22T12:29:34.105" v="83"/>
          <ac:spMkLst>
            <pc:docMk/>
            <pc:sldMk cId="2515560707" sldId="1704"/>
            <ac:spMk id="1001" creationId="{F50E592D-797A-4B1A-A6A2-861FAE4C78EA}"/>
          </ac:spMkLst>
        </pc:spChg>
        <pc:spChg chg="add">
          <ac:chgData name="辛 杰" userId="669e189b032a4233" providerId="LiveId" clId="{98F86AFB-627A-4447-9CE0-37820F8671B5}" dt="2019-10-22T12:29:34.105" v="83"/>
          <ac:spMkLst>
            <pc:docMk/>
            <pc:sldMk cId="2515560707" sldId="1704"/>
            <ac:spMk id="1002" creationId="{EBCEED95-8199-49C0-A32B-FFA20B5CDAED}"/>
          </ac:spMkLst>
        </pc:spChg>
        <pc:spChg chg="add">
          <ac:chgData name="辛 杰" userId="669e189b032a4233" providerId="LiveId" clId="{98F86AFB-627A-4447-9CE0-37820F8671B5}" dt="2019-10-22T12:29:34.105" v="83"/>
          <ac:spMkLst>
            <pc:docMk/>
            <pc:sldMk cId="2515560707" sldId="1704"/>
            <ac:spMk id="1003" creationId="{8C9BBC81-167E-4AB8-922F-FFD32F1C496D}"/>
          </ac:spMkLst>
        </pc:spChg>
        <pc:spChg chg="add">
          <ac:chgData name="辛 杰" userId="669e189b032a4233" providerId="LiveId" clId="{98F86AFB-627A-4447-9CE0-37820F8671B5}" dt="2019-10-22T12:29:34.105" v="83"/>
          <ac:spMkLst>
            <pc:docMk/>
            <pc:sldMk cId="2515560707" sldId="1704"/>
            <ac:spMk id="1004" creationId="{69CAC0C1-EBCC-4D74-AE09-8348549B0EFB}"/>
          </ac:spMkLst>
        </pc:spChg>
        <pc:spChg chg="add">
          <ac:chgData name="辛 杰" userId="669e189b032a4233" providerId="LiveId" clId="{98F86AFB-627A-4447-9CE0-37820F8671B5}" dt="2019-10-22T12:29:34.105" v="83"/>
          <ac:spMkLst>
            <pc:docMk/>
            <pc:sldMk cId="2515560707" sldId="1704"/>
            <ac:spMk id="1005" creationId="{41FD0C12-EE73-44DA-B3CF-0456DCFC4AFB}"/>
          </ac:spMkLst>
        </pc:spChg>
        <pc:spChg chg="add">
          <ac:chgData name="辛 杰" userId="669e189b032a4233" providerId="LiveId" clId="{98F86AFB-627A-4447-9CE0-37820F8671B5}" dt="2019-10-22T12:29:34.105" v="83"/>
          <ac:spMkLst>
            <pc:docMk/>
            <pc:sldMk cId="2515560707" sldId="1704"/>
            <ac:spMk id="1006" creationId="{7F10B9CA-A23C-4DD1-9E1E-85C49AC81298}"/>
          </ac:spMkLst>
        </pc:spChg>
        <pc:spChg chg="add">
          <ac:chgData name="辛 杰" userId="669e189b032a4233" providerId="LiveId" clId="{98F86AFB-627A-4447-9CE0-37820F8671B5}" dt="2019-10-22T12:29:34.105" v="83"/>
          <ac:spMkLst>
            <pc:docMk/>
            <pc:sldMk cId="2515560707" sldId="1704"/>
            <ac:spMk id="1007" creationId="{C91166F7-7C63-4505-B766-B32EB9BE1D66}"/>
          </ac:spMkLst>
        </pc:spChg>
        <pc:spChg chg="add">
          <ac:chgData name="辛 杰" userId="669e189b032a4233" providerId="LiveId" clId="{98F86AFB-627A-4447-9CE0-37820F8671B5}" dt="2019-10-22T12:29:34.105" v="83"/>
          <ac:spMkLst>
            <pc:docMk/>
            <pc:sldMk cId="2515560707" sldId="1704"/>
            <ac:spMk id="1008" creationId="{BD09A0DF-1970-4B6F-9A67-DBC6698FA080}"/>
          </ac:spMkLst>
        </pc:spChg>
        <pc:spChg chg="add">
          <ac:chgData name="辛 杰" userId="669e189b032a4233" providerId="LiveId" clId="{98F86AFB-627A-4447-9CE0-37820F8671B5}" dt="2019-10-22T12:29:34.105" v="83"/>
          <ac:spMkLst>
            <pc:docMk/>
            <pc:sldMk cId="2515560707" sldId="1704"/>
            <ac:spMk id="1009" creationId="{5DB1E176-EAD2-417E-BF76-3AB478EF1C2B}"/>
          </ac:spMkLst>
        </pc:spChg>
        <pc:spChg chg="add">
          <ac:chgData name="辛 杰" userId="669e189b032a4233" providerId="LiveId" clId="{98F86AFB-627A-4447-9CE0-37820F8671B5}" dt="2019-10-22T12:29:34.105" v="83"/>
          <ac:spMkLst>
            <pc:docMk/>
            <pc:sldMk cId="2515560707" sldId="1704"/>
            <ac:spMk id="1010" creationId="{FD85D5B8-8981-4812-9A35-21997B591AF0}"/>
          </ac:spMkLst>
        </pc:spChg>
        <pc:spChg chg="add">
          <ac:chgData name="辛 杰" userId="669e189b032a4233" providerId="LiveId" clId="{98F86AFB-627A-4447-9CE0-37820F8671B5}" dt="2019-10-22T12:29:34.105" v="83"/>
          <ac:spMkLst>
            <pc:docMk/>
            <pc:sldMk cId="2515560707" sldId="1704"/>
            <ac:spMk id="1011" creationId="{B00A0CF4-63B3-440C-96F3-2C12A7F730EC}"/>
          </ac:spMkLst>
        </pc:spChg>
        <pc:spChg chg="add">
          <ac:chgData name="辛 杰" userId="669e189b032a4233" providerId="LiveId" clId="{98F86AFB-627A-4447-9CE0-37820F8671B5}" dt="2019-10-22T12:29:34.105" v="83"/>
          <ac:spMkLst>
            <pc:docMk/>
            <pc:sldMk cId="2515560707" sldId="1704"/>
            <ac:spMk id="1012" creationId="{176F9449-4C49-4B7F-AF6D-251D7CD52D0A}"/>
          </ac:spMkLst>
        </pc:spChg>
        <pc:spChg chg="add">
          <ac:chgData name="辛 杰" userId="669e189b032a4233" providerId="LiveId" clId="{98F86AFB-627A-4447-9CE0-37820F8671B5}" dt="2019-10-22T12:29:34.105" v="83"/>
          <ac:spMkLst>
            <pc:docMk/>
            <pc:sldMk cId="2515560707" sldId="1704"/>
            <ac:spMk id="1013" creationId="{017B9395-76B6-4FF7-9D85-83F3884EFF79}"/>
          </ac:spMkLst>
        </pc:spChg>
        <pc:spChg chg="add">
          <ac:chgData name="辛 杰" userId="669e189b032a4233" providerId="LiveId" clId="{98F86AFB-627A-4447-9CE0-37820F8671B5}" dt="2019-10-22T12:29:34.105" v="83"/>
          <ac:spMkLst>
            <pc:docMk/>
            <pc:sldMk cId="2515560707" sldId="1704"/>
            <ac:spMk id="1014" creationId="{55381047-AED3-4915-AA6F-53907157E087}"/>
          </ac:spMkLst>
        </pc:spChg>
        <pc:spChg chg="add">
          <ac:chgData name="辛 杰" userId="669e189b032a4233" providerId="LiveId" clId="{98F86AFB-627A-4447-9CE0-37820F8671B5}" dt="2019-10-22T12:29:34.105" v="83"/>
          <ac:spMkLst>
            <pc:docMk/>
            <pc:sldMk cId="2515560707" sldId="1704"/>
            <ac:spMk id="1015" creationId="{26BB5814-841A-4F4B-AE68-C1E1E22DB568}"/>
          </ac:spMkLst>
        </pc:spChg>
        <pc:spChg chg="add">
          <ac:chgData name="辛 杰" userId="669e189b032a4233" providerId="LiveId" clId="{98F86AFB-627A-4447-9CE0-37820F8671B5}" dt="2019-10-22T12:29:34.105" v="83"/>
          <ac:spMkLst>
            <pc:docMk/>
            <pc:sldMk cId="2515560707" sldId="1704"/>
            <ac:spMk id="1016" creationId="{3D06D904-1BF4-4845-A15C-4FF2E8B4BE8D}"/>
          </ac:spMkLst>
        </pc:spChg>
        <pc:spChg chg="add">
          <ac:chgData name="辛 杰" userId="669e189b032a4233" providerId="LiveId" clId="{98F86AFB-627A-4447-9CE0-37820F8671B5}" dt="2019-10-22T12:29:34.105" v="83"/>
          <ac:spMkLst>
            <pc:docMk/>
            <pc:sldMk cId="2515560707" sldId="1704"/>
            <ac:spMk id="1017" creationId="{6613E323-E81C-432A-ADE1-407782FD9AE8}"/>
          </ac:spMkLst>
        </pc:spChg>
        <pc:spChg chg="add">
          <ac:chgData name="辛 杰" userId="669e189b032a4233" providerId="LiveId" clId="{98F86AFB-627A-4447-9CE0-37820F8671B5}" dt="2019-10-22T12:29:34.105" v="83"/>
          <ac:spMkLst>
            <pc:docMk/>
            <pc:sldMk cId="2515560707" sldId="1704"/>
            <ac:spMk id="1018" creationId="{A96A107D-8D63-45F6-808B-BB98AE8B5BD5}"/>
          </ac:spMkLst>
        </pc:spChg>
        <pc:spChg chg="add">
          <ac:chgData name="辛 杰" userId="669e189b032a4233" providerId="LiveId" clId="{98F86AFB-627A-4447-9CE0-37820F8671B5}" dt="2019-10-22T12:29:34.105" v="83"/>
          <ac:spMkLst>
            <pc:docMk/>
            <pc:sldMk cId="2515560707" sldId="1704"/>
            <ac:spMk id="1019" creationId="{D015AFAD-6C21-4D9B-85F7-9CEE6D457212}"/>
          </ac:spMkLst>
        </pc:spChg>
        <pc:spChg chg="add">
          <ac:chgData name="辛 杰" userId="669e189b032a4233" providerId="LiveId" clId="{98F86AFB-627A-4447-9CE0-37820F8671B5}" dt="2019-10-22T12:29:34.105" v="83"/>
          <ac:spMkLst>
            <pc:docMk/>
            <pc:sldMk cId="2515560707" sldId="1704"/>
            <ac:spMk id="1020" creationId="{739D213A-8C6A-4E9B-BC18-FD783B41AF83}"/>
          </ac:spMkLst>
        </pc:spChg>
        <pc:grpChg chg="del">
          <ac:chgData name="辛 杰" userId="669e189b032a4233" providerId="LiveId" clId="{98F86AFB-627A-4447-9CE0-37820F8671B5}" dt="2019-10-22T12:29:20.967" v="82" actId="478"/>
          <ac:grpSpMkLst>
            <pc:docMk/>
            <pc:sldMk cId="2515560707" sldId="1704"/>
            <ac:grpSpMk id="431" creationId="{4A4195F6-7F90-4917-B829-CC6B60A09748}"/>
          </ac:grpSpMkLst>
        </pc:grpChg>
        <pc:grpChg chg="del">
          <ac:chgData name="辛 杰" userId="669e189b032a4233" providerId="LiveId" clId="{98F86AFB-627A-4447-9CE0-37820F8671B5}" dt="2019-10-22T12:29:20.967" v="82" actId="478"/>
          <ac:grpSpMkLst>
            <pc:docMk/>
            <pc:sldMk cId="2515560707" sldId="1704"/>
            <ac:grpSpMk id="451" creationId="{96F3AE65-FE3B-4C69-A0DB-3631E673010E}"/>
          </ac:grpSpMkLst>
        </pc:grpChg>
        <pc:grpChg chg="del">
          <ac:chgData name="辛 杰" userId="669e189b032a4233" providerId="LiveId" clId="{98F86AFB-627A-4447-9CE0-37820F8671B5}" dt="2019-10-22T12:29:20.967" v="82" actId="478"/>
          <ac:grpSpMkLst>
            <pc:docMk/>
            <pc:sldMk cId="2515560707" sldId="1704"/>
            <ac:grpSpMk id="481" creationId="{F7D4711F-494F-4804-81FE-5559A0091869}"/>
          </ac:grpSpMkLst>
        </pc:grpChg>
        <pc:grpChg chg="add">
          <ac:chgData name="辛 杰" userId="669e189b032a4233" providerId="LiveId" clId="{98F86AFB-627A-4447-9CE0-37820F8671B5}" dt="2019-10-22T12:29:34.105" v="83"/>
          <ac:grpSpMkLst>
            <pc:docMk/>
            <pc:sldMk cId="2515560707" sldId="1704"/>
            <ac:grpSpMk id="913" creationId="{08E649FA-3973-4C37-91E5-85199F1B6CA7}"/>
          </ac:grpSpMkLst>
        </pc:grpChg>
        <pc:grpChg chg="add">
          <ac:chgData name="辛 杰" userId="669e189b032a4233" providerId="LiveId" clId="{98F86AFB-627A-4447-9CE0-37820F8671B5}" dt="2019-10-22T12:29:34.105" v="83"/>
          <ac:grpSpMkLst>
            <pc:docMk/>
            <pc:sldMk cId="2515560707" sldId="1704"/>
            <ac:grpSpMk id="943" creationId="{340B713C-3C9F-42B2-B873-D2678DFE7B22}"/>
          </ac:grpSpMkLst>
        </pc:grpChg>
        <pc:grpChg chg="add">
          <ac:chgData name="辛 杰" userId="669e189b032a4233" providerId="LiveId" clId="{98F86AFB-627A-4447-9CE0-37820F8671B5}" dt="2019-10-22T12:29:34.105" v="83"/>
          <ac:grpSpMkLst>
            <pc:docMk/>
            <pc:sldMk cId="2515560707" sldId="1704"/>
            <ac:grpSpMk id="947" creationId="{24FE3B97-B02B-41C1-98BD-E179ECA49703}"/>
          </ac:grpSpMkLst>
        </pc:grpChg>
        <pc:grpChg chg="add">
          <ac:chgData name="辛 杰" userId="669e189b032a4233" providerId="LiveId" clId="{98F86AFB-627A-4447-9CE0-37820F8671B5}" dt="2019-10-22T12:29:34.105" v="83"/>
          <ac:grpSpMkLst>
            <pc:docMk/>
            <pc:sldMk cId="2515560707" sldId="1704"/>
            <ac:grpSpMk id="970" creationId="{72720417-986F-446B-A527-F95DEB883FAC}"/>
          </ac:grpSpMkLst>
        </pc:grpChg>
        <pc:grpChg chg="add">
          <ac:chgData name="辛 杰" userId="669e189b032a4233" providerId="LiveId" clId="{98F86AFB-627A-4447-9CE0-37820F8671B5}" dt="2019-10-22T12:29:34.105" v="83"/>
          <ac:grpSpMkLst>
            <pc:docMk/>
            <pc:sldMk cId="2515560707" sldId="1704"/>
            <ac:grpSpMk id="1021" creationId="{815D7C29-BA29-4A52-88C7-2CB719E21DEA}"/>
          </ac:grpSpMkLst>
        </pc:grpChg>
        <pc:grpChg chg="add">
          <ac:chgData name="辛 杰" userId="669e189b032a4233" providerId="LiveId" clId="{98F86AFB-627A-4447-9CE0-37820F8671B5}" dt="2019-10-22T12:29:34.105" v="83"/>
          <ac:grpSpMkLst>
            <pc:docMk/>
            <pc:sldMk cId="2515560707" sldId="1704"/>
            <ac:grpSpMk id="1370" creationId="{EFB01648-F811-4575-B8DC-6552E2EC682C}"/>
          </ac:grpSpMkLst>
        </pc:grpChg>
        <pc:grpChg chg="add">
          <ac:chgData name="辛 杰" userId="669e189b032a4233" providerId="LiveId" clId="{98F86AFB-627A-4447-9CE0-37820F8671B5}" dt="2019-10-22T12:29:34.105" v="83"/>
          <ac:grpSpMkLst>
            <pc:docMk/>
            <pc:sldMk cId="2515560707" sldId="1704"/>
            <ac:grpSpMk id="1720" creationId="{41C0FFA6-6238-433E-99F2-D1B4671CF65B}"/>
          </ac:grpSpMkLst>
        </pc:grpChg>
      </pc:sldChg>
      <pc:sldChg chg="addSp delSp modSp add addAnim delAnim modAnim">
        <pc:chgData name="辛 杰" userId="669e189b032a4233" providerId="LiveId" clId="{98F86AFB-627A-4447-9CE0-37820F8671B5}" dt="2019-10-22T14:58:19.310" v="2695" actId="1076"/>
        <pc:sldMkLst>
          <pc:docMk/>
          <pc:sldMk cId="3762375334" sldId="1705"/>
        </pc:sldMkLst>
        <pc:spChg chg="del">
          <ac:chgData name="辛 杰" userId="669e189b032a4233" providerId="LiveId" clId="{98F86AFB-627A-4447-9CE0-37820F8671B5}" dt="2019-10-22T12:36:23.570" v="184" actId="478"/>
          <ac:spMkLst>
            <pc:docMk/>
            <pc:sldMk cId="3762375334" sldId="1705"/>
            <ac:spMk id="3" creationId="{9C1737FA-4681-47A5-9F4C-9F2A4585F717}"/>
          </ac:spMkLst>
        </pc:spChg>
        <pc:spChg chg="del">
          <ac:chgData name="辛 杰" userId="669e189b032a4233" providerId="LiveId" clId="{98F86AFB-627A-4447-9CE0-37820F8671B5}" dt="2019-10-22T12:35:40.059" v="168" actId="478"/>
          <ac:spMkLst>
            <pc:docMk/>
            <pc:sldMk cId="3762375334" sldId="1705"/>
            <ac:spMk id="34" creationId="{C476C28F-7F63-4CA8-A810-E7CBB3CA1AC7}"/>
          </ac:spMkLst>
        </pc:spChg>
        <pc:spChg chg="del">
          <ac:chgData name="辛 杰" userId="669e189b032a4233" providerId="LiveId" clId="{98F86AFB-627A-4447-9CE0-37820F8671B5}" dt="2019-10-22T12:35:40.059" v="168" actId="478"/>
          <ac:spMkLst>
            <pc:docMk/>
            <pc:sldMk cId="3762375334" sldId="1705"/>
            <ac:spMk id="35" creationId="{0123E6A1-7FCC-4297-9E1C-A64FA89B1121}"/>
          </ac:spMkLst>
        </pc:spChg>
        <pc:spChg chg="del">
          <ac:chgData name="辛 杰" userId="669e189b032a4233" providerId="LiveId" clId="{98F86AFB-627A-4447-9CE0-37820F8671B5}" dt="2019-10-22T12:35:40.059" v="168" actId="478"/>
          <ac:spMkLst>
            <pc:docMk/>
            <pc:sldMk cId="3762375334" sldId="1705"/>
            <ac:spMk id="36" creationId="{8C259E14-7A8F-4A9D-8890-5EF0BF5389AA}"/>
          </ac:spMkLst>
        </pc:spChg>
        <pc:spChg chg="del">
          <ac:chgData name="辛 杰" userId="669e189b032a4233" providerId="LiveId" clId="{98F86AFB-627A-4447-9CE0-37820F8671B5}" dt="2019-10-22T12:35:40.059" v="168" actId="478"/>
          <ac:spMkLst>
            <pc:docMk/>
            <pc:sldMk cId="3762375334" sldId="1705"/>
            <ac:spMk id="37" creationId="{0B9A952B-CF57-4FF3-B342-59F50D2D8AF9}"/>
          </ac:spMkLst>
        </pc:spChg>
        <pc:spChg chg="del">
          <ac:chgData name="辛 杰" userId="669e189b032a4233" providerId="LiveId" clId="{98F86AFB-627A-4447-9CE0-37820F8671B5}" dt="2019-10-22T12:35:40.059" v="168" actId="478"/>
          <ac:spMkLst>
            <pc:docMk/>
            <pc:sldMk cId="3762375334" sldId="1705"/>
            <ac:spMk id="38" creationId="{7DFA6E94-56B4-4AC5-9D65-F9CA0C92B568}"/>
          </ac:spMkLst>
        </pc:spChg>
        <pc:spChg chg="del">
          <ac:chgData name="辛 杰" userId="669e189b032a4233" providerId="LiveId" clId="{98F86AFB-627A-4447-9CE0-37820F8671B5}" dt="2019-10-22T12:35:40.059" v="168" actId="478"/>
          <ac:spMkLst>
            <pc:docMk/>
            <pc:sldMk cId="3762375334" sldId="1705"/>
            <ac:spMk id="39" creationId="{599E4D4E-CA3B-4F21-AAD1-AE1EA523C742}"/>
          </ac:spMkLst>
        </pc:spChg>
        <pc:spChg chg="del">
          <ac:chgData name="辛 杰" userId="669e189b032a4233" providerId="LiveId" clId="{98F86AFB-627A-4447-9CE0-37820F8671B5}" dt="2019-10-22T12:35:40.059" v="168" actId="478"/>
          <ac:spMkLst>
            <pc:docMk/>
            <pc:sldMk cId="3762375334" sldId="1705"/>
            <ac:spMk id="40" creationId="{9C71F302-BDE4-45E0-A671-C4B27ACB25E4}"/>
          </ac:spMkLst>
        </pc:spChg>
        <pc:spChg chg="del">
          <ac:chgData name="辛 杰" userId="669e189b032a4233" providerId="LiveId" clId="{98F86AFB-627A-4447-9CE0-37820F8671B5}" dt="2019-10-22T12:35:40.059" v="168" actId="478"/>
          <ac:spMkLst>
            <pc:docMk/>
            <pc:sldMk cId="3762375334" sldId="1705"/>
            <ac:spMk id="41" creationId="{3D634CEA-7F11-4529-B115-E6B6E36FEE52}"/>
          </ac:spMkLst>
        </pc:spChg>
        <pc:spChg chg="del">
          <ac:chgData name="辛 杰" userId="669e189b032a4233" providerId="LiveId" clId="{98F86AFB-627A-4447-9CE0-37820F8671B5}" dt="2019-10-22T12:35:40.059" v="168" actId="478"/>
          <ac:spMkLst>
            <pc:docMk/>
            <pc:sldMk cId="3762375334" sldId="1705"/>
            <ac:spMk id="97" creationId="{AF01D203-901A-4B6E-85CA-0C47986D6653}"/>
          </ac:spMkLst>
        </pc:spChg>
        <pc:spChg chg="del">
          <ac:chgData name="辛 杰" userId="669e189b032a4233" providerId="LiveId" clId="{98F86AFB-627A-4447-9CE0-37820F8671B5}" dt="2019-10-22T12:35:40.059" v="168" actId="478"/>
          <ac:spMkLst>
            <pc:docMk/>
            <pc:sldMk cId="3762375334" sldId="1705"/>
            <ac:spMk id="98" creationId="{5427E982-4B7F-4D6A-8261-AD96A81C5983}"/>
          </ac:spMkLst>
        </pc:spChg>
        <pc:spChg chg="del">
          <ac:chgData name="辛 杰" userId="669e189b032a4233" providerId="LiveId" clId="{98F86AFB-627A-4447-9CE0-37820F8671B5}" dt="2019-10-22T12:35:40.059" v="168" actId="478"/>
          <ac:spMkLst>
            <pc:docMk/>
            <pc:sldMk cId="3762375334" sldId="1705"/>
            <ac:spMk id="99" creationId="{1A9B0590-515C-4D85-9062-62D08B02F5F6}"/>
          </ac:spMkLst>
        </pc:spChg>
        <pc:spChg chg="del">
          <ac:chgData name="辛 杰" userId="669e189b032a4233" providerId="LiveId" clId="{98F86AFB-627A-4447-9CE0-37820F8671B5}" dt="2019-10-22T12:35:40.059" v="168" actId="478"/>
          <ac:spMkLst>
            <pc:docMk/>
            <pc:sldMk cId="3762375334" sldId="1705"/>
            <ac:spMk id="100" creationId="{E65273B2-B700-44C6-831C-B6B2BA11B5B2}"/>
          </ac:spMkLst>
        </pc:spChg>
        <pc:spChg chg="del">
          <ac:chgData name="辛 杰" userId="669e189b032a4233" providerId="LiveId" clId="{98F86AFB-627A-4447-9CE0-37820F8671B5}" dt="2019-10-22T12:35:40.059" v="168" actId="478"/>
          <ac:spMkLst>
            <pc:docMk/>
            <pc:sldMk cId="3762375334" sldId="1705"/>
            <ac:spMk id="101" creationId="{7BC60CEC-004A-488F-B4D6-F7E83D9C87AE}"/>
          </ac:spMkLst>
        </pc:spChg>
        <pc:spChg chg="del">
          <ac:chgData name="辛 杰" userId="669e189b032a4233" providerId="LiveId" clId="{98F86AFB-627A-4447-9CE0-37820F8671B5}" dt="2019-10-22T12:35:40.059" v="168" actId="478"/>
          <ac:spMkLst>
            <pc:docMk/>
            <pc:sldMk cId="3762375334" sldId="1705"/>
            <ac:spMk id="102" creationId="{35056765-5AE6-49E0-A987-75EB50F4B14A}"/>
          </ac:spMkLst>
        </pc:spChg>
        <pc:spChg chg="del">
          <ac:chgData name="辛 杰" userId="669e189b032a4233" providerId="LiveId" clId="{98F86AFB-627A-4447-9CE0-37820F8671B5}" dt="2019-10-22T12:35:40.059" v="168" actId="478"/>
          <ac:spMkLst>
            <pc:docMk/>
            <pc:sldMk cId="3762375334" sldId="1705"/>
            <ac:spMk id="103" creationId="{811226BB-EDB9-4BB0-9CD1-8C70A16F2392}"/>
          </ac:spMkLst>
        </pc:spChg>
        <pc:spChg chg="del">
          <ac:chgData name="辛 杰" userId="669e189b032a4233" providerId="LiveId" clId="{98F86AFB-627A-4447-9CE0-37820F8671B5}" dt="2019-10-22T12:35:40.059" v="168" actId="478"/>
          <ac:spMkLst>
            <pc:docMk/>
            <pc:sldMk cId="3762375334" sldId="1705"/>
            <ac:spMk id="104" creationId="{FC019B4D-E6F3-4DA1-8E15-529C69C98095}"/>
          </ac:spMkLst>
        </pc:spChg>
        <pc:spChg chg="del">
          <ac:chgData name="辛 杰" userId="669e189b032a4233" providerId="LiveId" clId="{98F86AFB-627A-4447-9CE0-37820F8671B5}" dt="2019-10-22T12:35:40.059" v="168" actId="478"/>
          <ac:spMkLst>
            <pc:docMk/>
            <pc:sldMk cId="3762375334" sldId="1705"/>
            <ac:spMk id="105" creationId="{02489293-7477-48BD-9D43-DD00592711DB}"/>
          </ac:spMkLst>
        </pc:spChg>
        <pc:spChg chg="del">
          <ac:chgData name="辛 杰" userId="669e189b032a4233" providerId="LiveId" clId="{98F86AFB-627A-4447-9CE0-37820F8671B5}" dt="2019-10-22T12:35:40.059" v="168" actId="478"/>
          <ac:spMkLst>
            <pc:docMk/>
            <pc:sldMk cId="3762375334" sldId="1705"/>
            <ac:spMk id="106" creationId="{F91D868C-07BA-43C4-B556-B3C6A4141D82}"/>
          </ac:spMkLst>
        </pc:spChg>
        <pc:spChg chg="del">
          <ac:chgData name="辛 杰" userId="669e189b032a4233" providerId="LiveId" clId="{98F86AFB-627A-4447-9CE0-37820F8671B5}" dt="2019-10-22T12:35:40.059" v="168" actId="478"/>
          <ac:spMkLst>
            <pc:docMk/>
            <pc:sldMk cId="3762375334" sldId="1705"/>
            <ac:spMk id="107" creationId="{8080BC63-D150-48C5-B33B-79534E9620F0}"/>
          </ac:spMkLst>
        </pc:spChg>
        <pc:spChg chg="del">
          <ac:chgData name="辛 杰" userId="669e189b032a4233" providerId="LiveId" clId="{98F86AFB-627A-4447-9CE0-37820F8671B5}" dt="2019-10-22T12:35:40.059" v="168" actId="478"/>
          <ac:spMkLst>
            <pc:docMk/>
            <pc:sldMk cId="3762375334" sldId="1705"/>
            <ac:spMk id="108" creationId="{B7C78455-F88B-4B2F-A607-8DB3E85A5E7D}"/>
          </ac:spMkLst>
        </pc:spChg>
        <pc:spChg chg="del">
          <ac:chgData name="辛 杰" userId="669e189b032a4233" providerId="LiveId" clId="{98F86AFB-627A-4447-9CE0-37820F8671B5}" dt="2019-10-22T12:35:40.059" v="168" actId="478"/>
          <ac:spMkLst>
            <pc:docMk/>
            <pc:sldMk cId="3762375334" sldId="1705"/>
            <ac:spMk id="109" creationId="{4073B175-33E8-4451-A98F-3DFF26450EEC}"/>
          </ac:spMkLst>
        </pc:spChg>
        <pc:spChg chg="del">
          <ac:chgData name="辛 杰" userId="669e189b032a4233" providerId="LiveId" clId="{98F86AFB-627A-4447-9CE0-37820F8671B5}" dt="2019-10-22T12:35:40.059" v="168" actId="478"/>
          <ac:spMkLst>
            <pc:docMk/>
            <pc:sldMk cId="3762375334" sldId="1705"/>
            <ac:spMk id="110" creationId="{0D28ED54-AB56-4149-A1ED-9335C75B8371}"/>
          </ac:spMkLst>
        </pc:spChg>
        <pc:spChg chg="del">
          <ac:chgData name="辛 杰" userId="669e189b032a4233" providerId="LiveId" clId="{98F86AFB-627A-4447-9CE0-37820F8671B5}" dt="2019-10-22T12:35:40.059" v="168" actId="478"/>
          <ac:spMkLst>
            <pc:docMk/>
            <pc:sldMk cId="3762375334" sldId="1705"/>
            <ac:spMk id="111" creationId="{4EAF2D74-DDD7-4DD2-8ADE-704B699B064B}"/>
          </ac:spMkLst>
        </pc:spChg>
        <pc:spChg chg="del">
          <ac:chgData name="辛 杰" userId="669e189b032a4233" providerId="LiveId" clId="{98F86AFB-627A-4447-9CE0-37820F8671B5}" dt="2019-10-22T12:35:40.059" v="168" actId="478"/>
          <ac:spMkLst>
            <pc:docMk/>
            <pc:sldMk cId="3762375334" sldId="1705"/>
            <ac:spMk id="112" creationId="{4EAF16B0-EFE4-4728-AF63-771B5A6BF1FA}"/>
          </ac:spMkLst>
        </pc:spChg>
        <pc:spChg chg="del">
          <ac:chgData name="辛 杰" userId="669e189b032a4233" providerId="LiveId" clId="{98F86AFB-627A-4447-9CE0-37820F8671B5}" dt="2019-10-22T12:35:40.059" v="168" actId="478"/>
          <ac:spMkLst>
            <pc:docMk/>
            <pc:sldMk cId="3762375334" sldId="1705"/>
            <ac:spMk id="113" creationId="{B69FC44D-0DF8-44C9-AA45-D24ED25E76BE}"/>
          </ac:spMkLst>
        </pc:spChg>
        <pc:spChg chg="del">
          <ac:chgData name="辛 杰" userId="669e189b032a4233" providerId="LiveId" clId="{98F86AFB-627A-4447-9CE0-37820F8671B5}" dt="2019-10-22T12:35:40.059" v="168" actId="478"/>
          <ac:spMkLst>
            <pc:docMk/>
            <pc:sldMk cId="3762375334" sldId="1705"/>
            <ac:spMk id="114" creationId="{A6D5A7CC-AB70-47C2-9338-FFB968512920}"/>
          </ac:spMkLst>
        </pc:spChg>
        <pc:spChg chg="del">
          <ac:chgData name="辛 杰" userId="669e189b032a4233" providerId="LiveId" clId="{98F86AFB-627A-4447-9CE0-37820F8671B5}" dt="2019-10-22T12:35:40.059" v="168" actId="478"/>
          <ac:spMkLst>
            <pc:docMk/>
            <pc:sldMk cId="3762375334" sldId="1705"/>
            <ac:spMk id="115" creationId="{95858C9B-147F-4B22-BE52-F3FD5234F281}"/>
          </ac:spMkLst>
        </pc:spChg>
        <pc:spChg chg="del">
          <ac:chgData name="辛 杰" userId="669e189b032a4233" providerId="LiveId" clId="{98F86AFB-627A-4447-9CE0-37820F8671B5}" dt="2019-10-22T12:35:40.059" v="168" actId="478"/>
          <ac:spMkLst>
            <pc:docMk/>
            <pc:sldMk cId="3762375334" sldId="1705"/>
            <ac:spMk id="116" creationId="{E9AD6582-1C48-4103-9051-302B92DB41A8}"/>
          </ac:spMkLst>
        </pc:spChg>
        <pc:spChg chg="del">
          <ac:chgData name="辛 杰" userId="669e189b032a4233" providerId="LiveId" clId="{98F86AFB-627A-4447-9CE0-37820F8671B5}" dt="2019-10-22T12:35:40.059" v="168" actId="478"/>
          <ac:spMkLst>
            <pc:docMk/>
            <pc:sldMk cId="3762375334" sldId="1705"/>
            <ac:spMk id="117" creationId="{DD6BAD6F-698D-4608-99AC-DA004182C585}"/>
          </ac:spMkLst>
        </pc:spChg>
        <pc:spChg chg="del">
          <ac:chgData name="辛 杰" userId="669e189b032a4233" providerId="LiveId" clId="{98F86AFB-627A-4447-9CE0-37820F8671B5}" dt="2019-10-22T12:35:40.059" v="168" actId="478"/>
          <ac:spMkLst>
            <pc:docMk/>
            <pc:sldMk cId="3762375334" sldId="1705"/>
            <ac:spMk id="118" creationId="{602A290C-40F0-4B65-9AD0-B53BB497797D}"/>
          </ac:spMkLst>
        </pc:spChg>
        <pc:spChg chg="del">
          <ac:chgData name="辛 杰" userId="669e189b032a4233" providerId="LiveId" clId="{98F86AFB-627A-4447-9CE0-37820F8671B5}" dt="2019-10-22T12:35:40.059" v="168" actId="478"/>
          <ac:spMkLst>
            <pc:docMk/>
            <pc:sldMk cId="3762375334" sldId="1705"/>
            <ac:spMk id="119" creationId="{56AB1487-545A-48E9-AEE6-4B1D93CFF405}"/>
          </ac:spMkLst>
        </pc:spChg>
        <pc:spChg chg="del">
          <ac:chgData name="辛 杰" userId="669e189b032a4233" providerId="LiveId" clId="{98F86AFB-627A-4447-9CE0-37820F8671B5}" dt="2019-10-22T12:35:40.059" v="168" actId="478"/>
          <ac:spMkLst>
            <pc:docMk/>
            <pc:sldMk cId="3762375334" sldId="1705"/>
            <ac:spMk id="120" creationId="{D8EACFDC-8A39-46CA-AEEC-63134BABFC02}"/>
          </ac:spMkLst>
        </pc:spChg>
        <pc:spChg chg="del">
          <ac:chgData name="辛 杰" userId="669e189b032a4233" providerId="LiveId" clId="{98F86AFB-627A-4447-9CE0-37820F8671B5}" dt="2019-10-22T12:35:40.059" v="168" actId="478"/>
          <ac:spMkLst>
            <pc:docMk/>
            <pc:sldMk cId="3762375334" sldId="1705"/>
            <ac:spMk id="121" creationId="{AB76E50D-309F-46E1-AD2A-FCA6F9DA52AF}"/>
          </ac:spMkLst>
        </pc:spChg>
        <pc:spChg chg="del">
          <ac:chgData name="辛 杰" userId="669e189b032a4233" providerId="LiveId" clId="{98F86AFB-627A-4447-9CE0-37820F8671B5}" dt="2019-10-22T12:35:40.059" v="168" actId="478"/>
          <ac:spMkLst>
            <pc:docMk/>
            <pc:sldMk cId="3762375334" sldId="1705"/>
            <ac:spMk id="122" creationId="{BCC26DC3-BB99-443C-A938-F0B598EF9E68}"/>
          </ac:spMkLst>
        </pc:spChg>
        <pc:spChg chg="del">
          <ac:chgData name="辛 杰" userId="669e189b032a4233" providerId="LiveId" clId="{98F86AFB-627A-4447-9CE0-37820F8671B5}" dt="2019-10-22T12:35:40.059" v="168" actId="478"/>
          <ac:spMkLst>
            <pc:docMk/>
            <pc:sldMk cId="3762375334" sldId="1705"/>
            <ac:spMk id="123" creationId="{1D9413B7-2778-4BD8-92B2-76BEE1A86D64}"/>
          </ac:spMkLst>
        </pc:spChg>
        <pc:spChg chg="del">
          <ac:chgData name="辛 杰" userId="669e189b032a4233" providerId="LiveId" clId="{98F86AFB-627A-4447-9CE0-37820F8671B5}" dt="2019-10-22T12:35:40.059" v="168" actId="478"/>
          <ac:spMkLst>
            <pc:docMk/>
            <pc:sldMk cId="3762375334" sldId="1705"/>
            <ac:spMk id="124" creationId="{5F4CD619-E7B7-49F2-9748-5E311A9239AF}"/>
          </ac:spMkLst>
        </pc:spChg>
        <pc:spChg chg="mod">
          <ac:chgData name="辛 杰" userId="669e189b032a4233" providerId="LiveId" clId="{98F86AFB-627A-4447-9CE0-37820F8671B5}" dt="2019-10-22T12:36:06.325" v="178" actId="1076"/>
          <ac:spMkLst>
            <pc:docMk/>
            <pc:sldMk cId="3762375334" sldId="1705"/>
            <ac:spMk id="125" creationId="{5603903B-6377-4A04-8A13-BCCF8F4EB44D}"/>
          </ac:spMkLst>
        </pc:spChg>
        <pc:spChg chg="add mod">
          <ac:chgData name="辛 杰" userId="669e189b032a4233" providerId="LiveId" clId="{98F86AFB-627A-4447-9CE0-37820F8671B5}" dt="2019-10-22T12:35:28.496" v="167"/>
          <ac:spMkLst>
            <pc:docMk/>
            <pc:sldMk cId="3762375334" sldId="1705"/>
            <ac:spMk id="126" creationId="{0CD99151-2A2B-4E28-B52D-D710C069AAFD}"/>
          </ac:spMkLst>
        </pc:spChg>
        <pc:grpChg chg="del">
          <ac:chgData name="辛 杰" userId="669e189b032a4233" providerId="LiveId" clId="{98F86AFB-627A-4447-9CE0-37820F8671B5}" dt="2019-10-22T12:35:40.059" v="168" actId="478"/>
          <ac:grpSpMkLst>
            <pc:docMk/>
            <pc:sldMk cId="3762375334" sldId="1705"/>
            <ac:grpSpMk id="42" creationId="{B1545197-F1AE-4693-90D1-B3EC29900B33}"/>
          </ac:grpSpMkLst>
        </pc:grpChg>
        <pc:picChg chg="add mod ord">
          <ac:chgData name="辛 杰" userId="669e189b032a4233" providerId="LiveId" clId="{98F86AFB-627A-4447-9CE0-37820F8671B5}" dt="2019-10-22T14:58:19.310" v="2695" actId="1076"/>
          <ac:picMkLst>
            <pc:docMk/>
            <pc:sldMk cId="3762375334" sldId="1705"/>
            <ac:picMk id="127" creationId="{1357571B-0B36-4345-AD70-3A20B6CF2E3D}"/>
          </ac:picMkLst>
        </pc:picChg>
        <pc:picChg chg="add del mod">
          <ac:chgData name="辛 杰" userId="669e189b032a4233" providerId="LiveId" clId="{98F86AFB-627A-4447-9CE0-37820F8671B5}" dt="2019-10-22T14:50:55.749" v="2690" actId="478"/>
          <ac:picMkLst>
            <pc:docMk/>
            <pc:sldMk cId="3762375334" sldId="1705"/>
            <ac:picMk id="128" creationId="{DF0071C7-D345-4DA9-A315-3146FBFE77E4}"/>
          </ac:picMkLst>
        </pc:picChg>
      </pc:sldChg>
      <pc:sldChg chg="addSp delSp modSp add delAnim">
        <pc:chgData name="辛 杰" userId="669e189b032a4233" providerId="LiveId" clId="{98F86AFB-627A-4447-9CE0-37820F8671B5}" dt="2019-10-22T12:40:28.773" v="220" actId="1076"/>
        <pc:sldMkLst>
          <pc:docMk/>
          <pc:sldMk cId="3270557906" sldId="1706"/>
        </pc:sldMkLst>
        <pc:spChg chg="add mod">
          <ac:chgData name="辛 杰" userId="669e189b032a4233" providerId="LiveId" clId="{98F86AFB-627A-4447-9CE0-37820F8671B5}" dt="2019-10-22T12:39:39.836" v="203"/>
          <ac:spMkLst>
            <pc:docMk/>
            <pc:sldMk cId="3270557906" sldId="1706"/>
            <ac:spMk id="8" creationId="{D42B9CBA-CF8C-4661-8BB9-0A983EFB1B76}"/>
          </ac:spMkLst>
        </pc:spChg>
        <pc:spChg chg="add mod">
          <ac:chgData name="辛 杰" userId="669e189b032a4233" providerId="LiveId" clId="{98F86AFB-627A-4447-9CE0-37820F8671B5}" dt="2019-10-22T12:40:09.959" v="213" actId="108"/>
          <ac:spMkLst>
            <pc:docMk/>
            <pc:sldMk cId="3270557906" sldId="1706"/>
            <ac:spMk id="9" creationId="{B95F83C0-E466-4EE3-98E9-53FCA35FF3BA}"/>
          </ac:spMkLst>
        </pc:spChg>
        <pc:spChg chg="mod">
          <ac:chgData name="辛 杰" userId="669e189b032a4233" providerId="LiveId" clId="{98F86AFB-627A-4447-9CE0-37820F8671B5}" dt="2019-10-22T12:39:33.999" v="199" actId="20577"/>
          <ac:spMkLst>
            <pc:docMk/>
            <pc:sldMk cId="3270557906" sldId="1706"/>
            <ac:spMk id="125" creationId="{5603903B-6377-4A04-8A13-BCCF8F4EB44D}"/>
          </ac:spMkLst>
        </pc:spChg>
        <pc:spChg chg="mod">
          <ac:chgData name="辛 杰" userId="669e189b032a4233" providerId="LiveId" clId="{98F86AFB-627A-4447-9CE0-37820F8671B5}" dt="2019-10-22T12:39:37.025" v="200" actId="20577"/>
          <ac:spMkLst>
            <pc:docMk/>
            <pc:sldMk cId="3270557906" sldId="1706"/>
            <ac:spMk id="126" creationId="{0CD99151-2A2B-4E28-B52D-D710C069AAFD}"/>
          </ac:spMkLst>
        </pc:spChg>
        <pc:picChg chg="add mod">
          <ac:chgData name="辛 杰" userId="669e189b032a4233" providerId="LiveId" clId="{98F86AFB-627A-4447-9CE0-37820F8671B5}" dt="2019-10-22T12:40:28.773" v="220" actId="1076"/>
          <ac:picMkLst>
            <pc:docMk/>
            <pc:sldMk cId="3270557906" sldId="1706"/>
            <ac:picMk id="10" creationId="{800E6848-E0F6-4A82-86E6-6C7669830CCE}"/>
          </ac:picMkLst>
        </pc:picChg>
        <pc:picChg chg="del">
          <ac:chgData name="辛 杰" userId="669e189b032a4233" providerId="LiveId" clId="{98F86AFB-627A-4447-9CE0-37820F8671B5}" dt="2019-10-22T12:38:54.917" v="188" actId="478"/>
          <ac:picMkLst>
            <pc:docMk/>
            <pc:sldMk cId="3270557906" sldId="1706"/>
            <ac:picMk id="127" creationId="{1357571B-0B36-4345-AD70-3A20B6CF2E3D}"/>
          </ac:picMkLst>
        </pc:picChg>
        <pc:picChg chg="del">
          <ac:chgData name="辛 杰" userId="669e189b032a4233" providerId="LiveId" clId="{98F86AFB-627A-4447-9CE0-37820F8671B5}" dt="2019-10-22T12:38:56.204" v="189" actId="478"/>
          <ac:picMkLst>
            <pc:docMk/>
            <pc:sldMk cId="3270557906" sldId="1706"/>
            <ac:picMk id="128" creationId="{DF0071C7-D345-4DA9-A315-3146FBFE77E4}"/>
          </ac:picMkLst>
        </pc:picChg>
      </pc:sldChg>
      <pc:sldChg chg="addSp delSp modSp add delAnim modAnim">
        <pc:chgData name="辛 杰" userId="669e189b032a4233" providerId="LiveId" clId="{98F86AFB-627A-4447-9CE0-37820F8671B5}" dt="2019-10-22T12:50:36.694" v="410" actId="1076"/>
        <pc:sldMkLst>
          <pc:docMk/>
          <pc:sldMk cId="2517298364" sldId="1707"/>
        </pc:sldMkLst>
        <pc:spChg chg="mod">
          <ac:chgData name="辛 杰" userId="669e189b032a4233" providerId="LiveId" clId="{98F86AFB-627A-4447-9CE0-37820F8671B5}" dt="2019-10-22T12:48:26.476" v="367"/>
          <ac:spMkLst>
            <pc:docMk/>
            <pc:sldMk cId="2517298364" sldId="1707"/>
            <ac:spMk id="2" creationId="{80CA9043-2179-45A1-AECB-EF8D3DFC733C}"/>
          </ac:spMkLst>
        </pc:spChg>
        <pc:spChg chg="del">
          <ac:chgData name="辛 杰" userId="669e189b032a4233" providerId="LiveId" clId="{98F86AFB-627A-4447-9CE0-37820F8671B5}" dt="2019-10-22T12:50:17.307" v="407" actId="478"/>
          <ac:spMkLst>
            <pc:docMk/>
            <pc:sldMk cId="2517298364" sldId="1707"/>
            <ac:spMk id="3" creationId="{A17723A1-D2D3-4171-8D1F-9ABF8C8653E6}"/>
          </ac:spMkLst>
        </pc:spChg>
        <pc:spChg chg="add del mod">
          <ac:chgData name="辛 杰" userId="669e189b032a4233" providerId="LiveId" clId="{98F86AFB-627A-4447-9CE0-37820F8671B5}" dt="2019-10-22T12:49:38.140" v="395"/>
          <ac:spMkLst>
            <pc:docMk/>
            <pc:sldMk cId="2517298364" sldId="1707"/>
            <ac:spMk id="5" creationId="{6388472A-92C5-4B33-9C82-F1AD052B9C55}"/>
          </ac:spMkLst>
        </pc:spChg>
        <pc:spChg chg="add del">
          <ac:chgData name="辛 杰" userId="669e189b032a4233" providerId="LiveId" clId="{98F86AFB-627A-4447-9CE0-37820F8671B5}" dt="2019-10-22T12:49:40.977" v="397"/>
          <ac:spMkLst>
            <pc:docMk/>
            <pc:sldMk cId="2517298364" sldId="1707"/>
            <ac:spMk id="6" creationId="{D1CB6569-3119-4A3E-AE91-E9FADCAC8E78}"/>
          </ac:spMkLst>
        </pc:spChg>
        <pc:spChg chg="add mod">
          <ac:chgData name="辛 杰" userId="669e189b032a4233" providerId="LiveId" clId="{98F86AFB-627A-4447-9CE0-37820F8671B5}" dt="2019-10-22T12:48:48.854" v="379" actId="571"/>
          <ac:spMkLst>
            <pc:docMk/>
            <pc:sldMk cId="2517298364" sldId="1707"/>
            <ac:spMk id="9" creationId="{02A96E27-9B67-46E0-863B-E23BA2406B62}"/>
          </ac:spMkLst>
        </pc:spChg>
        <pc:spChg chg="mod">
          <ac:chgData name="辛 杰" userId="669e189b032a4233" providerId="LiveId" clId="{98F86AFB-627A-4447-9CE0-37820F8671B5}" dt="2019-10-22T12:50:29.719" v="408" actId="1076"/>
          <ac:spMkLst>
            <pc:docMk/>
            <pc:sldMk cId="2517298364" sldId="1707"/>
            <ac:spMk id="30" creationId="{CF56D541-4200-4733-87CB-4159C3A35C02}"/>
          </ac:spMkLst>
        </pc:spChg>
        <pc:spChg chg="del">
          <ac:chgData name="辛 杰" userId="669e189b032a4233" providerId="LiveId" clId="{98F86AFB-627A-4447-9CE0-37820F8671B5}" dt="2019-10-22T12:49:24.900" v="389" actId="478"/>
          <ac:spMkLst>
            <pc:docMk/>
            <pc:sldMk cId="2517298364" sldId="1707"/>
            <ac:spMk id="33" creationId="{32336665-A026-4472-9D73-4DAD648FDEDE}"/>
          </ac:spMkLst>
        </pc:spChg>
        <pc:picChg chg="add mod">
          <ac:chgData name="辛 杰" userId="669e189b032a4233" providerId="LiveId" clId="{98F86AFB-627A-4447-9CE0-37820F8671B5}" dt="2019-10-22T12:50:33.845" v="409" actId="1076"/>
          <ac:picMkLst>
            <pc:docMk/>
            <pc:sldMk cId="2517298364" sldId="1707"/>
            <ac:picMk id="8" creationId="{9AC29C44-B387-42DB-889A-8C898F360231}"/>
          </ac:picMkLst>
        </pc:picChg>
        <pc:picChg chg="add mod">
          <ac:chgData name="辛 杰" userId="669e189b032a4233" providerId="LiveId" clId="{98F86AFB-627A-4447-9CE0-37820F8671B5}" dt="2019-10-22T12:50:14.429" v="406" actId="1076"/>
          <ac:picMkLst>
            <pc:docMk/>
            <pc:sldMk cId="2517298364" sldId="1707"/>
            <ac:picMk id="12" creationId="{E61EC030-30B5-4266-8A14-69F84231D617}"/>
          </ac:picMkLst>
        </pc:picChg>
        <pc:picChg chg="add mod">
          <ac:chgData name="辛 杰" userId="669e189b032a4233" providerId="LiveId" clId="{98F86AFB-627A-4447-9CE0-37820F8671B5}" dt="2019-10-22T12:50:36.694" v="410" actId="1076"/>
          <ac:picMkLst>
            <pc:docMk/>
            <pc:sldMk cId="2517298364" sldId="1707"/>
            <ac:picMk id="13" creationId="{8BF2D402-D9DA-4CB7-BADE-4DFDF5E2C7CD}"/>
          </ac:picMkLst>
        </pc:picChg>
        <pc:picChg chg="del mod">
          <ac:chgData name="辛 杰" userId="669e189b032a4233" providerId="LiveId" clId="{98F86AFB-627A-4447-9CE0-37820F8671B5}" dt="2019-10-22T12:48:29.615" v="369" actId="478"/>
          <ac:picMkLst>
            <pc:docMk/>
            <pc:sldMk cId="2517298364" sldId="1707"/>
            <ac:picMk id="29" creationId="{C11A8F2E-6DBD-49BC-B81B-209928188598}"/>
          </ac:picMkLst>
        </pc:picChg>
      </pc:sldChg>
      <pc:sldChg chg="addSp delSp modSp add modAnim modNotesTx">
        <pc:chgData name="辛 杰" userId="669e189b032a4233" providerId="LiveId" clId="{98F86AFB-627A-4447-9CE0-37820F8671B5}" dt="2019-10-22T14:45:28.511" v="2659" actId="20577"/>
        <pc:sldMkLst>
          <pc:docMk/>
          <pc:sldMk cId="1814164579" sldId="1708"/>
        </pc:sldMkLst>
        <pc:spChg chg="mod">
          <ac:chgData name="辛 杰" userId="669e189b032a4233" providerId="LiveId" clId="{98F86AFB-627A-4447-9CE0-37820F8671B5}" dt="2019-10-22T12:52:04.310" v="433"/>
          <ac:spMkLst>
            <pc:docMk/>
            <pc:sldMk cId="1814164579" sldId="1708"/>
            <ac:spMk id="2" creationId="{80CA9043-2179-45A1-AECB-EF8D3DFC733C}"/>
          </ac:spMkLst>
        </pc:spChg>
        <pc:spChg chg="add mod">
          <ac:chgData name="辛 杰" userId="669e189b032a4233" providerId="LiveId" clId="{98F86AFB-627A-4447-9CE0-37820F8671B5}" dt="2019-10-22T12:55:31.745" v="568" actId="14100"/>
          <ac:spMkLst>
            <pc:docMk/>
            <pc:sldMk cId="1814164579" sldId="1708"/>
            <ac:spMk id="10" creationId="{90BA9419-059E-4329-AD32-713BBB677C18}"/>
          </ac:spMkLst>
        </pc:spChg>
        <pc:spChg chg="add mod">
          <ac:chgData name="辛 杰" userId="669e189b032a4233" providerId="LiveId" clId="{98F86AFB-627A-4447-9CE0-37820F8671B5}" dt="2019-10-22T12:56:04.283" v="617"/>
          <ac:spMkLst>
            <pc:docMk/>
            <pc:sldMk cId="1814164579" sldId="1708"/>
            <ac:spMk id="11" creationId="{095FADA4-1B83-4F7C-96B9-1E1682789EFF}"/>
          </ac:spMkLst>
        </pc:spChg>
        <pc:spChg chg="mod">
          <ac:chgData name="辛 杰" userId="669e189b032a4233" providerId="LiveId" clId="{98F86AFB-627A-4447-9CE0-37820F8671B5}" dt="2019-10-22T12:54:07.534" v="521" actId="1076"/>
          <ac:spMkLst>
            <pc:docMk/>
            <pc:sldMk cId="1814164579" sldId="1708"/>
            <ac:spMk id="30" creationId="{CF56D541-4200-4733-87CB-4159C3A35C02}"/>
          </ac:spMkLst>
        </pc:spChg>
        <pc:picChg chg="del">
          <ac:chgData name="辛 杰" userId="669e189b032a4233" providerId="LiveId" clId="{98F86AFB-627A-4447-9CE0-37820F8671B5}" dt="2019-10-22T12:52:39.114" v="435" actId="478"/>
          <ac:picMkLst>
            <pc:docMk/>
            <pc:sldMk cId="1814164579" sldId="1708"/>
            <ac:picMk id="8" creationId="{9AC29C44-B387-42DB-889A-8C898F360231}"/>
          </ac:picMkLst>
        </pc:picChg>
        <pc:picChg chg="add">
          <ac:chgData name="辛 杰" userId="669e189b032a4233" providerId="LiveId" clId="{98F86AFB-627A-4447-9CE0-37820F8671B5}" dt="2019-10-22T12:52:57.440" v="449"/>
          <ac:picMkLst>
            <pc:docMk/>
            <pc:sldMk cId="1814164579" sldId="1708"/>
            <ac:picMk id="9" creationId="{8ACFCC7E-C2A7-48C1-9E17-07234193FCF0}"/>
          </ac:picMkLst>
        </pc:picChg>
        <pc:picChg chg="del">
          <ac:chgData name="辛 杰" userId="669e189b032a4233" providerId="LiveId" clId="{98F86AFB-627A-4447-9CE0-37820F8671B5}" dt="2019-10-22T12:52:37.193" v="434" actId="478"/>
          <ac:picMkLst>
            <pc:docMk/>
            <pc:sldMk cId="1814164579" sldId="1708"/>
            <ac:picMk id="12" creationId="{E61EC030-30B5-4266-8A14-69F84231D617}"/>
          </ac:picMkLst>
        </pc:picChg>
        <pc:picChg chg="del">
          <ac:chgData name="辛 杰" userId="669e189b032a4233" providerId="LiveId" clId="{98F86AFB-627A-4447-9CE0-37820F8671B5}" dt="2019-10-22T12:52:40.399" v="436" actId="478"/>
          <ac:picMkLst>
            <pc:docMk/>
            <pc:sldMk cId="1814164579" sldId="1708"/>
            <ac:picMk id="13" creationId="{8BF2D402-D9DA-4CB7-BADE-4DFDF5E2C7CD}"/>
          </ac:picMkLst>
        </pc:picChg>
      </pc:sldChg>
      <pc:sldChg chg="addSp delSp modSp add delAnim modNotesTx">
        <pc:chgData name="辛 杰" userId="669e189b032a4233" providerId="LiveId" clId="{98F86AFB-627A-4447-9CE0-37820F8671B5}" dt="2019-10-22T14:45:39.610" v="2660" actId="20577"/>
        <pc:sldMkLst>
          <pc:docMk/>
          <pc:sldMk cId="65473438" sldId="1709"/>
        </pc:sldMkLst>
        <pc:spChg chg="mod">
          <ac:chgData name="辛 杰" userId="669e189b032a4233" providerId="LiveId" clId="{98F86AFB-627A-4447-9CE0-37820F8671B5}" dt="2019-10-22T12:58:46.984" v="670"/>
          <ac:spMkLst>
            <pc:docMk/>
            <pc:sldMk cId="65473438" sldId="1709"/>
            <ac:spMk id="2" creationId="{80CA9043-2179-45A1-AECB-EF8D3DFC733C}"/>
          </ac:spMkLst>
        </pc:spChg>
        <pc:spChg chg="add mod">
          <ac:chgData name="辛 杰" userId="669e189b032a4233" providerId="LiveId" clId="{98F86AFB-627A-4447-9CE0-37820F8671B5}" dt="2019-10-22T13:03:36.929" v="861" actId="1076"/>
          <ac:spMkLst>
            <pc:docMk/>
            <pc:sldMk cId="65473438" sldId="1709"/>
            <ac:spMk id="8" creationId="{60952074-DD26-44DA-B7FC-762BDE9E37E1}"/>
          </ac:spMkLst>
        </pc:spChg>
        <pc:spChg chg="add mod">
          <ac:chgData name="辛 杰" userId="669e189b032a4233" providerId="LiveId" clId="{98F86AFB-627A-4447-9CE0-37820F8671B5}" dt="2019-10-22T13:03:55.195" v="866" actId="1076"/>
          <ac:spMkLst>
            <pc:docMk/>
            <pc:sldMk cId="65473438" sldId="1709"/>
            <ac:spMk id="9" creationId="{A210A901-3431-48BE-B4BE-8134D0C180CC}"/>
          </ac:spMkLst>
        </pc:spChg>
        <pc:spChg chg="del">
          <ac:chgData name="辛 杰" userId="669e189b032a4233" providerId="LiveId" clId="{98F86AFB-627A-4447-9CE0-37820F8671B5}" dt="2019-10-22T12:59:31.744" v="673" actId="478"/>
          <ac:spMkLst>
            <pc:docMk/>
            <pc:sldMk cId="65473438" sldId="1709"/>
            <ac:spMk id="10" creationId="{90BA9419-059E-4329-AD32-713BBB677C18}"/>
          </ac:spMkLst>
        </pc:spChg>
        <pc:spChg chg="del">
          <ac:chgData name="辛 杰" userId="669e189b032a4233" providerId="LiveId" clId="{98F86AFB-627A-4447-9CE0-37820F8671B5}" dt="2019-10-22T12:59:33.698" v="674" actId="478"/>
          <ac:spMkLst>
            <pc:docMk/>
            <pc:sldMk cId="65473438" sldId="1709"/>
            <ac:spMk id="11" creationId="{095FADA4-1B83-4F7C-96B9-1E1682789EFF}"/>
          </ac:spMkLst>
        </pc:spChg>
        <pc:spChg chg="add del">
          <ac:chgData name="辛 杰" userId="669e189b032a4233" providerId="LiveId" clId="{98F86AFB-627A-4447-9CE0-37820F8671B5}" dt="2019-10-22T13:02:05.960" v="775" actId="478"/>
          <ac:spMkLst>
            <pc:docMk/>
            <pc:sldMk cId="65473438" sldId="1709"/>
            <ac:spMk id="12" creationId="{5603903B-6377-4A04-8A13-BCCF8F4EB44D}"/>
          </ac:spMkLst>
        </pc:spChg>
        <pc:spChg chg="add mod">
          <ac:chgData name="辛 杰" userId="669e189b032a4233" providerId="LiveId" clId="{98F86AFB-627A-4447-9CE0-37820F8671B5}" dt="2019-10-22T13:03:52.111" v="865" actId="1076"/>
          <ac:spMkLst>
            <pc:docMk/>
            <pc:sldMk cId="65473438" sldId="1709"/>
            <ac:spMk id="13" creationId="{DB21F3EF-05C4-42D1-948B-1B1124E3675D}"/>
          </ac:spMkLst>
        </pc:spChg>
        <pc:spChg chg="add mod">
          <ac:chgData name="辛 杰" userId="669e189b032a4233" providerId="LiveId" clId="{98F86AFB-627A-4447-9CE0-37820F8671B5}" dt="2019-10-22T13:03:28.374" v="858" actId="1076"/>
          <ac:spMkLst>
            <pc:docMk/>
            <pc:sldMk cId="65473438" sldId="1709"/>
            <ac:spMk id="14" creationId="{D49F5CCE-F0D1-4813-8D9E-32F185E6AE6D}"/>
          </ac:spMkLst>
        </pc:spChg>
        <pc:spChg chg="del mod">
          <ac:chgData name="辛 杰" userId="669e189b032a4233" providerId="LiveId" clId="{98F86AFB-627A-4447-9CE0-37820F8671B5}" dt="2019-10-22T12:59:29.976" v="672" actId="478"/>
          <ac:spMkLst>
            <pc:docMk/>
            <pc:sldMk cId="65473438" sldId="1709"/>
            <ac:spMk id="30" creationId="{CF56D541-4200-4733-87CB-4159C3A35C02}"/>
          </ac:spMkLst>
        </pc:spChg>
        <pc:picChg chg="add mod">
          <ac:chgData name="辛 杰" userId="669e189b032a4233" providerId="LiveId" clId="{98F86AFB-627A-4447-9CE0-37820F8671B5}" dt="2019-10-22T13:03:58.567" v="867" actId="1076"/>
          <ac:picMkLst>
            <pc:docMk/>
            <pc:sldMk cId="65473438" sldId="1709"/>
            <ac:picMk id="7" creationId="{43235788-63A2-4221-B07C-586E1D4C0718}"/>
          </ac:picMkLst>
        </pc:picChg>
      </pc:sldChg>
      <pc:sldChg chg="addSp delSp modSp add">
        <pc:chgData name="辛 杰" userId="669e189b032a4233" providerId="LiveId" clId="{98F86AFB-627A-4447-9CE0-37820F8671B5}" dt="2019-10-22T14:48:37.012" v="2673" actId="478"/>
        <pc:sldMkLst>
          <pc:docMk/>
          <pc:sldMk cId="2510186481" sldId="1710"/>
        </pc:sldMkLst>
        <pc:spChg chg="mod">
          <ac:chgData name="辛 杰" userId="669e189b032a4233" providerId="LiveId" clId="{98F86AFB-627A-4447-9CE0-37820F8671B5}" dt="2019-10-22T13:05:13.575" v="934"/>
          <ac:spMkLst>
            <pc:docMk/>
            <pc:sldMk cId="2510186481" sldId="1710"/>
            <ac:spMk id="2" creationId="{25901A39-4756-4EAF-B1B8-8FC1BFABBE52}"/>
          </ac:spMkLst>
        </pc:spChg>
        <pc:spChg chg="del">
          <ac:chgData name="辛 杰" userId="669e189b032a4233" providerId="LiveId" clId="{98F86AFB-627A-4447-9CE0-37820F8671B5}" dt="2019-10-22T14:48:37.012" v="2673" actId="478"/>
          <ac:spMkLst>
            <pc:docMk/>
            <pc:sldMk cId="2510186481" sldId="1710"/>
            <ac:spMk id="3" creationId="{767BEF25-6E35-4F29-BE5D-2550EB906463}"/>
          </ac:spMkLst>
        </pc:spChg>
        <pc:spChg chg="add mod">
          <ac:chgData name="辛 杰" userId="669e189b032a4233" providerId="LiveId" clId="{98F86AFB-627A-4447-9CE0-37820F8671B5}" dt="2019-10-22T13:06:14.300" v="949"/>
          <ac:spMkLst>
            <pc:docMk/>
            <pc:sldMk cId="2510186481" sldId="1710"/>
            <ac:spMk id="8" creationId="{E44092CD-0B36-499E-817E-AED8F1A47F00}"/>
          </ac:spMkLst>
        </pc:spChg>
        <pc:picChg chg="add mod">
          <ac:chgData name="辛 杰" userId="669e189b032a4233" providerId="LiveId" clId="{98F86AFB-627A-4447-9CE0-37820F8671B5}" dt="2019-10-22T13:05:41.405" v="944" actId="1076"/>
          <ac:picMkLst>
            <pc:docMk/>
            <pc:sldMk cId="2510186481" sldId="1710"/>
            <ac:picMk id="5" creationId="{78A3522D-F579-49BE-B13D-60D367E2200B}"/>
          </ac:picMkLst>
        </pc:picChg>
        <pc:picChg chg="add">
          <ac:chgData name="辛 杰" userId="669e189b032a4233" providerId="LiveId" clId="{98F86AFB-627A-4447-9CE0-37820F8671B5}" dt="2019-10-22T13:05:23.536" v="937"/>
          <ac:picMkLst>
            <pc:docMk/>
            <pc:sldMk cId="2510186481" sldId="1710"/>
            <ac:picMk id="6" creationId="{193CBF94-DADC-4CE9-B0AB-D78EB3BDC18C}"/>
          </ac:picMkLst>
        </pc:picChg>
        <pc:picChg chg="add mod">
          <ac:chgData name="辛 杰" userId="669e189b032a4233" providerId="LiveId" clId="{98F86AFB-627A-4447-9CE0-37820F8671B5}" dt="2019-10-22T13:05:44.411" v="945" actId="1076"/>
          <ac:picMkLst>
            <pc:docMk/>
            <pc:sldMk cId="2510186481" sldId="1710"/>
            <ac:picMk id="7" creationId="{9486AD5B-71D8-4C31-806A-17A25F415258}"/>
          </ac:picMkLst>
        </pc:picChg>
      </pc:sldChg>
      <pc:sldChg chg="addSp delSp modSp add">
        <pc:chgData name="辛 杰" userId="669e189b032a4233" providerId="LiveId" clId="{98F86AFB-627A-4447-9CE0-37820F8671B5}" dt="2019-10-22T14:48:43.156" v="2675" actId="478"/>
        <pc:sldMkLst>
          <pc:docMk/>
          <pc:sldMk cId="3292484927" sldId="1711"/>
        </pc:sldMkLst>
        <pc:spChg chg="mod">
          <ac:chgData name="辛 杰" userId="669e189b032a4233" providerId="LiveId" clId="{98F86AFB-627A-4447-9CE0-37820F8671B5}" dt="2019-10-22T13:17:38.293" v="1130"/>
          <ac:spMkLst>
            <pc:docMk/>
            <pc:sldMk cId="3292484927" sldId="1711"/>
            <ac:spMk id="2" creationId="{091AF837-50F0-42FA-A70A-54629B99B4D8}"/>
          </ac:spMkLst>
        </pc:spChg>
        <pc:spChg chg="del">
          <ac:chgData name="辛 杰" userId="669e189b032a4233" providerId="LiveId" clId="{98F86AFB-627A-4447-9CE0-37820F8671B5}" dt="2019-10-22T14:48:43.156" v="2675" actId="478"/>
          <ac:spMkLst>
            <pc:docMk/>
            <pc:sldMk cId="3292484927" sldId="1711"/>
            <ac:spMk id="3" creationId="{B66C0300-79BC-42B8-9C70-C9AAFABD0DC0}"/>
          </ac:spMkLst>
        </pc:spChg>
        <pc:spChg chg="add mod">
          <ac:chgData name="辛 杰" userId="669e189b032a4233" providerId="LiveId" clId="{98F86AFB-627A-4447-9CE0-37820F8671B5}" dt="2019-10-22T13:22:01.841" v="1511" actId="1076"/>
          <ac:spMkLst>
            <pc:docMk/>
            <pc:sldMk cId="3292484927" sldId="1711"/>
            <ac:spMk id="10" creationId="{6752DC0B-E756-4502-8191-B2272F418248}"/>
          </ac:spMkLst>
        </pc:spChg>
        <pc:spChg chg="add mod">
          <ac:chgData name="辛 杰" userId="669e189b032a4233" providerId="LiveId" clId="{98F86AFB-627A-4447-9CE0-37820F8671B5}" dt="2019-10-22T13:22:01.841" v="1511" actId="1076"/>
          <ac:spMkLst>
            <pc:docMk/>
            <pc:sldMk cId="3292484927" sldId="1711"/>
            <ac:spMk id="11" creationId="{BDBDD043-7EA6-4F32-AA62-86B5FB3AE717}"/>
          </ac:spMkLst>
        </pc:spChg>
        <pc:spChg chg="add mod">
          <ac:chgData name="辛 杰" userId="669e189b032a4233" providerId="LiveId" clId="{98F86AFB-627A-4447-9CE0-37820F8671B5}" dt="2019-10-22T13:22:01.841" v="1511" actId="1076"/>
          <ac:spMkLst>
            <pc:docMk/>
            <pc:sldMk cId="3292484927" sldId="1711"/>
            <ac:spMk id="12" creationId="{386FA54C-0646-43BD-8FD7-6AA6C44EE4BC}"/>
          </ac:spMkLst>
        </pc:spChg>
        <pc:spChg chg="add mod">
          <ac:chgData name="辛 杰" userId="669e189b032a4233" providerId="LiveId" clId="{98F86AFB-627A-4447-9CE0-37820F8671B5}" dt="2019-10-22T13:22:01.841" v="1511" actId="1076"/>
          <ac:spMkLst>
            <pc:docMk/>
            <pc:sldMk cId="3292484927" sldId="1711"/>
            <ac:spMk id="13" creationId="{9B874D95-4E29-49A4-9A49-D07AA148C53E}"/>
          </ac:spMkLst>
        </pc:spChg>
        <pc:spChg chg="add del mod">
          <ac:chgData name="辛 杰" userId="669e189b032a4233" providerId="LiveId" clId="{98F86AFB-627A-4447-9CE0-37820F8671B5}" dt="2019-10-22T13:21:39.243" v="1508" actId="478"/>
          <ac:spMkLst>
            <pc:docMk/>
            <pc:sldMk cId="3292484927" sldId="1711"/>
            <ac:spMk id="14" creationId="{1F3FF78B-53EA-45C4-9A6F-A66F666BB0B7}"/>
          </ac:spMkLst>
        </pc:spChg>
        <pc:spChg chg="add del mod">
          <ac:chgData name="辛 杰" userId="669e189b032a4233" providerId="LiveId" clId="{98F86AFB-627A-4447-9CE0-37820F8671B5}" dt="2019-10-22T13:21:40.633" v="1509" actId="478"/>
          <ac:spMkLst>
            <pc:docMk/>
            <pc:sldMk cId="3292484927" sldId="1711"/>
            <ac:spMk id="15" creationId="{342D08A7-11E0-4DAE-997B-14C2B0DB78BB}"/>
          </ac:spMkLst>
        </pc:spChg>
        <pc:spChg chg="add mod">
          <ac:chgData name="辛 杰" userId="669e189b032a4233" providerId="LiveId" clId="{98F86AFB-627A-4447-9CE0-37820F8671B5}" dt="2019-10-22T13:24:17.461" v="1547" actId="571"/>
          <ac:spMkLst>
            <pc:docMk/>
            <pc:sldMk cId="3292484927" sldId="1711"/>
            <ac:spMk id="17" creationId="{00B11068-64E5-4B2A-80EC-F842F23C4C43}"/>
          </ac:spMkLst>
        </pc:spChg>
        <pc:spChg chg="mod">
          <ac:chgData name="辛 杰" userId="669e189b032a4233" providerId="LiveId" clId="{98F86AFB-627A-4447-9CE0-37820F8671B5}" dt="2019-10-22T13:22:01.841" v="1511" actId="1076"/>
          <ac:spMkLst>
            <pc:docMk/>
            <pc:sldMk cId="3292484927" sldId="1711"/>
            <ac:spMk id="34" creationId="{D32C34DB-F1E5-4C5D-B736-66315CEA4255}"/>
          </ac:spMkLst>
        </pc:spChg>
        <pc:spChg chg="mod">
          <ac:chgData name="辛 杰" userId="669e189b032a4233" providerId="LiveId" clId="{98F86AFB-627A-4447-9CE0-37820F8671B5}" dt="2019-10-22T13:22:01.841" v="1511" actId="1076"/>
          <ac:spMkLst>
            <pc:docMk/>
            <pc:sldMk cId="3292484927" sldId="1711"/>
            <ac:spMk id="35" creationId="{D49F5CCE-F0D1-4813-8D9E-32F185E6AE6D}"/>
          </ac:spMkLst>
        </pc:spChg>
        <pc:spChg chg="mod">
          <ac:chgData name="辛 杰" userId="669e189b032a4233" providerId="LiveId" clId="{98F86AFB-627A-4447-9CE0-37820F8671B5}" dt="2019-10-22T13:22:01.841" v="1511" actId="1076"/>
          <ac:spMkLst>
            <pc:docMk/>
            <pc:sldMk cId="3292484927" sldId="1711"/>
            <ac:spMk id="36" creationId="{D49F5CCE-F0D1-4813-8D9E-32F185E6AE6D}"/>
          </ac:spMkLst>
        </pc:spChg>
        <pc:spChg chg="mod">
          <ac:chgData name="辛 杰" userId="669e189b032a4233" providerId="LiveId" clId="{98F86AFB-627A-4447-9CE0-37820F8671B5}" dt="2019-10-22T13:22:01.841" v="1511" actId="1076"/>
          <ac:spMkLst>
            <pc:docMk/>
            <pc:sldMk cId="3292484927" sldId="1711"/>
            <ac:spMk id="38" creationId="{3E71E3F9-B2DC-4CE5-9A74-913795A78BE8}"/>
          </ac:spMkLst>
        </pc:spChg>
        <pc:picChg chg="add mod">
          <ac:chgData name="辛 杰" userId="669e189b032a4233" providerId="LiveId" clId="{98F86AFB-627A-4447-9CE0-37820F8671B5}" dt="2019-10-22T13:22:01.841" v="1511" actId="1076"/>
          <ac:picMkLst>
            <pc:docMk/>
            <pc:sldMk cId="3292484927" sldId="1711"/>
            <ac:picMk id="5" creationId="{EC302E4B-201B-4455-903C-AF13B2DBBD98}"/>
          </ac:picMkLst>
        </pc:picChg>
        <pc:picChg chg="del">
          <ac:chgData name="辛 杰" userId="669e189b032a4233" providerId="LiveId" clId="{98F86AFB-627A-4447-9CE0-37820F8671B5}" dt="2019-10-22T13:18:17.517" v="1131" actId="478"/>
          <ac:picMkLst>
            <pc:docMk/>
            <pc:sldMk cId="3292484927" sldId="1711"/>
            <ac:picMk id="33" creationId="{9A625A4F-1868-4F93-8F2E-66B3D7B84CAF}"/>
          </ac:picMkLst>
        </pc:picChg>
      </pc:sldChg>
      <pc:sldChg chg="addSp delSp modSp add">
        <pc:chgData name="辛 杰" userId="669e189b032a4233" providerId="LiveId" clId="{98F86AFB-627A-4447-9CE0-37820F8671B5}" dt="2019-10-22T13:27:06.516" v="1837" actId="478"/>
        <pc:sldMkLst>
          <pc:docMk/>
          <pc:sldMk cId="2455035554" sldId="1712"/>
        </pc:sldMkLst>
        <pc:spChg chg="mod">
          <ac:chgData name="辛 杰" userId="669e189b032a4233" providerId="LiveId" clId="{98F86AFB-627A-4447-9CE0-37820F8671B5}" dt="2019-10-22T13:22:25.133" v="1539"/>
          <ac:spMkLst>
            <pc:docMk/>
            <pc:sldMk cId="2455035554" sldId="1712"/>
            <ac:spMk id="2" creationId="{80393BDD-9A5A-4DB0-B32F-9AE4FC8A9E21}"/>
          </ac:spMkLst>
        </pc:spChg>
        <pc:spChg chg="del">
          <ac:chgData name="辛 杰" userId="669e189b032a4233" providerId="LiveId" clId="{98F86AFB-627A-4447-9CE0-37820F8671B5}" dt="2019-10-22T13:27:06.516" v="1837" actId="478"/>
          <ac:spMkLst>
            <pc:docMk/>
            <pc:sldMk cId="2455035554" sldId="1712"/>
            <ac:spMk id="3" creationId="{C1E6B6DD-E9F4-4C55-92D5-D10FE90CFF53}"/>
          </ac:spMkLst>
        </pc:spChg>
        <pc:spChg chg="add mod">
          <ac:chgData name="辛 杰" userId="669e189b032a4233" providerId="LiveId" clId="{98F86AFB-627A-4447-9CE0-37820F8671B5}" dt="2019-10-22T13:25:12.651" v="1617" actId="14100"/>
          <ac:spMkLst>
            <pc:docMk/>
            <pc:sldMk cId="2455035554" sldId="1712"/>
            <ac:spMk id="8" creationId="{D962B4CD-14EC-4EF4-ADC5-F7419279E03E}"/>
          </ac:spMkLst>
        </pc:spChg>
        <pc:spChg chg="add mod">
          <ac:chgData name="辛 杰" userId="669e189b032a4233" providerId="LiveId" clId="{98F86AFB-627A-4447-9CE0-37820F8671B5}" dt="2019-10-22T13:26:58.459" v="1834"/>
          <ac:spMkLst>
            <pc:docMk/>
            <pc:sldMk cId="2455035554" sldId="1712"/>
            <ac:spMk id="10" creationId="{B670FF3C-4407-4554-9F85-1F04268A454D}"/>
          </ac:spMkLst>
        </pc:spChg>
        <pc:picChg chg="add mod">
          <ac:chgData name="辛 杰" userId="669e189b032a4233" providerId="LiveId" clId="{98F86AFB-627A-4447-9CE0-37820F8671B5}" dt="2019-10-22T13:24:09.465" v="1545" actId="1076"/>
          <ac:picMkLst>
            <pc:docMk/>
            <pc:sldMk cId="2455035554" sldId="1712"/>
            <ac:picMk id="5" creationId="{ED8EEFE6-AA05-4344-A9D9-50DE69F59E55}"/>
          </ac:picMkLst>
        </pc:picChg>
        <pc:picChg chg="add">
          <ac:chgData name="辛 杰" userId="669e189b032a4233" providerId="LiveId" clId="{98F86AFB-627A-4447-9CE0-37820F8671B5}" dt="2019-10-22T13:24:02.047" v="1542"/>
          <ac:picMkLst>
            <pc:docMk/>
            <pc:sldMk cId="2455035554" sldId="1712"/>
            <ac:picMk id="6" creationId="{50FFCE4A-7AEB-4AB3-8CCF-3C11928C78E2}"/>
          </ac:picMkLst>
        </pc:picChg>
        <pc:picChg chg="add mod">
          <ac:chgData name="辛 杰" userId="669e189b032a4233" providerId="LiveId" clId="{98F86AFB-627A-4447-9CE0-37820F8671B5}" dt="2019-10-22T13:24:12.908" v="1546" actId="1076"/>
          <ac:picMkLst>
            <pc:docMk/>
            <pc:sldMk cId="2455035554" sldId="1712"/>
            <ac:picMk id="7" creationId="{D81F130D-1855-4826-9F49-81ED86D2CEDC}"/>
          </ac:picMkLst>
        </pc:picChg>
        <pc:picChg chg="add del">
          <ac:chgData name="辛 杰" userId="669e189b032a4233" providerId="LiveId" clId="{98F86AFB-627A-4447-9CE0-37820F8671B5}" dt="2019-10-22T13:24:40.028" v="1552"/>
          <ac:picMkLst>
            <pc:docMk/>
            <pc:sldMk cId="2455035554" sldId="1712"/>
            <ac:picMk id="9" creationId="{6B731B0B-24FF-4E9C-BE7D-8D23BD247B16}"/>
          </ac:picMkLst>
        </pc:picChg>
        <pc:picChg chg="add mod">
          <ac:chgData name="辛 杰" userId="669e189b032a4233" providerId="LiveId" clId="{98F86AFB-627A-4447-9CE0-37820F8671B5}" dt="2019-10-22T13:27:04.050" v="1836" actId="1076"/>
          <ac:picMkLst>
            <pc:docMk/>
            <pc:sldMk cId="2455035554" sldId="1712"/>
            <ac:picMk id="11" creationId="{57F3AC0E-3B84-4560-8D11-73751E0C7DB6}"/>
          </ac:picMkLst>
        </pc:picChg>
      </pc:sldChg>
      <pc:sldChg chg="addSp delSp modSp add">
        <pc:chgData name="辛 杰" userId="669e189b032a4233" providerId="LiveId" clId="{98F86AFB-627A-4447-9CE0-37820F8671B5}" dt="2019-10-22T14:35:40.965" v="2073"/>
        <pc:sldMkLst>
          <pc:docMk/>
          <pc:sldMk cId="3893488343" sldId="1713"/>
        </pc:sldMkLst>
        <pc:spChg chg="mod">
          <ac:chgData name="辛 杰" userId="669e189b032a4233" providerId="LiveId" clId="{98F86AFB-627A-4447-9CE0-37820F8671B5}" dt="2019-10-22T13:28:11.239" v="1869"/>
          <ac:spMkLst>
            <pc:docMk/>
            <pc:sldMk cId="3893488343" sldId="1713"/>
            <ac:spMk id="2" creationId="{EEE273E5-3893-48EF-8669-889CD49B01BD}"/>
          </ac:spMkLst>
        </pc:spChg>
        <pc:spChg chg="del">
          <ac:chgData name="辛 杰" userId="669e189b032a4233" providerId="LiveId" clId="{98F86AFB-627A-4447-9CE0-37820F8671B5}" dt="2019-10-22T14:17:17.180" v="1917" actId="478"/>
          <ac:spMkLst>
            <pc:docMk/>
            <pc:sldMk cId="3893488343" sldId="1713"/>
            <ac:spMk id="3" creationId="{AD2A8A69-23DE-4A96-87A4-1D7B9FADC05E}"/>
          </ac:spMkLst>
        </pc:spChg>
        <pc:spChg chg="add mod">
          <ac:chgData name="辛 杰" userId="669e189b032a4233" providerId="LiveId" clId="{98F86AFB-627A-4447-9CE0-37820F8671B5}" dt="2019-10-22T14:17:00.954" v="1912" actId="1076"/>
          <ac:spMkLst>
            <pc:docMk/>
            <pc:sldMk cId="3893488343" sldId="1713"/>
            <ac:spMk id="5" creationId="{E9A7CB8B-7C3B-46B5-8871-4A2C66DADA6C}"/>
          </ac:spMkLst>
        </pc:spChg>
        <pc:spChg chg="add mod">
          <ac:chgData name="辛 杰" userId="669e189b032a4233" providerId="LiveId" clId="{98F86AFB-627A-4447-9CE0-37820F8671B5}" dt="2019-10-22T14:17:06.233" v="1915" actId="122"/>
          <ac:spMkLst>
            <pc:docMk/>
            <pc:sldMk cId="3893488343" sldId="1713"/>
            <ac:spMk id="7" creationId="{F5DDE7DE-7846-4EC0-8DE1-3E99C265CC3D}"/>
          </ac:spMkLst>
        </pc:spChg>
        <pc:spChg chg="add mod">
          <ac:chgData name="辛 杰" userId="669e189b032a4233" providerId="LiveId" clId="{98F86AFB-627A-4447-9CE0-37820F8671B5}" dt="2019-10-22T14:17:10.131" v="1916" actId="1076"/>
          <ac:spMkLst>
            <pc:docMk/>
            <pc:sldMk cId="3893488343" sldId="1713"/>
            <ac:spMk id="8" creationId="{A2277629-D449-45D2-8AAA-5D502691EBC5}"/>
          </ac:spMkLst>
        </pc:spChg>
        <pc:spChg chg="add del">
          <ac:chgData name="辛 杰" userId="669e189b032a4233" providerId="LiveId" clId="{98F86AFB-627A-4447-9CE0-37820F8671B5}" dt="2019-10-22T14:15:40.590" v="1885"/>
          <ac:spMkLst>
            <pc:docMk/>
            <pc:sldMk cId="3893488343" sldId="1713"/>
            <ac:spMk id="9" creationId="{276B1C8B-9AD0-49C6-A8C5-0123925F0749}"/>
          </ac:spMkLst>
        </pc:spChg>
        <pc:spChg chg="add mod">
          <ac:chgData name="辛 杰" userId="669e189b032a4233" providerId="LiveId" clId="{98F86AFB-627A-4447-9CE0-37820F8671B5}" dt="2019-10-22T14:35:40.965" v="2073"/>
          <ac:spMkLst>
            <pc:docMk/>
            <pc:sldMk cId="3893488343" sldId="1713"/>
            <ac:spMk id="11" creationId="{FDF0D6BE-DF5F-45C5-9D13-FACB4BE8A37B}"/>
          </ac:spMkLst>
        </pc:spChg>
        <pc:picChg chg="add del">
          <ac:chgData name="辛 杰" userId="669e189b032a4233" providerId="LiveId" clId="{98F86AFB-627A-4447-9CE0-37820F8671B5}" dt="2019-10-22T14:15:13.137" v="1874"/>
          <ac:picMkLst>
            <pc:docMk/>
            <pc:sldMk cId="3893488343" sldId="1713"/>
            <ac:picMk id="6" creationId="{64E9CFD7-C1EA-46CE-B9CF-D5B7E8038C84}"/>
          </ac:picMkLst>
        </pc:picChg>
        <pc:picChg chg="add mod">
          <ac:chgData name="辛 杰" userId="669e189b032a4233" providerId="LiveId" clId="{98F86AFB-627A-4447-9CE0-37820F8671B5}" dt="2019-10-22T14:16:54.867" v="1911" actId="14100"/>
          <ac:picMkLst>
            <pc:docMk/>
            <pc:sldMk cId="3893488343" sldId="1713"/>
            <ac:picMk id="10" creationId="{465269ED-1ADD-4E4D-9530-436FE6E670EC}"/>
          </ac:picMkLst>
        </pc:picChg>
      </pc:sldChg>
      <pc:sldChg chg="addSp delSp modSp add">
        <pc:chgData name="辛 杰" userId="669e189b032a4233" providerId="LiveId" clId="{98F86AFB-627A-4447-9CE0-37820F8671B5}" dt="2019-10-22T14:34:05.864" v="1967" actId="478"/>
        <pc:sldMkLst>
          <pc:docMk/>
          <pc:sldMk cId="3770601163" sldId="1714"/>
        </pc:sldMkLst>
        <pc:spChg chg="mod">
          <ac:chgData name="辛 杰" userId="669e189b032a4233" providerId="LiveId" clId="{98F86AFB-627A-4447-9CE0-37820F8671B5}" dt="2019-10-22T14:32:06.090" v="1947"/>
          <ac:spMkLst>
            <pc:docMk/>
            <pc:sldMk cId="3770601163" sldId="1714"/>
            <ac:spMk id="2" creationId="{2AFAAB91-02BD-40AD-80B3-89ECB5A37322}"/>
          </ac:spMkLst>
        </pc:spChg>
        <pc:spChg chg="del">
          <ac:chgData name="辛 杰" userId="669e189b032a4233" providerId="LiveId" clId="{98F86AFB-627A-4447-9CE0-37820F8671B5}" dt="2019-10-22T14:34:05.864" v="1967" actId="478"/>
          <ac:spMkLst>
            <pc:docMk/>
            <pc:sldMk cId="3770601163" sldId="1714"/>
            <ac:spMk id="3" creationId="{AD66D248-7A7A-4CA3-93A0-568E37D6AFAA}"/>
          </ac:spMkLst>
        </pc:spChg>
        <pc:picChg chg="add mod">
          <ac:chgData name="辛 杰" userId="669e189b032a4233" providerId="LiveId" clId="{98F86AFB-627A-4447-9CE0-37820F8671B5}" dt="2019-10-22T14:33:58.488" v="1965" actId="1076"/>
          <ac:picMkLst>
            <pc:docMk/>
            <pc:sldMk cId="3770601163" sldId="1714"/>
            <ac:picMk id="5" creationId="{52B98BF2-C4E2-4B1D-A3B7-9D95C51F11AB}"/>
          </ac:picMkLst>
        </pc:picChg>
        <pc:picChg chg="add mod">
          <ac:chgData name="辛 杰" userId="669e189b032a4233" providerId="LiveId" clId="{98F86AFB-627A-4447-9CE0-37820F8671B5}" dt="2019-10-22T14:34:03.269" v="1966" actId="1076"/>
          <ac:picMkLst>
            <pc:docMk/>
            <pc:sldMk cId="3770601163" sldId="1714"/>
            <ac:picMk id="6" creationId="{7053F510-D264-4A20-905B-37E710C5FAEB}"/>
          </ac:picMkLst>
        </pc:picChg>
        <pc:picChg chg="add">
          <ac:chgData name="辛 杰" userId="669e189b032a4233" providerId="LiveId" clId="{98F86AFB-627A-4447-9CE0-37820F8671B5}" dt="2019-10-22T14:33:35.865" v="1957"/>
          <ac:picMkLst>
            <pc:docMk/>
            <pc:sldMk cId="3770601163" sldId="1714"/>
            <ac:picMk id="7" creationId="{C767B59E-801E-4D1B-AA7D-FEF4EDFDAE80}"/>
          </ac:picMkLst>
        </pc:picChg>
        <pc:picChg chg="add mod">
          <ac:chgData name="辛 杰" userId="669e189b032a4233" providerId="LiveId" clId="{98F86AFB-627A-4447-9CE0-37820F8671B5}" dt="2019-10-22T14:33:55.069" v="1964" actId="1076"/>
          <ac:picMkLst>
            <pc:docMk/>
            <pc:sldMk cId="3770601163" sldId="1714"/>
            <ac:picMk id="8" creationId="{67EB0BFD-8EB8-47E0-B5C5-6C011B6DD13C}"/>
          </ac:picMkLst>
        </pc:picChg>
      </pc:sldChg>
      <pc:sldChg chg="addSp delSp modSp add modAnim">
        <pc:chgData name="辛 杰" userId="669e189b032a4233" providerId="LiveId" clId="{98F86AFB-627A-4447-9CE0-37820F8671B5}" dt="2019-10-22T14:59:31.943" v="2698" actId="166"/>
        <pc:sldMkLst>
          <pc:docMk/>
          <pc:sldMk cId="138642112" sldId="1715"/>
        </pc:sldMkLst>
        <pc:spChg chg="mod">
          <ac:chgData name="辛 杰" userId="669e189b032a4233" providerId="LiveId" clId="{98F86AFB-627A-4447-9CE0-37820F8671B5}" dt="2019-10-22T14:34:27.185" v="2003"/>
          <ac:spMkLst>
            <pc:docMk/>
            <pc:sldMk cId="138642112" sldId="1715"/>
            <ac:spMk id="2" creationId="{FF0B78F5-5AD7-47CC-9699-5B602D684D38}"/>
          </ac:spMkLst>
        </pc:spChg>
        <pc:spChg chg="del">
          <ac:chgData name="辛 杰" userId="669e189b032a4233" providerId="LiveId" clId="{98F86AFB-627A-4447-9CE0-37820F8671B5}" dt="2019-10-22T14:34:34.727" v="2006" actId="478"/>
          <ac:spMkLst>
            <pc:docMk/>
            <pc:sldMk cId="138642112" sldId="1715"/>
            <ac:spMk id="3" creationId="{33284260-BC3E-4B4B-BBB9-6D0DA0FFBBFB}"/>
          </ac:spMkLst>
        </pc:spChg>
        <pc:picChg chg="add mod ord">
          <ac:chgData name="辛 杰" userId="669e189b032a4233" providerId="LiveId" clId="{98F86AFB-627A-4447-9CE0-37820F8671B5}" dt="2019-10-22T14:59:31.943" v="2698" actId="166"/>
          <ac:picMkLst>
            <pc:docMk/>
            <pc:sldMk cId="138642112" sldId="1715"/>
            <ac:picMk id="5" creationId="{46610C95-B46F-4870-AD0D-D840F27D8798}"/>
          </ac:picMkLst>
        </pc:picChg>
        <pc:picChg chg="add mod">
          <ac:chgData name="辛 杰" userId="669e189b032a4233" providerId="LiveId" clId="{98F86AFB-627A-4447-9CE0-37820F8671B5}" dt="2019-10-22T14:34:48.774" v="2011" actId="1076"/>
          <ac:picMkLst>
            <pc:docMk/>
            <pc:sldMk cId="138642112" sldId="1715"/>
            <ac:picMk id="6" creationId="{14E6F8A3-BAFD-4963-8C2E-A78690DEE1D1}"/>
          </ac:picMkLst>
        </pc:picChg>
      </pc:sldChg>
      <pc:sldChg chg="addSp delSp modSp add ord">
        <pc:chgData name="辛 杰" userId="669e189b032a4233" providerId="LiveId" clId="{98F86AFB-627A-4447-9CE0-37820F8671B5}" dt="2019-10-22T14:48:49.949" v="2676" actId="478"/>
        <pc:sldMkLst>
          <pc:docMk/>
          <pc:sldMk cId="2970123941" sldId="1716"/>
        </pc:sldMkLst>
        <pc:spChg chg="mod">
          <ac:chgData name="辛 杰" userId="669e189b032a4233" providerId="LiveId" clId="{98F86AFB-627A-4447-9CE0-37820F8671B5}" dt="2019-10-22T14:35:30.129" v="2070"/>
          <ac:spMkLst>
            <pc:docMk/>
            <pc:sldMk cId="2970123941" sldId="1716"/>
            <ac:spMk id="2" creationId="{AC3D23F4-4FA5-4B91-889B-A383F134E002}"/>
          </ac:spMkLst>
        </pc:spChg>
        <pc:spChg chg="del">
          <ac:chgData name="辛 杰" userId="669e189b032a4233" providerId="LiveId" clId="{98F86AFB-627A-4447-9CE0-37820F8671B5}" dt="2019-10-22T14:48:49.949" v="2676" actId="478"/>
          <ac:spMkLst>
            <pc:docMk/>
            <pc:sldMk cId="2970123941" sldId="1716"/>
            <ac:spMk id="3" creationId="{CEE3FB02-34E9-439C-9BD4-AB42CFA57ECF}"/>
          </ac:spMkLst>
        </pc:spChg>
        <pc:spChg chg="add mod">
          <ac:chgData name="辛 杰" userId="669e189b032a4233" providerId="LiveId" clId="{98F86AFB-627A-4447-9CE0-37820F8671B5}" dt="2019-10-22T14:36:14.247" v="2104" actId="122"/>
          <ac:spMkLst>
            <pc:docMk/>
            <pc:sldMk cId="2970123941" sldId="1716"/>
            <ac:spMk id="6" creationId="{A2277629-D449-45D2-8AAA-5D502691EBC5}"/>
          </ac:spMkLst>
        </pc:spChg>
        <pc:spChg chg="add mod">
          <ac:chgData name="辛 杰" userId="669e189b032a4233" providerId="LiveId" clId="{98F86AFB-627A-4447-9CE0-37820F8671B5}" dt="2019-10-22T14:36:30.161" v="2141" actId="122"/>
          <ac:spMkLst>
            <pc:docMk/>
            <pc:sldMk cId="2970123941" sldId="1716"/>
            <ac:spMk id="7" creationId="{304AF43D-E4EC-4A2E-9AD3-628F4EB5D4A1}"/>
          </ac:spMkLst>
        </pc:spChg>
        <pc:spChg chg="add mod">
          <ac:chgData name="辛 杰" userId="669e189b032a4233" providerId="LiveId" clId="{98F86AFB-627A-4447-9CE0-37820F8671B5}" dt="2019-10-22T14:36:21.059" v="2118" actId="122"/>
          <ac:spMkLst>
            <pc:docMk/>
            <pc:sldMk cId="2970123941" sldId="1716"/>
            <ac:spMk id="8" creationId="{E93FF598-3513-4443-A940-BE11EC68180C}"/>
          </ac:spMkLst>
        </pc:spChg>
        <pc:spChg chg="add mod">
          <ac:chgData name="辛 杰" userId="669e189b032a4233" providerId="LiveId" clId="{98F86AFB-627A-4447-9CE0-37820F8671B5}" dt="2019-10-22T14:36:25.149" v="2125" actId="122"/>
          <ac:spMkLst>
            <pc:docMk/>
            <pc:sldMk cId="2970123941" sldId="1716"/>
            <ac:spMk id="9" creationId="{ABE77B6C-38D0-40FB-AF86-13EB228249D7}"/>
          </ac:spMkLst>
        </pc:spChg>
        <pc:picChg chg="add">
          <ac:chgData name="辛 杰" userId="669e189b032a4233" providerId="LiveId" clId="{98F86AFB-627A-4447-9CE0-37820F8671B5}" dt="2019-10-22T14:35:36.627" v="2071"/>
          <ac:picMkLst>
            <pc:docMk/>
            <pc:sldMk cId="2970123941" sldId="1716"/>
            <ac:picMk id="5" creationId="{46610C95-B46F-4870-AD0D-D840F27D8798}"/>
          </ac:picMkLst>
        </pc:picChg>
      </pc:sldChg>
      <pc:sldChg chg="add del">
        <pc:chgData name="辛 杰" userId="669e189b032a4233" providerId="LiveId" clId="{98F86AFB-627A-4447-9CE0-37820F8671B5}" dt="2019-10-22T14:35:23.992" v="2058"/>
        <pc:sldMkLst>
          <pc:docMk/>
          <pc:sldMk cId="3731843491" sldId="1716"/>
        </pc:sldMkLst>
      </pc:sldChg>
      <pc:sldChg chg="addSp delSp modSp add">
        <pc:chgData name="辛 杰" userId="669e189b032a4233" providerId="LiveId" clId="{98F86AFB-627A-4447-9CE0-37820F8671B5}" dt="2019-10-22T14:37:09.601" v="2177"/>
        <pc:sldMkLst>
          <pc:docMk/>
          <pc:sldMk cId="667378184" sldId="1717"/>
        </pc:sldMkLst>
        <pc:spChg chg="mod">
          <ac:chgData name="辛 杰" userId="669e189b032a4233" providerId="LiveId" clId="{98F86AFB-627A-4447-9CE0-37820F8671B5}" dt="2019-10-22T14:37:09.601" v="2177"/>
          <ac:spMkLst>
            <pc:docMk/>
            <pc:sldMk cId="667378184" sldId="1717"/>
            <ac:spMk id="2" creationId="{DA4D9B32-1870-4972-9ED9-9C1F72FEE5FD}"/>
          </ac:spMkLst>
        </pc:spChg>
        <pc:spChg chg="del">
          <ac:chgData name="辛 杰" userId="669e189b032a4233" providerId="LiveId" clId="{98F86AFB-627A-4447-9CE0-37820F8671B5}" dt="2019-10-22T14:36:54.391" v="2147" actId="478"/>
          <ac:spMkLst>
            <pc:docMk/>
            <pc:sldMk cId="667378184" sldId="1717"/>
            <ac:spMk id="3" creationId="{F0A084CF-DA3E-46C7-A1B9-84054E8FF857}"/>
          </ac:spMkLst>
        </pc:spChg>
        <pc:picChg chg="add mod">
          <ac:chgData name="辛 杰" userId="669e189b032a4233" providerId="LiveId" clId="{98F86AFB-627A-4447-9CE0-37820F8671B5}" dt="2019-10-22T14:36:49.724" v="2146" actId="1076"/>
          <ac:picMkLst>
            <pc:docMk/>
            <pc:sldMk cId="667378184" sldId="1717"/>
            <ac:picMk id="5" creationId="{9E32AF28-28AE-4244-9551-64F8EDFC069F}"/>
          </ac:picMkLst>
        </pc:picChg>
      </pc:sldChg>
      <pc:sldChg chg="addSp delSp modSp add modNotesTx">
        <pc:chgData name="辛 杰" userId="669e189b032a4233" providerId="LiveId" clId="{98F86AFB-627A-4447-9CE0-37820F8671B5}" dt="2019-10-22T14:48:53.882" v="2677" actId="478"/>
        <pc:sldMkLst>
          <pc:docMk/>
          <pc:sldMk cId="843112322" sldId="1718"/>
        </pc:sldMkLst>
        <pc:spChg chg="mod">
          <ac:chgData name="辛 杰" userId="669e189b032a4233" providerId="LiveId" clId="{98F86AFB-627A-4447-9CE0-37820F8671B5}" dt="2019-10-22T14:37:30.325" v="2236"/>
          <ac:spMkLst>
            <pc:docMk/>
            <pc:sldMk cId="843112322" sldId="1718"/>
            <ac:spMk id="2" creationId="{889A6C27-17B8-46BF-9D9C-DA7327B8A7CF}"/>
          </ac:spMkLst>
        </pc:spChg>
        <pc:spChg chg="del">
          <ac:chgData name="辛 杰" userId="669e189b032a4233" providerId="LiveId" clId="{98F86AFB-627A-4447-9CE0-37820F8671B5}" dt="2019-10-22T14:48:53.882" v="2677" actId="478"/>
          <ac:spMkLst>
            <pc:docMk/>
            <pc:sldMk cId="843112322" sldId="1718"/>
            <ac:spMk id="3" creationId="{A0F53797-0695-42D4-8139-7D158377EBAA}"/>
          </ac:spMkLst>
        </pc:spChg>
        <pc:picChg chg="add mod">
          <ac:chgData name="辛 杰" userId="669e189b032a4233" providerId="LiveId" clId="{98F86AFB-627A-4447-9CE0-37820F8671B5}" dt="2019-10-22T14:37:32.373" v="2237" actId="1076"/>
          <ac:picMkLst>
            <pc:docMk/>
            <pc:sldMk cId="843112322" sldId="1718"/>
            <ac:picMk id="5" creationId="{E4CF21E1-8612-4FC7-B542-7B1437556728}"/>
          </ac:picMkLst>
        </pc:picChg>
        <pc:picChg chg="add mod">
          <ac:chgData name="辛 杰" userId="669e189b032a4233" providerId="LiveId" clId="{98F86AFB-627A-4447-9CE0-37820F8671B5}" dt="2019-10-22T14:37:33.993" v="2238" actId="571"/>
          <ac:picMkLst>
            <pc:docMk/>
            <pc:sldMk cId="843112322" sldId="1718"/>
            <ac:picMk id="6" creationId="{899A3531-3F0F-4A91-BCF1-9F9027BDFFCB}"/>
          </ac:picMkLst>
        </pc:picChg>
        <pc:picChg chg="add mod">
          <ac:chgData name="辛 杰" userId="669e189b032a4233" providerId="LiveId" clId="{98F86AFB-627A-4447-9CE0-37820F8671B5}" dt="2019-10-22T14:37:42.048" v="2240" actId="1076"/>
          <ac:picMkLst>
            <pc:docMk/>
            <pc:sldMk cId="843112322" sldId="1718"/>
            <ac:picMk id="7" creationId="{3FD5BFAA-F196-474B-BC7B-9BB072235595}"/>
          </ac:picMkLst>
        </pc:picChg>
      </pc:sldChg>
      <pc:sldChg chg="modSp add ord">
        <pc:chgData name="辛 杰" userId="669e189b032a4233" providerId="LiveId" clId="{98F86AFB-627A-4447-9CE0-37820F8671B5}" dt="2019-10-22T14:39:33.530" v="2572" actId="1076"/>
        <pc:sldMkLst>
          <pc:docMk/>
          <pc:sldMk cId="1752534818" sldId="1719"/>
        </pc:sldMkLst>
        <pc:spChg chg="mod">
          <ac:chgData name="辛 杰" userId="669e189b032a4233" providerId="LiveId" clId="{98F86AFB-627A-4447-9CE0-37820F8671B5}" dt="2019-10-22T14:38:22.791" v="2279" actId="1076"/>
          <ac:spMkLst>
            <pc:docMk/>
            <pc:sldMk cId="1752534818" sldId="1719"/>
            <ac:spMk id="2" creationId="{EB0605D7-3511-4BE0-A63C-5D064ADE30D1}"/>
          </ac:spMkLst>
        </pc:spChg>
        <pc:spChg chg="mod">
          <ac:chgData name="辛 杰" userId="669e189b032a4233" providerId="LiveId" clId="{98F86AFB-627A-4447-9CE0-37820F8671B5}" dt="2019-10-22T14:39:33.530" v="2572" actId="1076"/>
          <ac:spMkLst>
            <pc:docMk/>
            <pc:sldMk cId="1752534818" sldId="1719"/>
            <ac:spMk id="3" creationId="{CDA765D7-ABA3-48FB-B862-829D6A16D42F}"/>
          </ac:spMkLst>
        </pc:spChg>
      </pc:sldChg>
    </pc:docChg>
  </pc:docChgLst>
  <pc:docChgLst>
    <pc:chgData name="辛 杰" userId="669e189b032a4233" providerId="LiveId" clId="{77FA58DB-7CB5-4181-A9EA-03E0733497C3}"/>
    <pc:docChg chg="modSld">
      <pc:chgData name="辛 杰" userId="669e189b032a4233" providerId="LiveId" clId="{77FA58DB-7CB5-4181-A9EA-03E0733497C3}" dt="2019-10-23T01:53:07.547" v="1" actId="20577"/>
      <pc:docMkLst>
        <pc:docMk/>
      </pc:docMkLst>
      <pc:sldChg chg="modNotesTx">
        <pc:chgData name="辛 杰" userId="669e189b032a4233" providerId="LiveId" clId="{77FA58DB-7CB5-4181-A9EA-03E0733497C3}" dt="2019-10-23T01:52:40.785" v="0" actId="20577"/>
        <pc:sldMkLst>
          <pc:docMk/>
          <pc:sldMk cId="1185574452" sldId="1698"/>
        </pc:sldMkLst>
      </pc:sldChg>
      <pc:sldChg chg="modNotesTx">
        <pc:chgData name="辛 杰" userId="669e189b032a4233" providerId="LiveId" clId="{77FA58DB-7CB5-4181-A9EA-03E0733497C3}" dt="2019-10-23T01:53:07.547" v="1" actId="20577"/>
        <pc:sldMkLst>
          <pc:docMk/>
          <pc:sldMk cId="3762375334" sldId="17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2019/10/23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Wiki</a:t>
            </a:r>
            <a:r>
              <a:rPr lang="zh-CN" altLang="en-US" dirty="0"/>
              <a:t>上给</a:t>
            </a:r>
            <a:r>
              <a:rPr lang="en-US" altLang="zh-CN" dirty="0"/>
              <a:t>ReRAM</a:t>
            </a:r>
            <a:r>
              <a:rPr lang="zh-CN" altLang="en-US" dirty="0"/>
              <a:t>的定义是和忆阻器的定义重复的，而我们一般用到属于</a:t>
            </a:r>
            <a:r>
              <a:rPr lang="en-US" altLang="zh-CN" dirty="0"/>
              <a:t>ReRAM</a:t>
            </a:r>
            <a:r>
              <a:rPr lang="zh-CN" altLang="en-US" dirty="0"/>
              <a:t>或者</a:t>
            </a:r>
            <a:r>
              <a:rPr lang="en-US" altLang="zh-CN" dirty="0"/>
              <a:t>RRAM</a:t>
            </a:r>
            <a:r>
              <a:rPr lang="zh-CN" altLang="en-US" dirty="0"/>
              <a:t>的时候，特指用金属氧化物作为存储介质的忆阻器。</a:t>
            </a:r>
            <a:endParaRPr lang="en-US" altLang="zh-CN" dirty="0"/>
          </a:p>
          <a:p>
            <a:r>
              <a:rPr lang="zh-CN" altLang="en-US" dirty="0"/>
              <a:t>这种器件由顶层和底层由金属电极，以及中间层的金属氧化物组成，他的阻变原理可以用</a:t>
            </a:r>
            <a:r>
              <a:rPr lang="en-US" altLang="zh-CN" dirty="0"/>
              <a:t>Filamentary</a:t>
            </a:r>
            <a:r>
              <a:rPr lang="zh-CN" altLang="en-US" dirty="0"/>
              <a:t>模型理论解释。</a:t>
            </a:r>
            <a:endParaRPr lang="en-US" altLang="zh-CN" dirty="0"/>
          </a:p>
          <a:p>
            <a:r>
              <a:rPr lang="zh-CN" altLang="en-US" dirty="0"/>
              <a:t>当在两端加合适的电压时，它可以在高阻</a:t>
            </a:r>
            <a:r>
              <a:rPr lang="en-US" altLang="zh-CN" dirty="0"/>
              <a:t>HRS</a:t>
            </a:r>
            <a:r>
              <a:rPr lang="zh-CN" altLang="en-US" dirty="0"/>
              <a:t>和</a:t>
            </a:r>
            <a:r>
              <a:rPr lang="en-US" altLang="zh-CN" dirty="0"/>
              <a:t>LRS</a:t>
            </a:r>
            <a:r>
              <a:rPr lang="zh-CN" altLang="en-US" dirty="0"/>
              <a:t>间切换，从而表示</a:t>
            </a:r>
            <a:r>
              <a:rPr lang="en-US" altLang="zh-CN" dirty="0"/>
              <a:t>0</a:t>
            </a:r>
            <a:r>
              <a:rPr lang="zh-CN" altLang="en-US" dirty="0"/>
              <a:t>和</a:t>
            </a:r>
            <a:r>
              <a:rPr lang="en-US" altLang="zh-CN" dirty="0"/>
              <a:t>1</a:t>
            </a:r>
            <a:r>
              <a:rPr lang="zh-CN" altLang="en-US" dirty="0"/>
              <a:t>。具体可以看他的伏安特性曲线。</a:t>
            </a:r>
            <a:endParaRPr lang="en-US" altLang="zh-CN" dirty="0"/>
          </a:p>
          <a:p>
            <a:r>
              <a:rPr lang="zh-CN" altLang="en-US" dirty="0"/>
              <a:t>而且</a:t>
            </a:r>
            <a:r>
              <a:rPr lang="en-US" altLang="zh-CN" dirty="0"/>
              <a:t>ReRAM</a:t>
            </a:r>
            <a:r>
              <a:rPr lang="zh-CN" altLang="en-US" dirty="0"/>
              <a:t>的写寿命相对于其他</a:t>
            </a:r>
            <a:r>
              <a:rPr lang="en-US" altLang="zh-CN" dirty="0"/>
              <a:t>PCM</a:t>
            </a:r>
            <a:r>
              <a:rPr lang="zh-CN" altLang="en-US" dirty="0"/>
              <a:t>器件来说，是要大四到五个数量级的，使他更容易使用。</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054032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接下来介绍</a:t>
            </a:r>
            <a:r>
              <a:rPr lang="en-US" altLang="zh-CN" sz="1200" kern="1200" dirty="0">
                <a:solidFill>
                  <a:schemeClr val="tx1"/>
                </a:solidFill>
                <a:effectLst/>
                <a:latin typeface="+mn-lt"/>
                <a:ea typeface="+mn-ea"/>
                <a:cs typeface="+mn-cs"/>
              </a:rPr>
              <a:t> ISAAC </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tiled</a:t>
            </a:r>
            <a:r>
              <a:rPr lang="zh-CN" altLang="zh-CN" sz="1200" kern="1200" dirty="0">
                <a:solidFill>
                  <a:schemeClr val="tx1"/>
                </a:solidFill>
                <a:effectLst/>
                <a:latin typeface="+mn-lt"/>
                <a:ea typeface="+mn-ea"/>
                <a:cs typeface="+mn-cs"/>
              </a:rPr>
              <a:t>式的体系结构以及 一层神经网络中的数据是如何流动到另一层的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ISAAC</a:t>
            </a:r>
            <a:r>
              <a:rPr lang="zh-CN" altLang="zh-CN" sz="1200" kern="1200" dirty="0">
                <a:solidFill>
                  <a:schemeClr val="tx1"/>
                </a:solidFill>
                <a:effectLst/>
                <a:latin typeface="+mn-lt"/>
                <a:ea typeface="+mn-ea"/>
                <a:cs typeface="+mn-cs"/>
              </a:rPr>
              <a:t>架构中，当</a:t>
            </a:r>
            <a:r>
              <a:rPr lang="en-US" altLang="zh-CN" sz="1200" kern="1200" dirty="0">
                <a:solidFill>
                  <a:schemeClr val="tx1"/>
                </a:solidFill>
                <a:effectLst/>
                <a:latin typeface="+mn-lt"/>
                <a:ea typeface="+mn-ea"/>
                <a:cs typeface="+mn-cs"/>
              </a:rPr>
              <a:t>crossbar</a:t>
            </a:r>
            <a:r>
              <a:rPr lang="zh-CN" altLang="zh-CN" sz="1200" kern="1200" dirty="0">
                <a:solidFill>
                  <a:schemeClr val="tx1"/>
                </a:solidFill>
                <a:effectLst/>
                <a:latin typeface="+mn-lt"/>
                <a:ea typeface="+mn-ea"/>
                <a:cs typeface="+mn-cs"/>
              </a:rPr>
              <a:t>编程为指定层的权值后，他将不会再改变。只为计算那一层网络的结果。</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就是说对</a:t>
            </a:r>
            <a:r>
              <a:rPr lang="en-US" altLang="zh-CN" sz="1200" kern="1200" dirty="0">
                <a:solidFill>
                  <a:schemeClr val="tx1"/>
                </a:solidFill>
                <a:effectLst/>
                <a:latin typeface="+mn-lt"/>
                <a:ea typeface="+mn-ea"/>
                <a:cs typeface="+mn-cs"/>
              </a:rPr>
              <a:t>ReRAM</a:t>
            </a:r>
            <a:r>
              <a:rPr lang="zh-CN" altLang="en-US" sz="1200" kern="1200" dirty="0">
                <a:solidFill>
                  <a:schemeClr val="tx1"/>
                </a:solidFill>
                <a:effectLst/>
                <a:latin typeface="+mn-lt"/>
                <a:ea typeface="+mn-ea"/>
                <a:cs typeface="+mn-cs"/>
              </a:rPr>
              <a:t>单元进行一次写操作后，整个计算过程都不再修改其中的值。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假设数据从</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输入，</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是处理</a:t>
            </a:r>
            <a:r>
              <a:rPr lang="en-US" altLang="zh-CN" sz="1200" kern="1200" dirty="0">
                <a:solidFill>
                  <a:schemeClr val="tx1"/>
                </a:solidFill>
                <a:effectLst/>
                <a:latin typeface="+mn-lt"/>
                <a:ea typeface="+mn-ea"/>
                <a:cs typeface="+mn-cs"/>
              </a:rPr>
              <a:t>layer 1 </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Tile</a:t>
            </a:r>
            <a:r>
              <a:rPr lang="zh-CN" altLang="zh-CN" sz="1200" kern="1200" dirty="0">
                <a:solidFill>
                  <a:schemeClr val="tx1"/>
                </a:solidFill>
                <a:effectLst/>
                <a:latin typeface="+mn-lt"/>
                <a:ea typeface="+mn-ea"/>
                <a:cs typeface="+mn-cs"/>
              </a:rPr>
              <a:t>，产生的结果输出到层</a:t>
            </a:r>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和 层</a:t>
            </a:r>
            <a:r>
              <a:rPr lang="en-US" altLang="zh-CN" sz="1200" kern="1200" dirty="0">
                <a:solidFill>
                  <a:schemeClr val="tx1"/>
                </a:solidFill>
                <a:effectLst/>
                <a:latin typeface="+mn-lt"/>
                <a:ea typeface="+mn-ea"/>
                <a:cs typeface="+mn-cs"/>
              </a:rPr>
              <a:t>5 </a:t>
            </a:r>
            <a:r>
              <a:rPr lang="zh-CN" altLang="zh-CN" sz="1200" kern="1200" dirty="0">
                <a:solidFill>
                  <a:schemeClr val="tx1"/>
                </a:solidFill>
                <a:effectLst/>
                <a:latin typeface="+mn-lt"/>
                <a:ea typeface="+mn-ea"/>
                <a:cs typeface="+mn-cs"/>
              </a:rPr>
              <a:t>，这是指定计算</a:t>
            </a:r>
            <a:r>
              <a:rPr lang="en-US" altLang="zh-CN" sz="1200" kern="1200" dirty="0">
                <a:solidFill>
                  <a:schemeClr val="tx1"/>
                </a:solidFill>
                <a:effectLst/>
                <a:latin typeface="+mn-lt"/>
                <a:ea typeface="+mn-ea"/>
                <a:cs typeface="+mn-cs"/>
              </a:rPr>
              <a:t>layer 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tiled</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这也构成了</a:t>
            </a:r>
            <a:r>
              <a:rPr lang="en-US" altLang="zh-CN" sz="1200" kern="1200" dirty="0">
                <a:solidFill>
                  <a:schemeClr val="tx1"/>
                </a:solidFill>
                <a:effectLst/>
                <a:latin typeface="+mn-lt"/>
                <a:ea typeface="+mn-ea"/>
                <a:cs typeface="+mn-cs"/>
              </a:rPr>
              <a:t>ISAAC</a:t>
            </a:r>
            <a:r>
              <a:rPr lang="zh-CN" altLang="en-US" sz="1200" kern="1200" dirty="0">
                <a:solidFill>
                  <a:schemeClr val="tx1"/>
                </a:solidFill>
                <a:effectLst/>
                <a:latin typeface="+mn-lt"/>
                <a:ea typeface="+mn-ea"/>
                <a:cs typeface="+mn-cs"/>
              </a:rPr>
              <a:t>的流水线结构。</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51747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当负责某一层的</a:t>
            </a:r>
            <a:r>
              <a:rPr lang="en-US" altLang="zh-CN" dirty="0"/>
              <a:t>Tile</a:t>
            </a:r>
            <a:r>
              <a:rPr lang="zh-CN" altLang="en-US" dirty="0"/>
              <a:t>接收到</a:t>
            </a:r>
            <a:r>
              <a:rPr lang="en-US" altLang="zh-CN" dirty="0"/>
              <a:t>kernel</a:t>
            </a:r>
            <a:r>
              <a:rPr lang="zh-CN" altLang="en-US" dirty="0"/>
              <a:t>大小的数据后，他就可以进行计算了。</a:t>
            </a:r>
            <a:endParaRPr lang="en-US" altLang="zh-CN" dirty="0"/>
          </a:p>
          <a:p>
            <a:r>
              <a:rPr lang="zh-CN" altLang="en-US" dirty="0"/>
              <a:t>图（</a:t>
            </a:r>
            <a:r>
              <a:rPr lang="en-US" altLang="zh-CN" dirty="0"/>
              <a:t>a</a:t>
            </a:r>
            <a:r>
              <a:rPr lang="zh-CN" altLang="en-US" dirty="0"/>
              <a:t>）中蓝色的部分使已经保存在输入缓存区的数据，</a:t>
            </a:r>
            <a:r>
              <a:rPr lang="en-US" altLang="zh-CN" dirty="0"/>
              <a:t>kernel</a:t>
            </a:r>
            <a:r>
              <a:rPr lang="zh-CN" altLang="en-US" dirty="0"/>
              <a:t>是</a:t>
            </a:r>
            <a:r>
              <a:rPr lang="en-US" altLang="zh-CN" dirty="0"/>
              <a:t>2</a:t>
            </a:r>
            <a:r>
              <a:rPr lang="zh-CN" altLang="en-US" dirty="0"/>
              <a:t>*</a:t>
            </a:r>
            <a:r>
              <a:rPr lang="en-US" altLang="zh-CN" dirty="0"/>
              <a:t>2</a:t>
            </a:r>
            <a:r>
              <a:rPr lang="zh-CN" altLang="en-US" dirty="0"/>
              <a:t>的大小，</a:t>
            </a:r>
            <a:endParaRPr lang="en-US" altLang="zh-CN" dirty="0"/>
          </a:p>
          <a:p>
            <a:r>
              <a:rPr lang="zh-CN" altLang="en-US" dirty="0"/>
              <a:t>那么此时他就可以执行一次卷积计算，而当再收到下一个值后，如图（</a:t>
            </a:r>
            <a:r>
              <a:rPr lang="en-US" altLang="zh-CN" dirty="0"/>
              <a:t>b</a:t>
            </a:r>
            <a:r>
              <a:rPr lang="zh-CN" altLang="en-US" dirty="0"/>
              <a:t>），他就可以再执行一次计算。</a:t>
            </a:r>
            <a:endParaRPr lang="en-US" altLang="zh-CN" dirty="0"/>
          </a:p>
          <a:p>
            <a:r>
              <a:rPr lang="zh-CN" altLang="en-US" dirty="0"/>
              <a:t>而绿色的值就是以后都不需要再使用的值，可以丢弃，这样做很大程度上减少了对缓存大小的需求。</a:t>
            </a:r>
            <a:endParaRPr lang="en-US" altLang="zh-CN" dirty="0"/>
          </a:p>
          <a:p>
            <a:endParaRPr lang="en-US" altLang="zh-CN" dirty="0"/>
          </a:p>
          <a:p>
            <a:r>
              <a:rPr lang="zh-CN" altLang="en-US" dirty="0"/>
              <a:t>而在执行一次计算中，</a:t>
            </a:r>
            <a:r>
              <a:rPr lang="en-US" altLang="zh-CN" dirty="0"/>
              <a:t>ISAAC</a:t>
            </a:r>
            <a:r>
              <a:rPr lang="zh-CN" altLang="en-US" dirty="0"/>
              <a:t>共需要</a:t>
            </a:r>
            <a:r>
              <a:rPr lang="en-US" altLang="zh-CN" dirty="0"/>
              <a:t>22</a:t>
            </a:r>
            <a:r>
              <a:rPr lang="zh-CN" altLang="en-US" dirty="0"/>
              <a:t>个周期，其中</a:t>
            </a:r>
            <a:r>
              <a:rPr lang="en-US" altLang="zh-CN" dirty="0"/>
              <a:t>16</a:t>
            </a:r>
            <a:r>
              <a:rPr lang="zh-CN" altLang="en-US" dirty="0"/>
              <a:t>个负责</a:t>
            </a:r>
            <a:r>
              <a:rPr lang="en-US" altLang="zh-CN" dirty="0" err="1"/>
              <a:t>Xbar</a:t>
            </a:r>
            <a:r>
              <a:rPr lang="zh-CN" altLang="en-US" dirty="0"/>
              <a:t>的计算，一个负责激活函数。</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06885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现在考虑另一个问题，如果</a:t>
            </a:r>
            <a:r>
              <a:rPr lang="en-US" altLang="zh-CN" dirty="0"/>
              <a:t>CNN</a:t>
            </a:r>
            <a:r>
              <a:rPr lang="zh-CN" altLang="en-US" dirty="0"/>
              <a:t>的卷积核步长不是一，比方说第一层</a:t>
            </a:r>
            <a:r>
              <a:rPr lang="en-US" altLang="zh-CN" dirty="0"/>
              <a:t>….</a:t>
            </a:r>
          </a:p>
          <a:p>
            <a:r>
              <a:rPr lang="zh-CN" altLang="en-US" dirty="0"/>
              <a:t>这时候会发生什么？</a:t>
            </a:r>
            <a:endParaRPr lang="en-US" altLang="zh-CN" dirty="0"/>
          </a:p>
          <a:p>
            <a:r>
              <a:rPr lang="zh-CN" altLang="en-US" dirty="0"/>
              <a:t>由于第二层需要等待两个来自第一层的输出，才可以进行一步计算，所以与第二层有关的</a:t>
            </a:r>
            <a:r>
              <a:rPr lang="en-US" altLang="zh-CN" dirty="0"/>
              <a:t>Tile</a:t>
            </a:r>
            <a:r>
              <a:rPr lang="zh-CN" altLang="en-US" dirty="0"/>
              <a:t>在一般的时间内都是空闲的。</a:t>
            </a:r>
            <a:endParaRPr lang="en-US" altLang="zh-CN" dirty="0"/>
          </a:p>
          <a:p>
            <a:r>
              <a:rPr lang="zh-CN" altLang="en-US" dirty="0"/>
              <a:t>为了使各个</a:t>
            </a:r>
            <a:r>
              <a:rPr lang="en-US" altLang="zh-CN" dirty="0"/>
              <a:t>Tile</a:t>
            </a:r>
            <a:r>
              <a:rPr lang="zh-CN" altLang="en-US" dirty="0"/>
              <a:t>可以在大部分时间保持工作，我们可以将第一层网络的逻辑复制一份放到还未使用的</a:t>
            </a:r>
            <a:r>
              <a:rPr lang="en-US" altLang="zh-CN" dirty="0"/>
              <a:t>Tile</a:t>
            </a:r>
            <a:r>
              <a:rPr lang="zh-CN" altLang="en-US" dirty="0"/>
              <a:t>中。</a:t>
            </a:r>
            <a:endParaRPr lang="en-US" altLang="zh-CN" dirty="0"/>
          </a:p>
          <a:p>
            <a:r>
              <a:rPr lang="zh-CN" altLang="en-US" dirty="0"/>
              <a:t>这样操作就可以保持流水线的</a:t>
            </a:r>
            <a:r>
              <a:rPr lang="en-US" altLang="zh-CN" dirty="0"/>
              <a:t>balance</a:t>
            </a:r>
            <a:r>
              <a:rPr lang="zh-CN" altLang="en-US" dirty="0"/>
              <a:t>。</a:t>
            </a:r>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6640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那么用</a:t>
            </a:r>
            <a:r>
              <a:rPr lang="en-US" altLang="zh-CN" dirty="0"/>
              <a:t>ReRAM</a:t>
            </a:r>
            <a:r>
              <a:rPr lang="zh-CN" altLang="en-US" dirty="0"/>
              <a:t>的神经网络加速器与传统的神经网络加速器有什么不同呢</a:t>
            </a:r>
            <a:endParaRPr lang="en-US" altLang="zh-CN" dirty="0"/>
          </a:p>
          <a:p>
            <a:r>
              <a:rPr lang="zh-CN" altLang="en-US" dirty="0"/>
              <a:t>我们用</a:t>
            </a:r>
            <a:r>
              <a:rPr lang="en-US" altLang="zh-CN" dirty="0" err="1"/>
              <a:t>DaDianNao</a:t>
            </a:r>
            <a:r>
              <a:rPr lang="zh-CN" altLang="en-US" dirty="0"/>
              <a:t>的架构来举例，</a:t>
            </a:r>
            <a:r>
              <a:rPr lang="en-US" altLang="zh-CN" dirty="0" err="1"/>
              <a:t>DaDianNao</a:t>
            </a:r>
            <a:r>
              <a:rPr lang="zh-CN" altLang="en-US" dirty="0"/>
              <a:t>的所有</a:t>
            </a:r>
            <a:r>
              <a:rPr lang="en-US" altLang="zh-CN" dirty="0"/>
              <a:t>Tile</a:t>
            </a:r>
            <a:r>
              <a:rPr lang="zh-CN" altLang="en-US" dirty="0"/>
              <a:t>都是并行执行的，</a:t>
            </a:r>
            <a:endParaRPr lang="en-US" altLang="zh-CN" dirty="0"/>
          </a:p>
          <a:p>
            <a:r>
              <a:rPr lang="zh-CN" altLang="en-US" dirty="0"/>
              <a:t>而且同一时刻，所有</a:t>
            </a:r>
            <a:r>
              <a:rPr lang="en-US" altLang="zh-CN" dirty="0"/>
              <a:t>Tile</a:t>
            </a:r>
            <a:r>
              <a:rPr lang="zh-CN" altLang="en-US" dirty="0"/>
              <a:t>都计算的同一层，从</a:t>
            </a:r>
            <a:r>
              <a:rPr lang="en-US" altLang="zh-CN" dirty="0" err="1"/>
              <a:t>eDRAM</a:t>
            </a:r>
            <a:r>
              <a:rPr lang="zh-CN" altLang="en-US" dirty="0"/>
              <a:t>中读取上一次的数据，</a:t>
            </a:r>
            <a:endParaRPr lang="en-US" altLang="zh-CN" dirty="0"/>
          </a:p>
          <a:p>
            <a:r>
              <a:rPr lang="zh-CN" altLang="en-US" dirty="0"/>
              <a:t>而当所有的输出都准备好之后，就可以开始计算下一层。这是一种分时复用的方式。</a:t>
            </a:r>
            <a:endParaRPr lang="en-US" altLang="zh-CN" dirty="0"/>
          </a:p>
          <a:p>
            <a:endParaRPr lang="en-US" altLang="zh-CN" dirty="0"/>
          </a:p>
          <a:p>
            <a:r>
              <a:rPr lang="zh-CN" altLang="en-US" dirty="0"/>
              <a:t>而</a:t>
            </a:r>
            <a:r>
              <a:rPr lang="en-US" altLang="zh-CN" dirty="0"/>
              <a:t>ISAAC</a:t>
            </a:r>
            <a:r>
              <a:rPr lang="zh-CN" altLang="en-US" dirty="0"/>
              <a:t>则是把整个神经网络都同时放在芯片上，采用流水线的方式来执行。</a:t>
            </a:r>
            <a:endParaRPr lang="en-US" altLang="zh-CN" dirty="0"/>
          </a:p>
          <a:p>
            <a:r>
              <a:rPr lang="zh-CN" altLang="en-US" dirty="0"/>
              <a:t>显而易见，这种设计是因为</a:t>
            </a:r>
            <a:r>
              <a:rPr lang="en-US" altLang="zh-CN" dirty="0"/>
              <a:t>ReRAM</a:t>
            </a:r>
            <a:r>
              <a:rPr lang="zh-CN" altLang="en-US" dirty="0"/>
              <a:t>较高的写延迟，我们必须尽量减少写的情况，</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404447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虽然已经有了神经网络的加速器，不过</a:t>
            </a:r>
            <a:r>
              <a:rPr lang="en-US" altLang="zh-CN" dirty="0"/>
              <a:t>ISAAC</a:t>
            </a:r>
            <a:r>
              <a:rPr lang="zh-CN" altLang="en-US" dirty="0"/>
              <a:t>的用途实在有限，只可以加速</a:t>
            </a:r>
            <a:r>
              <a:rPr lang="en-US" altLang="zh-CN" dirty="0"/>
              <a:t>CNN</a:t>
            </a:r>
            <a:r>
              <a:rPr lang="zh-CN" altLang="en-US" dirty="0"/>
              <a:t>、</a:t>
            </a:r>
            <a:r>
              <a:rPr lang="en-US" altLang="zh-CN" dirty="0"/>
              <a:t>DNN</a:t>
            </a:r>
            <a:r>
              <a:rPr lang="zh-CN" altLang="en-US" dirty="0"/>
              <a:t>等几种网络。</a:t>
            </a:r>
            <a:endParaRPr lang="en-US" altLang="zh-CN" dirty="0"/>
          </a:p>
          <a:p>
            <a:r>
              <a:rPr lang="en-US" altLang="zh-CN" dirty="0"/>
              <a:t>PUMA</a:t>
            </a:r>
            <a:r>
              <a:rPr lang="zh-CN" altLang="en-US" dirty="0"/>
              <a:t>是</a:t>
            </a:r>
            <a:r>
              <a:rPr lang="en-US" altLang="zh-CN" dirty="0"/>
              <a:t>19</a:t>
            </a:r>
            <a:r>
              <a:rPr lang="zh-CN" altLang="en-US" dirty="0"/>
              <a:t>年</a:t>
            </a:r>
            <a:r>
              <a:rPr lang="en-US" altLang="zh-CN" dirty="0"/>
              <a:t>ASPLOS</a:t>
            </a:r>
            <a:r>
              <a:rPr lang="zh-CN" altLang="en-US" dirty="0"/>
              <a:t>的一个工作，也是惠普子公司的那一帮人搞的。</a:t>
            </a:r>
            <a:endParaRPr lang="en-US" altLang="zh-CN" dirty="0"/>
          </a:p>
          <a:p>
            <a:r>
              <a:rPr lang="zh-CN" altLang="en-US" dirty="0"/>
              <a:t>主要目的就是基于</a:t>
            </a:r>
            <a:r>
              <a:rPr lang="en-US" altLang="zh-CN" dirty="0"/>
              <a:t>ReRAM</a:t>
            </a:r>
            <a:r>
              <a:rPr lang="zh-CN" altLang="en-US" dirty="0"/>
              <a:t>做一个可编程的神经网络加速器，可以适用更多的算法。</a:t>
            </a:r>
            <a:endParaRPr lang="en-US" altLang="zh-CN" dirty="0"/>
          </a:p>
          <a:p>
            <a:r>
              <a:rPr lang="en-US" altLang="zh-CN" dirty="0"/>
              <a:t>PUMA</a:t>
            </a:r>
            <a:r>
              <a:rPr lang="zh-CN" altLang="en-US" dirty="0"/>
              <a:t>将</a:t>
            </a:r>
            <a:r>
              <a:rPr lang="en-US" altLang="zh-CN" dirty="0"/>
              <a:t>ReRAM</a:t>
            </a:r>
            <a:r>
              <a:rPr lang="zh-CN" altLang="en-US" dirty="0"/>
              <a:t>处理单元和通用</a:t>
            </a:r>
            <a:r>
              <a:rPr lang="en-US" altLang="zh-CN" dirty="0"/>
              <a:t>ALU</a:t>
            </a:r>
            <a:r>
              <a:rPr lang="zh-CN" altLang="en-US" dirty="0"/>
              <a:t>处理单元相结合，将适合</a:t>
            </a:r>
            <a:r>
              <a:rPr lang="en-US" altLang="zh-CN" dirty="0"/>
              <a:t>ReRAM</a:t>
            </a:r>
            <a:r>
              <a:rPr lang="zh-CN" altLang="en-US" dirty="0"/>
              <a:t>的工作交给</a:t>
            </a:r>
            <a:r>
              <a:rPr lang="en-US" altLang="zh-CN" dirty="0"/>
              <a:t>ReRAM</a:t>
            </a:r>
            <a:r>
              <a:rPr lang="zh-CN" altLang="en-US" dirty="0"/>
              <a:t>执行，而其他工作就交给通用处理器进行计算。</a:t>
            </a:r>
            <a:endParaRPr lang="en-US" altLang="zh-CN" dirty="0"/>
          </a:p>
          <a:p>
            <a:r>
              <a:rPr lang="en-US" altLang="zh-CN" dirty="0"/>
              <a:t>PUMA</a:t>
            </a:r>
            <a:r>
              <a:rPr lang="zh-CN" altLang="en-US" dirty="0"/>
              <a:t>有专用的指令集，可以看到其中有</a:t>
            </a:r>
            <a:r>
              <a:rPr lang="en-US" altLang="zh-CN" dirty="0"/>
              <a:t>MVM</a:t>
            </a:r>
            <a:r>
              <a:rPr lang="zh-CN" altLang="en-US" dirty="0"/>
              <a:t>，矩阵乘法操作，和一些常规的操作。</a:t>
            </a:r>
            <a:endParaRPr lang="en-US" altLang="zh-CN" dirty="0"/>
          </a:p>
          <a:p>
            <a:r>
              <a:rPr lang="zh-CN" altLang="en-US" dirty="0"/>
              <a:t>这里展示它的一个</a:t>
            </a:r>
            <a:r>
              <a:rPr lang="en-US" altLang="zh-CN" dirty="0"/>
              <a:t>Core</a:t>
            </a:r>
            <a:r>
              <a:rPr lang="zh-CN" altLang="en-US" dirty="0"/>
              <a:t>的架构，其实他也是由多个</a:t>
            </a:r>
            <a:r>
              <a:rPr lang="en-US" altLang="zh-CN" dirty="0"/>
              <a:t>core</a:t>
            </a:r>
            <a:r>
              <a:rPr lang="zh-CN" altLang="en-US" dirty="0"/>
              <a:t>组成的。</a:t>
            </a:r>
            <a:endParaRPr lang="en-US" altLang="zh-CN" dirty="0"/>
          </a:p>
          <a:p>
            <a:r>
              <a:rPr lang="zh-CN" altLang="en-US" dirty="0"/>
              <a:t>他处理指令的模式和现代</a:t>
            </a:r>
            <a:r>
              <a:rPr lang="en-US" altLang="zh-CN" dirty="0"/>
              <a:t>CPU</a:t>
            </a:r>
            <a:r>
              <a:rPr lang="zh-CN" altLang="en-US" dirty="0"/>
              <a:t>也是类似的，通过取址，译码，执行等步骤构成。和</a:t>
            </a:r>
            <a:r>
              <a:rPr lang="en-US" altLang="zh-CN" dirty="0"/>
              <a:t>CPU</a:t>
            </a:r>
            <a:r>
              <a:rPr lang="zh-CN" altLang="en-US" dirty="0"/>
              <a:t>较大的区别就是它有了</a:t>
            </a:r>
            <a:r>
              <a:rPr lang="en-US" altLang="zh-CN" dirty="0" err="1"/>
              <a:t>Xbar</a:t>
            </a:r>
            <a:r>
              <a:rPr lang="zh-CN" altLang="en-US" dirty="0"/>
              <a:t>构成的计算核心。</a:t>
            </a:r>
            <a:endParaRPr lang="en-US" altLang="zh-CN" dirty="0"/>
          </a:p>
          <a:p>
            <a:r>
              <a:rPr lang="en-US" altLang="zh-CN" dirty="0" err="1"/>
              <a:t>Xbar</a:t>
            </a:r>
            <a:r>
              <a:rPr lang="zh-CN" altLang="en-US" dirty="0"/>
              <a:t>计算核心的体系结构是沿用了</a:t>
            </a:r>
            <a:r>
              <a:rPr lang="en-US" altLang="zh-CN" dirty="0"/>
              <a:t>ISAAC</a:t>
            </a:r>
            <a:r>
              <a:rPr lang="zh-CN" altLang="en-US" dirty="0"/>
              <a:t>的那种结构。</a:t>
            </a:r>
            <a:endParaRPr lang="en-US" altLang="zh-CN" dirty="0"/>
          </a:p>
          <a:p>
            <a:r>
              <a:rPr lang="en-US" altLang="zh-CN" dirty="0"/>
              <a:t>PUMA</a:t>
            </a:r>
            <a:r>
              <a:rPr lang="zh-CN" altLang="en-US" dirty="0"/>
              <a:t>还开发了一个配套的编译器，可以把主流神经网络框架编写的代码编译到此架构上执行。</a:t>
            </a:r>
            <a:endParaRPr lang="en-US" altLang="zh-CN" dirty="0"/>
          </a:p>
          <a:p>
            <a:r>
              <a:rPr lang="zh-CN" altLang="en-US" dirty="0"/>
              <a:t>这一项工作都是开源的，感觉很有学习价值。</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3024040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图算法的执行可以用两部来抽象，加载一部分图数据，在这一块数据上执行计算。</a:t>
            </a:r>
            <a:endParaRPr lang="en-US" altLang="zh-CN" dirty="0"/>
          </a:p>
          <a:p>
            <a:r>
              <a:rPr lang="zh-CN" altLang="en-US" dirty="0"/>
              <a:t>由于局部性较差，每次加载数据都是不规则或者随机的，而计算却很快。</a:t>
            </a:r>
            <a:endParaRPr lang="en-US" altLang="zh-CN" dirty="0"/>
          </a:p>
          <a:p>
            <a:r>
              <a:rPr lang="zh-CN" altLang="en-US" dirty="0"/>
              <a:t>这就造成了大量的内容带宽浪费。</a:t>
            </a:r>
            <a:endParaRPr lang="en-US" altLang="zh-CN" dirty="0"/>
          </a:p>
          <a:p>
            <a:r>
              <a:rPr lang="zh-CN" altLang="en-US" dirty="0"/>
              <a:t>传统的图算法加速器主要方法是将内存的随机读取用串行读取代替，减少读取延迟，增加内存带宽利用率。</a:t>
            </a:r>
            <a:endParaRPr lang="en-US" altLang="zh-CN" dirty="0"/>
          </a:p>
          <a:p>
            <a:r>
              <a:rPr lang="zh-CN" altLang="en-US" dirty="0"/>
              <a:t>这些加速方法并没有对计算单元有太多的修改。</a:t>
            </a:r>
            <a:endParaRPr lang="en-US" altLang="zh-CN" dirty="0"/>
          </a:p>
          <a:p>
            <a:r>
              <a:rPr lang="zh-CN" altLang="en-US" dirty="0"/>
              <a:t>而使用</a:t>
            </a:r>
            <a:r>
              <a:rPr lang="en-US" altLang="zh-CN" dirty="0"/>
              <a:t>ReRAM</a:t>
            </a:r>
            <a:r>
              <a:rPr lang="zh-CN" altLang="en-US" dirty="0"/>
              <a:t>作为存储和计算结合的单元将会打破这一现状。</a:t>
            </a:r>
            <a:endParaRPr lang="en-US" altLang="zh-CN" dirty="0"/>
          </a:p>
          <a:p>
            <a:r>
              <a:rPr lang="zh-CN" altLang="en-US" dirty="0"/>
              <a:t>而用</a:t>
            </a:r>
            <a:r>
              <a:rPr lang="en-US" altLang="zh-CN" dirty="0"/>
              <a:t>ReRAM</a:t>
            </a:r>
            <a:r>
              <a:rPr lang="zh-CN" altLang="en-US" dirty="0"/>
              <a:t>作为图计算的加速器又会带来一些新的问题</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2631671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GraphR</a:t>
            </a:r>
            <a:r>
              <a:rPr lang="zh-CN" altLang="en-US" dirty="0"/>
              <a:t>体系结构主要由两部分构成，负责存储数据的</a:t>
            </a:r>
            <a:r>
              <a:rPr lang="en-US" altLang="zh-CN" dirty="0"/>
              <a:t>memory ReRAM </a:t>
            </a:r>
            <a:r>
              <a:rPr lang="zh-CN" altLang="en-US" dirty="0"/>
              <a:t>和 负责进行计算的 </a:t>
            </a:r>
            <a:r>
              <a:rPr lang="en-US" altLang="zh-CN" dirty="0"/>
              <a:t>GE</a:t>
            </a:r>
            <a:r>
              <a:rPr lang="zh-CN" altLang="en-US" dirty="0"/>
              <a:t>（</a:t>
            </a:r>
            <a:r>
              <a:rPr lang="en-US" altLang="zh-CN" dirty="0"/>
              <a:t>Graph Engine</a:t>
            </a:r>
            <a:r>
              <a:rPr lang="zh-CN" altLang="en-US" dirty="0"/>
              <a:t>）</a:t>
            </a:r>
            <a:r>
              <a:rPr lang="en-US" altLang="zh-CN" dirty="0"/>
              <a:t> </a:t>
            </a:r>
            <a:r>
              <a:rPr lang="zh-CN" altLang="en-US" dirty="0"/>
              <a:t>单元。</a:t>
            </a:r>
            <a:endParaRPr lang="en-US" altLang="zh-CN" dirty="0"/>
          </a:p>
          <a:p>
            <a:endParaRPr lang="en-US" altLang="zh-CN" dirty="0"/>
          </a:p>
          <a:p>
            <a:r>
              <a:rPr lang="en-US" altLang="zh-CN" dirty="0"/>
              <a:t>GraphR</a:t>
            </a:r>
            <a:r>
              <a:rPr lang="zh-CN" altLang="en-US" dirty="0"/>
              <a:t>还需要和其他计算设施配合使用，其他计算逻辑负责将图进行分块，传输给</a:t>
            </a:r>
            <a:r>
              <a:rPr lang="en-US" altLang="zh-CN" dirty="0"/>
              <a:t>GraphR</a:t>
            </a:r>
            <a:r>
              <a:rPr lang="zh-CN" altLang="en-US" dirty="0"/>
              <a:t>进行核心计算。</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1204894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a:t>
            </a:r>
            <a:r>
              <a:rPr lang="zh-CN" altLang="en-US" dirty="0"/>
              <a:t>处理子图的顺序是很重要的，因为这影响着硬件数量的需求，</a:t>
            </a:r>
            <a:endParaRPr lang="en-US" altLang="zh-CN" dirty="0"/>
          </a:p>
          <a:p>
            <a:r>
              <a:rPr lang="zh-CN" altLang="en-US" dirty="0"/>
              <a:t>处理的核心关键是，让子图以流的方式去处理。</a:t>
            </a:r>
            <a:endParaRPr lang="en-US" altLang="zh-CN" dirty="0"/>
          </a:p>
          <a:p>
            <a:r>
              <a:rPr lang="zh-CN" altLang="en-US" dirty="0"/>
              <a:t>源节点和目标节点都存放在</a:t>
            </a:r>
            <a:r>
              <a:rPr lang="en-US" altLang="zh-CN" dirty="0"/>
              <a:t>GE</a:t>
            </a:r>
            <a:r>
              <a:rPr lang="zh-CN" altLang="en-US" dirty="0"/>
              <a:t>中的寄存器</a:t>
            </a:r>
            <a:r>
              <a:rPr lang="en-US" altLang="zh-CN" dirty="0" err="1"/>
              <a:t>RegI</a:t>
            </a:r>
            <a:r>
              <a:rPr lang="en-US" altLang="zh-CN" dirty="0"/>
              <a:t> </a:t>
            </a:r>
            <a:r>
              <a:rPr lang="zh-CN" altLang="en-US" dirty="0"/>
              <a:t>和 </a:t>
            </a:r>
            <a:r>
              <a:rPr lang="en-US" altLang="zh-CN" dirty="0" err="1"/>
              <a:t>RegO</a:t>
            </a:r>
            <a:r>
              <a:rPr lang="zh-CN" altLang="en-US" dirty="0"/>
              <a:t>中。</a:t>
            </a:r>
            <a:endParaRPr lang="en-US" altLang="zh-CN" dirty="0"/>
          </a:p>
          <a:p>
            <a:r>
              <a:rPr lang="zh-CN" altLang="en-US" dirty="0"/>
              <a:t>在列优先方式中，有相同目标节点的点同时处理，</a:t>
            </a:r>
            <a:r>
              <a:rPr lang="en-US" altLang="zh-CN" dirty="0" err="1"/>
              <a:t>RegO</a:t>
            </a:r>
            <a:r>
              <a:rPr lang="zh-CN" altLang="en-US" dirty="0"/>
              <a:t>的数目和子图中目标节点的数量是相同的；</a:t>
            </a:r>
            <a:endParaRPr lang="en-US" altLang="zh-CN" dirty="0"/>
          </a:p>
          <a:p>
            <a:r>
              <a:rPr lang="zh-CN" altLang="en-US" dirty="0"/>
              <a:t>在行优先方式中，有相同源节点的点同时处理，</a:t>
            </a:r>
            <a:r>
              <a:rPr lang="en-US" altLang="zh-CN" dirty="0" err="1"/>
              <a:t>RegO</a:t>
            </a:r>
            <a:r>
              <a:rPr lang="en-US" altLang="zh-CN" dirty="0"/>
              <a:t> </a:t>
            </a:r>
            <a:r>
              <a:rPr lang="zh-CN" altLang="en-US" dirty="0"/>
              <a:t>的数目需求是总的输出寄存器数量；</a:t>
            </a:r>
            <a:endParaRPr lang="en-US" altLang="zh-CN" dirty="0"/>
          </a:p>
          <a:p>
            <a:endParaRPr lang="en-US" altLang="zh-CN" dirty="0"/>
          </a:p>
          <a:p>
            <a:r>
              <a:rPr lang="zh-CN" altLang="en-US" dirty="0"/>
              <a:t>行优先是需要更多的</a:t>
            </a:r>
            <a:r>
              <a:rPr lang="en-US" altLang="zh-CN" dirty="0" err="1"/>
              <a:t>RegO</a:t>
            </a:r>
            <a:r>
              <a:rPr lang="zh-CN" altLang="en-US" dirty="0"/>
              <a:t>的， 而由于</a:t>
            </a:r>
            <a:r>
              <a:rPr lang="en-US" altLang="zh-CN" dirty="0"/>
              <a:t>ReRAM</a:t>
            </a:r>
            <a:r>
              <a:rPr lang="zh-CN" altLang="en-US" dirty="0"/>
              <a:t>写操作更耗费时间，所以，我们要尽量使用少的</a:t>
            </a:r>
            <a:r>
              <a:rPr lang="en-US" altLang="zh-CN" dirty="0" err="1"/>
              <a:t>RegO</a:t>
            </a:r>
            <a:r>
              <a:rPr lang="zh-CN" altLang="en-US" dirty="0"/>
              <a:t>。</a:t>
            </a:r>
            <a:endParaRPr lang="en-US" altLang="zh-CN" dirty="0"/>
          </a:p>
          <a:p>
            <a:endParaRPr lang="en-US" altLang="zh-CN" dirty="0"/>
          </a:p>
          <a:p>
            <a:r>
              <a:rPr lang="zh-CN" altLang="en-US" dirty="0"/>
              <a:t>第三张图展示了整体的数据处理流程，整个图被分为了四个部分，其中只有第一部分放在</a:t>
            </a:r>
            <a:r>
              <a:rPr lang="en-US" altLang="zh-CN" dirty="0"/>
              <a:t>GraphR</a:t>
            </a:r>
            <a:r>
              <a:rPr lang="zh-CN" altLang="en-US" dirty="0"/>
              <a:t>上</a:t>
            </a:r>
            <a:endParaRPr lang="en-US" altLang="zh-CN" dirty="0"/>
          </a:p>
          <a:p>
            <a:r>
              <a:rPr lang="zh-CN" altLang="en-US" dirty="0"/>
              <a:t>而只有其中很小的一块放在</a:t>
            </a:r>
            <a:r>
              <a:rPr lang="en-US" altLang="zh-CN" dirty="0"/>
              <a:t>GE</a:t>
            </a:r>
            <a:r>
              <a:rPr lang="zh-CN" altLang="en-US" dirty="0"/>
              <a:t>上处理，如果这个小块中数据是空的</a:t>
            </a:r>
            <a:r>
              <a:rPr lang="en-US" altLang="zh-CN" dirty="0"/>
              <a:t>0</a:t>
            </a:r>
            <a:r>
              <a:rPr lang="zh-CN" altLang="en-US" dirty="0"/>
              <a:t>的话，就会被跳过，</a:t>
            </a:r>
            <a:endParaRPr lang="en-US" altLang="zh-CN" dirty="0"/>
          </a:p>
          <a:p>
            <a:r>
              <a:rPr lang="zh-CN" altLang="en-US" dirty="0"/>
              <a:t>所以，对于稀疏矩阵，这种处理方式也不会降低太大的效率。</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811001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我们用一个小的子图来演示</a:t>
            </a:r>
            <a:r>
              <a:rPr lang="en-US" altLang="zh-CN" dirty="0"/>
              <a:t>ReRAM</a:t>
            </a:r>
            <a:r>
              <a:rPr lang="zh-CN" altLang="en-US" dirty="0"/>
              <a:t>是如何执行</a:t>
            </a:r>
            <a:r>
              <a:rPr lang="en-US" altLang="zh-CN" dirty="0"/>
              <a:t>PageRank</a:t>
            </a:r>
            <a:r>
              <a:rPr lang="zh-CN" altLang="en-US" dirty="0"/>
              <a:t>算法的，</a:t>
            </a:r>
            <a:endParaRPr lang="en-US" altLang="zh-CN" dirty="0"/>
          </a:p>
          <a:p>
            <a:r>
              <a:rPr lang="zh-CN" altLang="en-US" dirty="0"/>
              <a:t>这一子图涉及到</a:t>
            </a:r>
            <a:r>
              <a:rPr lang="en-US" altLang="zh-CN" dirty="0"/>
              <a:t>4</a:t>
            </a:r>
            <a:r>
              <a:rPr lang="zh-CN" altLang="en-US" dirty="0"/>
              <a:t>个输入节点和</a:t>
            </a:r>
            <a:r>
              <a:rPr lang="en-US" altLang="zh-CN" dirty="0"/>
              <a:t>4</a:t>
            </a:r>
            <a:r>
              <a:rPr lang="zh-CN" altLang="en-US" dirty="0"/>
              <a:t>个输出节点，</a:t>
            </a:r>
            <a:r>
              <a:rPr lang="en-US" altLang="zh-CN" dirty="0" err="1"/>
              <a:t>pagerank</a:t>
            </a:r>
            <a:r>
              <a:rPr lang="en-US" altLang="zh-CN" dirty="0"/>
              <a:t> </a:t>
            </a:r>
            <a:r>
              <a:rPr lang="zh-CN" altLang="en-US" dirty="0"/>
              <a:t>的 </a:t>
            </a:r>
            <a:r>
              <a:rPr lang="en-US" altLang="zh-CN" dirty="0"/>
              <a:t>r </a:t>
            </a:r>
            <a:r>
              <a:rPr lang="zh-CN" altLang="en-US" dirty="0"/>
              <a:t>参数取 </a:t>
            </a:r>
            <a:r>
              <a:rPr lang="en-US" altLang="zh-CN" dirty="0"/>
              <a:t>4/5.</a:t>
            </a:r>
          </a:p>
          <a:p>
            <a:r>
              <a:rPr lang="zh-CN" altLang="en-US" dirty="0"/>
              <a:t>将四个点的</a:t>
            </a:r>
            <a:r>
              <a:rPr lang="en-US" altLang="zh-CN" dirty="0"/>
              <a:t>PR</a:t>
            </a:r>
            <a:r>
              <a:rPr lang="zh-CN" altLang="en-US" dirty="0"/>
              <a:t>值作为输入，对应到</a:t>
            </a:r>
            <a:r>
              <a:rPr lang="en-US" altLang="zh-CN" dirty="0"/>
              <a:t>ReRAM</a:t>
            </a:r>
            <a:r>
              <a:rPr lang="zh-CN" altLang="en-US" dirty="0"/>
              <a:t>的输入上，输入就可以为四个对应输出点的</a:t>
            </a:r>
            <a:r>
              <a:rPr lang="en-US" altLang="zh-CN" dirty="0"/>
              <a:t>PR</a:t>
            </a:r>
            <a:r>
              <a:rPr lang="zh-CN" altLang="en-US" dirty="0"/>
              <a:t>值</a:t>
            </a:r>
            <a:endParaRPr lang="en-US" altLang="zh-CN" dirty="0"/>
          </a:p>
          <a:p>
            <a:r>
              <a:rPr lang="en-US" altLang="zh-CN" dirty="0" err="1"/>
              <a:t>pageRank</a:t>
            </a:r>
            <a:r>
              <a:rPr lang="zh-CN" altLang="en-US" dirty="0"/>
              <a:t>对一个点进行更新时，可以将他的更新方式分为两步，</a:t>
            </a:r>
            <a:endParaRPr lang="en-US" altLang="zh-CN" dirty="0"/>
          </a:p>
          <a:p>
            <a:r>
              <a:rPr lang="zh-CN" altLang="en-US" dirty="0"/>
              <a:t>先根据他的所有邻居节点的</a:t>
            </a:r>
            <a:r>
              <a:rPr lang="en-US" altLang="zh-CN" dirty="0"/>
              <a:t>PR</a:t>
            </a:r>
            <a:r>
              <a:rPr lang="zh-CN" altLang="en-US" dirty="0"/>
              <a:t>值进行一定的放缩，然后再加上某个定值。</a:t>
            </a:r>
            <a:endParaRPr lang="en-US" altLang="zh-CN" dirty="0"/>
          </a:p>
          <a:p>
            <a:r>
              <a:rPr lang="zh-CN" altLang="en-US" dirty="0"/>
              <a:t>如果将 </a:t>
            </a:r>
            <a:r>
              <a:rPr lang="en-US" altLang="zh-CN" dirty="0" err="1"/>
              <a:t>rM</a:t>
            </a:r>
            <a:r>
              <a:rPr lang="en-US" altLang="zh-CN" dirty="0"/>
              <a:t>  </a:t>
            </a:r>
            <a:r>
              <a:rPr lang="zh-CN" altLang="en-US" dirty="0"/>
              <a:t>和 </a:t>
            </a:r>
            <a:r>
              <a:rPr lang="en-US" altLang="zh-CN" dirty="0"/>
              <a:t>(1-r)</a:t>
            </a:r>
            <a:r>
              <a:rPr lang="zh-CN" altLang="en-US" dirty="0"/>
              <a:t>*</a:t>
            </a:r>
            <a:r>
              <a:rPr lang="en-US" altLang="zh-CN" dirty="0"/>
              <a:t>e </a:t>
            </a:r>
            <a:r>
              <a:rPr lang="zh-CN" altLang="en-US" dirty="0"/>
              <a:t>看作一个整体，放到</a:t>
            </a:r>
            <a:r>
              <a:rPr lang="en-US" altLang="zh-CN" dirty="0"/>
              <a:t>ReRAM</a:t>
            </a:r>
            <a:r>
              <a:rPr lang="zh-CN" altLang="en-US" dirty="0"/>
              <a:t>上存储，就可以完成对所有邻居节点</a:t>
            </a:r>
            <a:r>
              <a:rPr lang="en-US" altLang="zh-CN" dirty="0"/>
              <a:t>PR</a:t>
            </a:r>
            <a:r>
              <a:rPr lang="zh-CN" altLang="en-US" dirty="0"/>
              <a:t>值的求和</a:t>
            </a:r>
            <a:endParaRPr lang="en-US" altLang="zh-CN" dirty="0"/>
          </a:p>
          <a:p>
            <a:r>
              <a:rPr lang="zh-CN" altLang="en-US" dirty="0"/>
              <a:t>如果再在</a:t>
            </a:r>
            <a:r>
              <a:rPr lang="en-US" altLang="zh-CN" dirty="0"/>
              <a:t>ReRAM</a:t>
            </a:r>
            <a:r>
              <a:rPr lang="zh-CN" altLang="en-US" dirty="0"/>
              <a:t>加上额外的一行，并保持输入位</a:t>
            </a:r>
            <a:r>
              <a:rPr lang="en-US" altLang="zh-CN" dirty="0"/>
              <a:t>1</a:t>
            </a:r>
            <a:r>
              <a:rPr lang="zh-CN" altLang="en-US" dirty="0"/>
              <a:t>，那么就可以加上固定的数值。完成</a:t>
            </a:r>
            <a:r>
              <a:rPr lang="en-US" altLang="zh-CN" dirty="0"/>
              <a:t>PR</a:t>
            </a:r>
            <a:r>
              <a:rPr lang="zh-CN" altLang="en-US" dirty="0"/>
              <a:t>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3799193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SSSP</a:t>
            </a:r>
            <a:r>
              <a:rPr lang="zh-CN" altLang="en-US" dirty="0"/>
              <a:t>的算法映射就更复杂一些。</a:t>
            </a:r>
            <a:endParaRPr lang="en-US" altLang="zh-CN" dirty="0"/>
          </a:p>
          <a:p>
            <a:r>
              <a:rPr lang="zh-CN" altLang="en-US" dirty="0"/>
              <a:t>由于它的两步操作是先加法，然后比较取最小值，并不天生具有矩阵乘法的性质。</a:t>
            </a:r>
            <a:endParaRPr lang="en-US" altLang="zh-CN" dirty="0"/>
          </a:p>
          <a:p>
            <a:r>
              <a:rPr lang="zh-CN" altLang="en-US" dirty="0"/>
              <a:t>在</a:t>
            </a:r>
            <a:r>
              <a:rPr lang="en-US" altLang="zh-CN" dirty="0"/>
              <a:t>SSSP</a:t>
            </a:r>
            <a:r>
              <a:rPr lang="zh-CN" altLang="en-US" dirty="0"/>
              <a:t>中，每个点都需要维护从源节点倒它的最短的距离，</a:t>
            </a:r>
            <a:endParaRPr lang="en-US" altLang="zh-CN" dirty="0"/>
          </a:p>
          <a:p>
            <a:r>
              <a:rPr lang="zh-CN" altLang="en-US" dirty="0"/>
              <a:t>然后每次迭代都通过松弛操作更新这个值。</a:t>
            </a:r>
            <a:endParaRPr lang="en-US" altLang="zh-CN" dirty="0"/>
          </a:p>
          <a:p>
            <a:r>
              <a:rPr lang="zh-CN" altLang="en-US" dirty="0"/>
              <a:t>用</a:t>
            </a:r>
            <a:r>
              <a:rPr lang="en-US" altLang="zh-CN" dirty="0"/>
              <a:t>ReRAM</a:t>
            </a:r>
            <a:r>
              <a:rPr lang="zh-CN" altLang="en-US" dirty="0"/>
              <a:t>加速</a:t>
            </a:r>
            <a:r>
              <a:rPr lang="en-US" altLang="zh-CN" dirty="0"/>
              <a:t>SSSP</a:t>
            </a:r>
            <a:r>
              <a:rPr lang="zh-CN" altLang="en-US" dirty="0"/>
              <a:t>时，将边的权值矩阵存储到</a:t>
            </a:r>
            <a:r>
              <a:rPr lang="en-US" altLang="zh-CN" dirty="0"/>
              <a:t>ReRAM</a:t>
            </a:r>
            <a:r>
              <a:rPr lang="zh-CN" altLang="en-US" dirty="0"/>
              <a:t>单元中。</a:t>
            </a:r>
            <a:endParaRPr lang="en-US" altLang="zh-CN" dirty="0"/>
          </a:p>
          <a:p>
            <a:r>
              <a:rPr lang="zh-CN" altLang="en-US" dirty="0"/>
              <a:t>我们没有办法一次将四个源节点都处理完，只能一个始终周期处理一个节点。</a:t>
            </a:r>
            <a:endParaRPr lang="en-US" altLang="zh-CN" dirty="0"/>
          </a:p>
          <a:p>
            <a:r>
              <a:rPr lang="zh-CN" altLang="en-US" dirty="0"/>
              <a:t>我们的输入只是为了选定某一个本次要处理的点，得到这个点和其他点的距离信息，</a:t>
            </a:r>
            <a:endParaRPr lang="en-US" altLang="zh-CN" dirty="0"/>
          </a:p>
          <a:p>
            <a:r>
              <a:rPr lang="zh-CN" altLang="en-US" dirty="0"/>
              <a:t>然后通过输入到最后一条</a:t>
            </a:r>
            <a:r>
              <a:rPr lang="en-US" altLang="zh-CN" dirty="0"/>
              <a:t>word line</a:t>
            </a:r>
            <a:r>
              <a:rPr lang="zh-CN" altLang="en-US" dirty="0"/>
              <a:t>的本节点当前的最短距离，和外围电路带来的取最小值的操作，</a:t>
            </a:r>
            <a:endParaRPr lang="en-US" altLang="zh-CN" dirty="0"/>
          </a:p>
          <a:p>
            <a:r>
              <a:rPr lang="zh-CN" altLang="en-US" dirty="0"/>
              <a:t>得到正确的更新值。</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355824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ReRAM</a:t>
            </a:r>
            <a:r>
              <a:rPr lang="zh-CN" altLang="en-US" dirty="0"/>
              <a:t>单元可以组合成矩阵阵列的形式，</a:t>
            </a:r>
            <a:endParaRPr lang="en-US" altLang="zh-CN" dirty="0"/>
          </a:p>
          <a:p>
            <a:r>
              <a:rPr lang="zh-CN" altLang="en-US" dirty="0"/>
              <a:t>只需要每条</a:t>
            </a:r>
            <a:r>
              <a:rPr lang="en-US" altLang="zh-CN" dirty="0"/>
              <a:t>bit line</a:t>
            </a:r>
            <a:r>
              <a:rPr lang="zh-CN" altLang="en-US" dirty="0"/>
              <a:t>和每条</a:t>
            </a:r>
            <a:r>
              <a:rPr lang="en-US" altLang="zh-CN" dirty="0"/>
              <a:t>word line </a:t>
            </a:r>
            <a:r>
              <a:rPr lang="zh-CN" altLang="en-US" dirty="0"/>
              <a:t>间用</a:t>
            </a:r>
            <a:r>
              <a:rPr lang="en-US" altLang="zh-CN" dirty="0"/>
              <a:t>ReRAM</a:t>
            </a:r>
            <a:r>
              <a:rPr lang="zh-CN" altLang="en-US" dirty="0"/>
              <a:t>单元连接即可。</a:t>
            </a:r>
            <a:endParaRPr lang="en-US" altLang="zh-CN" dirty="0"/>
          </a:p>
          <a:p>
            <a:r>
              <a:rPr lang="zh-CN" altLang="en-US" dirty="0"/>
              <a:t>由于不需要增加其他器件，这使</a:t>
            </a:r>
            <a:r>
              <a:rPr lang="en-US" altLang="zh-CN" dirty="0"/>
              <a:t>ReRAM cross bar</a:t>
            </a:r>
            <a:r>
              <a:rPr lang="zh-CN" altLang="en-US" dirty="0"/>
              <a:t>具有了很高的存储密度。</a:t>
            </a:r>
            <a:endParaRPr lang="en-US" altLang="zh-CN" dirty="0"/>
          </a:p>
          <a:p>
            <a:r>
              <a:rPr lang="zh-CN" altLang="en-US" dirty="0"/>
              <a:t>通过给</a:t>
            </a:r>
            <a:r>
              <a:rPr lang="en-US" altLang="zh-CN" dirty="0"/>
              <a:t>word line</a:t>
            </a:r>
            <a:r>
              <a:rPr lang="zh-CN" altLang="en-US" dirty="0"/>
              <a:t>端加输入电压，配合预先在存储单元中写入的电导值，</a:t>
            </a:r>
            <a:endParaRPr lang="en-US" altLang="zh-CN" dirty="0"/>
          </a:p>
          <a:p>
            <a:r>
              <a:rPr lang="zh-CN" altLang="en-US" dirty="0"/>
              <a:t>我们便可以在</a:t>
            </a:r>
            <a:r>
              <a:rPr lang="en-US" altLang="zh-CN" dirty="0"/>
              <a:t>bit line</a:t>
            </a:r>
            <a:r>
              <a:rPr lang="zh-CN" altLang="en-US" dirty="0"/>
              <a:t>端获得矩阵向量乘的结果。这是由基尔霍夫定律保证的，</a:t>
            </a:r>
            <a:endParaRPr lang="en-US" altLang="zh-CN" dirty="0"/>
          </a:p>
          <a:p>
            <a:r>
              <a:rPr lang="zh-CN" altLang="en-US" dirty="0"/>
              <a:t>具体可以看这个由两个存储单元三条线构成的简单的例子。</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737716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这是一个发表在</a:t>
            </a:r>
            <a:r>
              <a:rPr lang="en-US" altLang="zh-CN" dirty="0"/>
              <a:t>ASPLOS18</a:t>
            </a:r>
            <a:r>
              <a:rPr lang="zh-CN" altLang="en-US" dirty="0"/>
              <a:t>年的一个成果。</a:t>
            </a:r>
            <a:endParaRPr lang="en-US" altLang="zh-CN" dirty="0"/>
          </a:p>
          <a:p>
            <a:r>
              <a:rPr lang="en-US" altLang="zh-CN" dirty="0"/>
              <a:t>ReRAM</a:t>
            </a:r>
            <a:r>
              <a:rPr lang="zh-CN" altLang="en-US" dirty="0"/>
              <a:t>具有强大的并行能力，这一项有点可否集成到通用处理器中呢？</a:t>
            </a:r>
            <a:endParaRPr lang="en-US" altLang="zh-CN" dirty="0"/>
          </a:p>
          <a:p>
            <a:r>
              <a:rPr lang="zh-CN" altLang="en-US" dirty="0"/>
              <a:t>一个完整的可以执行程序的处理器应该从底向上有一套编译、执行模型。</a:t>
            </a:r>
            <a:endParaRPr lang="en-US" altLang="zh-CN" dirty="0"/>
          </a:p>
          <a:p>
            <a:r>
              <a:rPr lang="zh-CN" altLang="en-US" dirty="0"/>
              <a:t>而用</a:t>
            </a:r>
            <a:r>
              <a:rPr lang="en-US" altLang="zh-CN" dirty="0"/>
              <a:t>ReRAM</a:t>
            </a:r>
            <a:r>
              <a:rPr lang="zh-CN" altLang="en-US" dirty="0"/>
              <a:t>为基本原件还会有几个难点。</a:t>
            </a:r>
            <a:endParaRPr lang="en-US" altLang="zh-CN" dirty="0"/>
          </a:p>
          <a:p>
            <a:r>
              <a:rPr lang="zh-CN" altLang="en-US" dirty="0"/>
              <a:t>并没有关于内存计算的通用的编程</a:t>
            </a:r>
            <a:r>
              <a:rPr lang="en-US" altLang="zh-CN" dirty="0"/>
              <a:t>/</a:t>
            </a:r>
            <a:r>
              <a:rPr lang="zh-CN" altLang="en-US" dirty="0"/>
              <a:t>执行模型，以及用</a:t>
            </a:r>
            <a:r>
              <a:rPr lang="en-US" altLang="zh-CN" dirty="0"/>
              <a:t>ReRAM</a:t>
            </a:r>
            <a:r>
              <a:rPr lang="zh-CN" altLang="en-US" dirty="0"/>
              <a:t>作为处理单元的话，他的计算原语是比较缺少的。</a:t>
            </a:r>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3819823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ReRAM</a:t>
            </a:r>
            <a:r>
              <a:rPr lang="zh-CN" altLang="en-US" dirty="0"/>
              <a:t>不仅可以完成点积操作，给他合适的输入也是可以完成加法、减法等一些简单操作的。</a:t>
            </a:r>
            <a:endParaRPr lang="en-US" altLang="zh-CN" dirty="0"/>
          </a:p>
          <a:p>
            <a:r>
              <a:rPr lang="zh-CN" altLang="en-US" dirty="0"/>
              <a:t>例如其中的减法操作，就是通过控制给不同的正向电压，来完成的。</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3373957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基于几个计算原语，构成了通用处理器</a:t>
            </a:r>
            <a:r>
              <a:rPr lang="en-US" altLang="zh-CN" dirty="0"/>
              <a:t>ISA</a:t>
            </a:r>
            <a:r>
              <a:rPr lang="zh-CN" altLang="en-US" dirty="0"/>
              <a:t>，可以看到其中并没有除法之类</a:t>
            </a:r>
            <a:r>
              <a:rPr lang="en-US" altLang="zh-CN" dirty="0"/>
              <a:t>ReRAM</a:t>
            </a:r>
            <a:r>
              <a:rPr lang="zh-CN" altLang="en-US" dirty="0"/>
              <a:t>没有的原语，</a:t>
            </a:r>
            <a:endParaRPr lang="en-US" altLang="zh-CN" dirty="0"/>
          </a:p>
          <a:p>
            <a:r>
              <a:rPr lang="zh-CN" altLang="en-US" dirty="0"/>
              <a:t>这种操作都是用编译器用其他基本运算所模拟的。</a:t>
            </a:r>
            <a:endParaRPr lang="en-US" altLang="zh-CN" dirty="0"/>
          </a:p>
          <a:p>
            <a:r>
              <a:rPr lang="zh-CN" altLang="en-US" dirty="0"/>
              <a:t>通用处理器也是用的</a:t>
            </a:r>
            <a:r>
              <a:rPr lang="en-US" altLang="zh-CN" dirty="0"/>
              <a:t>Tile</a:t>
            </a:r>
            <a:r>
              <a:rPr lang="zh-CN" altLang="en-US" dirty="0"/>
              <a:t>形式的体系结构，</a:t>
            </a:r>
            <a:endParaRPr lang="en-US" altLang="zh-CN" dirty="0"/>
          </a:p>
          <a:p>
            <a:r>
              <a:rPr lang="zh-CN" altLang="en-US" dirty="0"/>
              <a:t>每个</a:t>
            </a:r>
            <a:r>
              <a:rPr lang="en-US" altLang="zh-CN" dirty="0"/>
              <a:t>Tile</a:t>
            </a:r>
            <a:r>
              <a:rPr lang="zh-CN" altLang="en-US" dirty="0"/>
              <a:t>中有指令缓存，通过调度来实现多个</a:t>
            </a:r>
            <a:r>
              <a:rPr lang="en-US" altLang="zh-CN" dirty="0"/>
              <a:t>Tile</a:t>
            </a:r>
            <a:r>
              <a:rPr lang="zh-CN" altLang="en-US" dirty="0"/>
              <a:t>协同工作。</a:t>
            </a:r>
            <a:endParaRPr lang="en-US" altLang="zh-CN" dirty="0"/>
          </a:p>
          <a:p>
            <a:r>
              <a:rPr lang="zh-CN" altLang="en-US" dirty="0"/>
              <a:t>这项工作最后将</a:t>
            </a:r>
            <a:r>
              <a:rPr lang="en-US" altLang="zh-CN" dirty="0"/>
              <a:t>Tensor flow</a:t>
            </a:r>
            <a:r>
              <a:rPr lang="zh-CN" altLang="en-US" dirty="0"/>
              <a:t>作为输入，可以实现在</a:t>
            </a:r>
            <a:r>
              <a:rPr lang="en-US" altLang="zh-CN" dirty="0"/>
              <a:t>ReRAM</a:t>
            </a:r>
            <a:r>
              <a:rPr lang="zh-CN" altLang="en-US" dirty="0"/>
              <a:t>处理器上的执行。</a:t>
            </a:r>
            <a:endParaRPr lang="en-US" altLang="zh-CN" dirty="0"/>
          </a:p>
          <a:p>
            <a:r>
              <a:rPr lang="zh-CN" altLang="en-US" dirty="0"/>
              <a:t>感兴趣的同学可以去阅读原文。</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238288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近几年机器学习在各种场合都展示出了强大的能力，使用专用的硬件结构对机器学习算法进行加速也就随之变的非常重要。</a:t>
            </a:r>
            <a:endParaRPr lang="en-US" altLang="zh-CN" dirty="0"/>
          </a:p>
          <a:p>
            <a:r>
              <a:rPr lang="zh-CN" altLang="en-US" dirty="0"/>
              <a:t>传统的加速方法由于数据量巨大，经常会遇到内存枪问题，</a:t>
            </a:r>
            <a:endParaRPr lang="en-US" altLang="zh-CN" dirty="0"/>
          </a:p>
          <a:p>
            <a:r>
              <a:rPr lang="zh-CN" altLang="en-US" dirty="0"/>
              <a:t>而</a:t>
            </a:r>
            <a:r>
              <a:rPr lang="en-US" altLang="zh-CN" dirty="0"/>
              <a:t>ReRAM</a:t>
            </a:r>
            <a:r>
              <a:rPr lang="zh-CN" altLang="en-US" dirty="0"/>
              <a:t>强大的点积运算能力给了开发在全新体系结构下的机器学习加速器的可能性。</a:t>
            </a:r>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1346140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首先回顾一下在</a:t>
            </a:r>
            <a:r>
              <a:rPr lang="en-US" altLang="zh-CN" dirty="0"/>
              <a:t>CNN</a:t>
            </a:r>
            <a:r>
              <a:rPr lang="zh-CN" altLang="en-US" dirty="0"/>
              <a:t>和</a:t>
            </a:r>
            <a:r>
              <a:rPr lang="en-US" altLang="zh-CN" dirty="0"/>
              <a:t>DNN</a:t>
            </a:r>
            <a:r>
              <a:rPr lang="zh-CN" altLang="en-US" dirty="0"/>
              <a:t>等神经网络中占有重要地位的卷积层。</a:t>
            </a:r>
            <a:endParaRPr lang="en-US" altLang="zh-CN" dirty="0"/>
          </a:p>
          <a:p>
            <a:r>
              <a:rPr lang="zh-CN" altLang="en-US" dirty="0"/>
              <a:t>卷积层通常有多个维度的输入，称为</a:t>
            </a:r>
            <a:r>
              <a:rPr lang="en-US" altLang="zh-CN" dirty="0"/>
              <a:t>feature map</a:t>
            </a:r>
            <a:r>
              <a:rPr lang="zh-CN" altLang="en-US" dirty="0"/>
              <a:t>，图中维度为是</a:t>
            </a:r>
            <a:r>
              <a:rPr lang="en-US" altLang="zh-CN" dirty="0"/>
              <a:t>3</a:t>
            </a:r>
            <a:r>
              <a:rPr lang="zh-CN" altLang="en-US" dirty="0"/>
              <a:t>，</a:t>
            </a:r>
            <a:endParaRPr lang="en-US" altLang="zh-CN" dirty="0"/>
          </a:p>
          <a:p>
            <a:r>
              <a:rPr lang="zh-CN" altLang="en-US" dirty="0"/>
              <a:t>具有多组</a:t>
            </a:r>
            <a:r>
              <a:rPr lang="en-US" altLang="zh-CN" dirty="0"/>
              <a:t>kernel</a:t>
            </a:r>
            <a:r>
              <a:rPr lang="zh-CN" altLang="en-US" dirty="0"/>
              <a:t>，图中也是</a:t>
            </a:r>
            <a:r>
              <a:rPr lang="en-US" altLang="zh-CN" dirty="0"/>
              <a:t>3</a:t>
            </a:r>
            <a:r>
              <a:rPr lang="zh-CN" altLang="en-US" dirty="0"/>
              <a:t>，每组</a:t>
            </a:r>
            <a:r>
              <a:rPr lang="en-US" altLang="zh-CN" dirty="0"/>
              <a:t>kernel</a:t>
            </a:r>
            <a:r>
              <a:rPr lang="zh-CN" altLang="en-US" dirty="0"/>
              <a:t>负责输出一个维度，所以图中的输出维度也是</a:t>
            </a:r>
            <a:r>
              <a:rPr lang="en-US" altLang="zh-CN" dirty="0"/>
              <a:t>3.</a:t>
            </a:r>
          </a:p>
          <a:p>
            <a:r>
              <a:rPr lang="zh-CN" altLang="en-US" dirty="0"/>
              <a:t>计算的过程就是进行卷积操作。</a:t>
            </a:r>
            <a:endParaRPr lang="en-US" altLang="zh-CN" dirty="0"/>
          </a:p>
          <a:p>
            <a:r>
              <a:rPr lang="zh-CN" altLang="en-US" dirty="0"/>
              <a:t>先计算第一个维度的输出，将</a:t>
            </a:r>
            <a:r>
              <a:rPr lang="en-US" altLang="zh-CN" dirty="0"/>
              <a:t>kernel</a:t>
            </a:r>
            <a:r>
              <a:rPr lang="zh-CN" altLang="en-US" dirty="0"/>
              <a:t>对应到输入的三个维度上，进行卷积与求和操作，得到一个结果。</a:t>
            </a:r>
            <a:endParaRPr lang="en-US" altLang="zh-CN" dirty="0"/>
          </a:p>
          <a:p>
            <a:r>
              <a:rPr lang="zh-CN" altLang="en-US" dirty="0"/>
              <a:t>接着将</a:t>
            </a:r>
            <a:r>
              <a:rPr lang="en-US" altLang="zh-CN" dirty="0"/>
              <a:t>kernel</a:t>
            </a:r>
            <a:r>
              <a:rPr lang="zh-CN" altLang="en-US" dirty="0"/>
              <a:t>向下移动，计算得到第二个结果。然后得到一层的结果，另外两层的结果也用类似的方法得到。</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328626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可以看到相乘、求和两个操作出现在用一组</a:t>
            </a:r>
            <a:r>
              <a:rPr lang="en-US" altLang="zh-CN" dirty="0"/>
              <a:t>kernel</a:t>
            </a:r>
            <a:r>
              <a:rPr lang="zh-CN" altLang="en-US" dirty="0"/>
              <a:t>计算一个输出上，将每个</a:t>
            </a:r>
            <a:r>
              <a:rPr lang="en-US" altLang="zh-CN" dirty="0"/>
              <a:t>kernel</a:t>
            </a:r>
            <a:r>
              <a:rPr lang="zh-CN" altLang="en-US" dirty="0"/>
              <a:t>拉成一列，对应到</a:t>
            </a:r>
            <a:r>
              <a:rPr lang="en-US" altLang="zh-CN" dirty="0"/>
              <a:t>ReRAM</a:t>
            </a:r>
            <a:r>
              <a:rPr lang="zh-CN" altLang="en-US" dirty="0"/>
              <a:t>上，</a:t>
            </a:r>
            <a:endParaRPr lang="en-US" altLang="zh-CN" dirty="0"/>
          </a:p>
          <a:p>
            <a:r>
              <a:rPr lang="zh-CN" altLang="en-US" dirty="0"/>
              <a:t>再根据步长将</a:t>
            </a:r>
            <a:r>
              <a:rPr lang="en-US" altLang="zh-CN" dirty="0"/>
              <a:t>feature map</a:t>
            </a:r>
            <a:r>
              <a:rPr lang="zh-CN" altLang="en-US" dirty="0"/>
              <a:t>对应到</a:t>
            </a:r>
            <a:r>
              <a:rPr lang="en-US" altLang="zh-CN" dirty="0"/>
              <a:t>ReRAM</a:t>
            </a:r>
            <a:r>
              <a:rPr lang="zh-CN" altLang="en-US" dirty="0"/>
              <a:t>的输入上，就可以用</a:t>
            </a:r>
            <a:r>
              <a:rPr lang="en-US" altLang="zh-CN" dirty="0"/>
              <a:t>ReRAM</a:t>
            </a:r>
            <a:r>
              <a:rPr lang="zh-CN" altLang="en-US" dirty="0"/>
              <a:t>完成卷积层的全部操作了。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72846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根据这个启发，自然会有人想做针对</a:t>
            </a:r>
            <a:r>
              <a:rPr lang="en-US" altLang="zh-CN" dirty="0"/>
              <a:t>CNN</a:t>
            </a:r>
            <a:r>
              <a:rPr lang="zh-CN" altLang="en-US" dirty="0"/>
              <a:t>、</a:t>
            </a:r>
            <a:r>
              <a:rPr lang="en-US" altLang="zh-CN" dirty="0"/>
              <a:t>DNN</a:t>
            </a:r>
            <a:r>
              <a:rPr lang="zh-CN" altLang="en-US" dirty="0"/>
              <a:t>的加速器，</a:t>
            </a:r>
            <a:r>
              <a:rPr lang="en-US" altLang="zh-CN" dirty="0"/>
              <a:t>ISAAC</a:t>
            </a:r>
            <a:r>
              <a:rPr lang="zh-CN" altLang="en-US" dirty="0"/>
              <a:t>是惠普的一个子公司</a:t>
            </a:r>
            <a:r>
              <a:rPr lang="en-US" altLang="zh-CN" dirty="0"/>
              <a:t>16</a:t>
            </a:r>
            <a:r>
              <a:rPr lang="zh-CN" altLang="en-US" dirty="0"/>
              <a:t>年发表在</a:t>
            </a:r>
            <a:r>
              <a:rPr lang="en-US" altLang="zh-CN" dirty="0"/>
              <a:t>ISCA</a:t>
            </a:r>
            <a:r>
              <a:rPr lang="zh-CN" altLang="en-US" dirty="0"/>
              <a:t>上的一个成果。</a:t>
            </a:r>
            <a:endParaRPr lang="en-US" altLang="zh-CN" dirty="0"/>
          </a:p>
          <a:p>
            <a:r>
              <a:rPr lang="zh-CN" altLang="en-US" dirty="0"/>
              <a:t>下面我主要介绍基于</a:t>
            </a:r>
            <a:r>
              <a:rPr lang="en-US" altLang="zh-CN" dirty="0"/>
              <a:t>ReRAM</a:t>
            </a:r>
            <a:r>
              <a:rPr lang="zh-CN" altLang="en-US" dirty="0"/>
              <a:t>做</a:t>
            </a:r>
            <a:r>
              <a:rPr lang="en-US" altLang="zh-CN" dirty="0"/>
              <a:t>CNN</a:t>
            </a:r>
            <a:r>
              <a:rPr lang="zh-CN" altLang="en-US" dirty="0"/>
              <a:t>、</a:t>
            </a:r>
            <a:r>
              <a:rPr lang="en-US" altLang="zh-CN" dirty="0"/>
              <a:t>DNN</a:t>
            </a:r>
            <a:r>
              <a:rPr lang="zh-CN" altLang="en-US" dirty="0"/>
              <a:t>加速器时遇到的一些挑战和解决方案。</a:t>
            </a:r>
            <a:endParaRPr lang="en-US" altLang="zh-CN" dirty="0"/>
          </a:p>
          <a:p>
            <a:endParaRPr lang="en-US" altLang="zh-CN" dirty="0"/>
          </a:p>
          <a:p>
            <a:r>
              <a:rPr lang="zh-CN" altLang="zh-CN"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ReRAM</a:t>
            </a:r>
            <a:r>
              <a:rPr lang="zh-CN" altLang="zh-CN" sz="1200" kern="1200" dirty="0">
                <a:solidFill>
                  <a:schemeClr val="tx1"/>
                </a:solidFill>
                <a:effectLst/>
                <a:latin typeface="+mn-lt"/>
                <a:ea typeface="+mn-ea"/>
                <a:cs typeface="+mn-cs"/>
              </a:rPr>
              <a:t>输</a:t>
            </a:r>
            <a:r>
              <a:rPr lang="zh-CN" altLang="en-US" sz="1200" kern="1200" dirty="0">
                <a:solidFill>
                  <a:schemeClr val="tx1"/>
                </a:solidFill>
                <a:effectLst/>
                <a:latin typeface="+mn-lt"/>
                <a:ea typeface="+mn-ea"/>
                <a:cs typeface="+mn-cs"/>
              </a:rPr>
              <a:t>出</a:t>
            </a:r>
            <a:r>
              <a:rPr lang="zh-CN" altLang="zh-CN" sz="1200" kern="1200" dirty="0">
                <a:solidFill>
                  <a:schemeClr val="tx1"/>
                </a:solidFill>
                <a:effectLst/>
                <a:latin typeface="+mn-lt"/>
                <a:ea typeface="+mn-ea"/>
                <a:cs typeface="+mn-cs"/>
              </a:rPr>
              <a:t>的值是用电流来表示的，为了使我们的结果可以更好的存储、转发，我们需要将他转化为数字信号的形式。</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因此，在</a:t>
            </a:r>
            <a:r>
              <a:rPr lang="en-US" altLang="zh-CN" sz="1200" kern="1200" dirty="0">
                <a:solidFill>
                  <a:schemeClr val="tx1"/>
                </a:solidFill>
                <a:effectLst/>
                <a:latin typeface="+mn-lt"/>
                <a:ea typeface="+mn-ea"/>
                <a:cs typeface="+mn-cs"/>
              </a:rPr>
              <a:t>bit line </a:t>
            </a:r>
            <a:r>
              <a:rPr lang="zh-CN" altLang="zh-CN" sz="1200" kern="1200" dirty="0">
                <a:solidFill>
                  <a:schemeClr val="tx1"/>
                </a:solidFill>
                <a:effectLst/>
                <a:latin typeface="+mn-lt"/>
                <a:ea typeface="+mn-ea"/>
                <a:cs typeface="+mn-cs"/>
              </a:rPr>
              <a:t>末端，我们</a:t>
            </a:r>
            <a:r>
              <a:rPr lang="zh-CN" altLang="en-US" sz="1200" kern="1200" dirty="0">
                <a:solidFill>
                  <a:schemeClr val="tx1"/>
                </a:solidFill>
                <a:effectLst/>
                <a:latin typeface="+mn-lt"/>
                <a:ea typeface="+mn-ea"/>
                <a:cs typeface="+mn-cs"/>
              </a:rPr>
              <a:t>需要</a:t>
            </a:r>
            <a:r>
              <a:rPr lang="zh-CN" altLang="zh-CN" sz="1200" kern="1200" dirty="0">
                <a:solidFill>
                  <a:schemeClr val="tx1"/>
                </a:solidFill>
                <a:effectLst/>
                <a:latin typeface="+mn-lt"/>
                <a:ea typeface="+mn-ea"/>
                <a:cs typeface="+mn-cs"/>
              </a:rPr>
              <a:t>增加</a:t>
            </a:r>
            <a:r>
              <a:rPr lang="en-US" altLang="zh-CN" sz="1200" kern="1200" dirty="0">
                <a:solidFill>
                  <a:schemeClr val="tx1"/>
                </a:solidFill>
                <a:effectLst/>
                <a:latin typeface="+mn-lt"/>
                <a:ea typeface="+mn-ea"/>
                <a:cs typeface="+mn-cs"/>
              </a:rPr>
              <a:t> ADC </a:t>
            </a:r>
            <a:r>
              <a:rPr lang="zh-CN" altLang="zh-CN" sz="1200" kern="1200" dirty="0">
                <a:solidFill>
                  <a:schemeClr val="tx1"/>
                </a:solidFill>
                <a:effectLst/>
                <a:latin typeface="+mn-lt"/>
                <a:ea typeface="+mn-ea"/>
                <a:cs typeface="+mn-cs"/>
              </a:rPr>
              <a:t>模块。</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ADC</a:t>
            </a:r>
            <a:r>
              <a:rPr lang="zh-CN" altLang="zh-CN" sz="1200" kern="1200" dirty="0">
                <a:solidFill>
                  <a:schemeClr val="tx1"/>
                </a:solidFill>
                <a:effectLst/>
                <a:latin typeface="+mn-lt"/>
                <a:ea typeface="+mn-ea"/>
                <a:cs typeface="+mn-cs"/>
              </a:rPr>
              <a:t>的能耗和面积</a:t>
            </a:r>
            <a:r>
              <a:rPr lang="zh-CN" altLang="en-US" sz="1200" kern="1200" dirty="0">
                <a:solidFill>
                  <a:schemeClr val="tx1"/>
                </a:solidFill>
                <a:effectLst/>
                <a:latin typeface="+mn-lt"/>
                <a:ea typeface="+mn-ea"/>
                <a:cs typeface="+mn-cs"/>
              </a:rPr>
              <a:t>相对来说</a:t>
            </a:r>
            <a:r>
              <a:rPr lang="zh-CN" altLang="zh-CN" sz="1200" kern="1200" dirty="0">
                <a:solidFill>
                  <a:schemeClr val="tx1"/>
                </a:solidFill>
                <a:effectLst/>
                <a:latin typeface="+mn-lt"/>
                <a:ea typeface="+mn-ea"/>
                <a:cs typeface="+mn-cs"/>
              </a:rPr>
              <a:t>都是相当高的，并且</a:t>
            </a:r>
            <a:r>
              <a:rPr lang="zh-CN" altLang="en-US" sz="1200" kern="1200" dirty="0">
                <a:solidFill>
                  <a:schemeClr val="tx1"/>
                </a:solidFill>
                <a:effectLst/>
                <a:latin typeface="+mn-lt"/>
                <a:ea typeface="+mn-ea"/>
                <a:cs typeface="+mn-cs"/>
              </a:rPr>
              <a:t>会</a:t>
            </a:r>
            <a:r>
              <a:rPr lang="zh-CN" altLang="zh-CN" sz="1200" kern="1200" dirty="0">
                <a:solidFill>
                  <a:schemeClr val="tx1"/>
                </a:solidFill>
                <a:effectLst/>
                <a:latin typeface="+mn-lt"/>
                <a:ea typeface="+mn-ea"/>
                <a:cs typeface="+mn-cs"/>
              </a:rPr>
              <a:t>随着</a:t>
            </a:r>
            <a:r>
              <a:rPr lang="en-US" altLang="zh-CN" sz="1200" kern="1200" dirty="0">
                <a:solidFill>
                  <a:schemeClr val="tx1"/>
                </a:solidFill>
                <a:effectLst/>
                <a:latin typeface="+mn-lt"/>
                <a:ea typeface="+mn-ea"/>
                <a:cs typeface="+mn-cs"/>
              </a:rPr>
              <a:t>ADC</a:t>
            </a:r>
            <a:r>
              <a:rPr lang="zh-CN" altLang="zh-CN" sz="1200" kern="1200" dirty="0">
                <a:solidFill>
                  <a:schemeClr val="tx1"/>
                </a:solidFill>
                <a:effectLst/>
                <a:latin typeface="+mn-lt"/>
                <a:ea typeface="+mn-ea"/>
                <a:cs typeface="+mn-cs"/>
              </a:rPr>
              <a:t>输出值的位宽而呈现指数式增长。</a:t>
            </a:r>
            <a:endParaRPr lang="en-US" altLang="zh-CN" sz="1200" kern="1200" dirty="0">
              <a:solidFill>
                <a:schemeClr val="tx1"/>
              </a:solidFill>
              <a:effectLst/>
              <a:latin typeface="+mn-lt"/>
              <a:ea typeface="+mn-ea"/>
              <a:cs typeface="+mn-cs"/>
            </a:endParaRPr>
          </a:p>
          <a:p>
            <a:endParaRPr lang="en-US" altLang="zh-CN" dirty="0"/>
          </a:p>
          <a:p>
            <a:r>
              <a:rPr lang="zh-CN" altLang="en-US" dirty="0"/>
              <a:t>而我们通用的机器学习应用，权值和输入数据一般都是</a:t>
            </a:r>
            <a:r>
              <a:rPr lang="en-US" altLang="zh-CN" dirty="0"/>
              <a:t>16</a:t>
            </a:r>
            <a:r>
              <a:rPr lang="zh-CN" altLang="en-US" dirty="0"/>
              <a:t>位，如果再结果</a:t>
            </a:r>
            <a:r>
              <a:rPr lang="en-US" altLang="zh-CN" dirty="0"/>
              <a:t>1024</a:t>
            </a:r>
            <a:r>
              <a:rPr lang="zh-CN" altLang="en-US" dirty="0"/>
              <a:t>行的</a:t>
            </a:r>
            <a:r>
              <a:rPr lang="en-US" altLang="zh-CN" dirty="0"/>
              <a:t>cross bar</a:t>
            </a:r>
            <a:r>
              <a:rPr lang="zh-CN" altLang="en-US" dirty="0"/>
              <a:t>进行累加，</a:t>
            </a:r>
            <a:endParaRPr lang="en-US" altLang="zh-CN" dirty="0"/>
          </a:p>
          <a:p>
            <a:r>
              <a:rPr lang="zh-CN" altLang="en-US" dirty="0"/>
              <a:t>结果将会是</a:t>
            </a:r>
            <a:r>
              <a:rPr lang="en-US" altLang="zh-CN" dirty="0"/>
              <a:t>42</a:t>
            </a:r>
            <a:r>
              <a:rPr lang="zh-CN" altLang="en-US" dirty="0"/>
              <a:t>位，也就需要一个</a:t>
            </a:r>
            <a:r>
              <a:rPr lang="en-US" altLang="zh-CN" dirty="0"/>
              <a:t>42</a:t>
            </a:r>
            <a:r>
              <a:rPr lang="zh-CN" altLang="en-US" dirty="0"/>
              <a:t>位的</a:t>
            </a:r>
            <a:r>
              <a:rPr lang="en-US" altLang="zh-CN" dirty="0"/>
              <a:t>ADC</a:t>
            </a:r>
            <a:r>
              <a:rPr lang="zh-CN" altLang="en-US" dirty="0"/>
              <a:t>，这显然会造成巨大的开销。</a:t>
            </a:r>
            <a:endParaRPr lang="en-US" altLang="zh-CN" dirty="0"/>
          </a:p>
          <a:p>
            <a:endParaRPr lang="en-US" altLang="zh-CN" dirty="0"/>
          </a:p>
          <a:p>
            <a:r>
              <a:rPr lang="zh-CN" altLang="en-US" dirty="0"/>
              <a:t>因此，必须减少</a:t>
            </a:r>
            <a:r>
              <a:rPr lang="en-US" altLang="zh-CN" dirty="0"/>
              <a:t>ADC</a:t>
            </a:r>
            <a:r>
              <a:rPr lang="zh-CN" altLang="en-US" dirty="0"/>
              <a:t>输出所需要的位宽。</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885907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我们的第一个解决方案就是将输入的</a:t>
            </a:r>
            <a:r>
              <a:rPr lang="en-US" altLang="zh-CN" dirty="0"/>
              <a:t>16</a:t>
            </a:r>
            <a:r>
              <a:rPr lang="zh-CN" altLang="en-US" dirty="0"/>
              <a:t>位数据转化为在</a:t>
            </a:r>
            <a:endParaRPr lang="en-US" altLang="zh-CN" dirty="0"/>
          </a:p>
          <a:p>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位的输入电压，在</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个时钟周期内分别作为输入。这就可以使</a:t>
            </a:r>
            <a:r>
              <a:rPr lang="en-US" altLang="zh-CN" sz="1200" kern="1200" dirty="0">
                <a:solidFill>
                  <a:schemeClr val="tx1"/>
                </a:solidFill>
                <a:effectLst/>
                <a:latin typeface="+mn-lt"/>
                <a:ea typeface="+mn-ea"/>
                <a:cs typeface="+mn-cs"/>
              </a:rPr>
              <a:t>ADC</a:t>
            </a:r>
            <a:r>
              <a:rPr lang="zh-CN" altLang="zh-CN" sz="1200" kern="1200" dirty="0">
                <a:solidFill>
                  <a:schemeClr val="tx1"/>
                </a:solidFill>
                <a:effectLst/>
                <a:latin typeface="+mn-lt"/>
                <a:ea typeface="+mn-ea"/>
                <a:cs typeface="+mn-cs"/>
              </a:rPr>
              <a:t>的规模减小</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547407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位的权重可以分开存储在</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个不同的</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位的忆阻器单元中，这样的话，一个权值将存储在</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个不同的列中。</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每一列只需要负责处理两位的数据</a:t>
            </a:r>
            <a:r>
              <a:rPr lang="zh-CN" altLang="en-US" sz="1200" kern="1200" dirty="0">
                <a:solidFill>
                  <a:schemeClr val="tx1"/>
                </a:solidFill>
                <a:effectLst/>
                <a:latin typeface="+mn-lt"/>
                <a:ea typeface="+mn-ea"/>
                <a:cs typeface="+mn-cs"/>
              </a:rPr>
              <a:t>。当然，经过这种处理后，最后的值需要经过移位和求和等复杂的步骤来保证准确性。</a:t>
            </a:r>
            <a:endParaRPr lang="en-US" altLang="zh-CN" sz="1200" kern="1200" dirty="0">
              <a:solidFill>
                <a:schemeClr val="tx1"/>
              </a:solidFill>
              <a:effectLst/>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270617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第三，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crossbar</a:t>
            </a:r>
            <a:r>
              <a:rPr lang="zh-CN" altLang="zh-CN" sz="1200" kern="1200" dirty="0">
                <a:solidFill>
                  <a:schemeClr val="tx1"/>
                </a:solidFill>
                <a:effectLst/>
                <a:latin typeface="+mn-lt"/>
                <a:ea typeface="+mn-ea"/>
                <a:cs typeface="+mn-cs"/>
              </a:rPr>
              <a:t>只设计为</a:t>
            </a:r>
            <a:r>
              <a:rPr lang="en-US" altLang="zh-CN" sz="1200" kern="1200" dirty="0">
                <a:solidFill>
                  <a:schemeClr val="tx1"/>
                </a:solidFill>
                <a:effectLst/>
                <a:latin typeface="+mn-lt"/>
                <a:ea typeface="+mn-ea"/>
                <a:cs typeface="+mn-cs"/>
              </a:rPr>
              <a:t>128</a:t>
            </a:r>
            <a:r>
              <a:rPr lang="zh-CN" altLang="zh-CN" sz="1200" kern="1200" dirty="0">
                <a:solidFill>
                  <a:schemeClr val="tx1"/>
                </a:solidFill>
                <a:effectLst/>
                <a:latin typeface="+mn-lt"/>
                <a:ea typeface="+mn-ea"/>
                <a:cs typeface="+mn-cs"/>
              </a:rPr>
              <a:t>个行，这样的话，你需要一个超过</a:t>
            </a:r>
            <a:r>
              <a:rPr lang="en-US" altLang="zh-CN" sz="1200" kern="1200" dirty="0">
                <a:solidFill>
                  <a:schemeClr val="tx1"/>
                </a:solidFill>
                <a:effectLst/>
                <a:latin typeface="+mn-lt"/>
                <a:ea typeface="+mn-ea"/>
                <a:cs typeface="+mn-cs"/>
              </a:rPr>
              <a:t>128</a:t>
            </a:r>
            <a:r>
              <a:rPr lang="zh-CN" altLang="zh-CN" sz="1200" kern="1200" dirty="0">
                <a:solidFill>
                  <a:schemeClr val="tx1"/>
                </a:solidFill>
                <a:effectLst/>
                <a:latin typeface="+mn-lt"/>
                <a:ea typeface="+mn-ea"/>
                <a:cs typeface="+mn-cs"/>
              </a:rPr>
              <a:t>行的输入，就需要多个</a:t>
            </a:r>
            <a:r>
              <a:rPr lang="en-US" altLang="zh-CN" sz="1200" kern="1200" dirty="0">
                <a:solidFill>
                  <a:schemeClr val="tx1"/>
                </a:solidFill>
                <a:effectLst/>
                <a:latin typeface="+mn-lt"/>
                <a:ea typeface="+mn-ea"/>
                <a:cs typeface="+mn-cs"/>
              </a:rPr>
              <a:t>cross bar</a:t>
            </a:r>
            <a:r>
              <a:rPr lang="zh-CN" altLang="zh-CN" sz="1200" kern="1200" dirty="0">
                <a:solidFill>
                  <a:schemeClr val="tx1"/>
                </a:solidFill>
                <a:effectLst/>
                <a:latin typeface="+mn-lt"/>
                <a:ea typeface="+mn-ea"/>
                <a:cs typeface="+mn-cs"/>
              </a:rPr>
              <a:t>合作。</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不过</a:t>
            </a:r>
            <a:r>
              <a:rPr lang="zh-CN" altLang="en-US" sz="1200" kern="1200" dirty="0">
                <a:solidFill>
                  <a:schemeClr val="tx1"/>
                </a:solidFill>
                <a:effectLst/>
                <a:latin typeface="+mn-lt"/>
                <a:ea typeface="+mn-ea"/>
                <a:cs typeface="+mn-cs"/>
              </a:rPr>
              <a:t>结合前面的优化，这样做后，</a:t>
            </a:r>
            <a:r>
              <a:rPr lang="zh-CN" altLang="zh-CN" sz="1200" kern="1200" dirty="0">
                <a:solidFill>
                  <a:schemeClr val="tx1"/>
                </a:solidFill>
                <a:effectLst/>
                <a:latin typeface="+mn-lt"/>
                <a:ea typeface="+mn-ea"/>
                <a:cs typeface="+mn-cs"/>
              </a:rPr>
              <a:t>你只需要一个</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位的</a:t>
            </a:r>
            <a:r>
              <a:rPr lang="en-US" altLang="zh-CN" sz="1200" kern="1200" dirty="0">
                <a:solidFill>
                  <a:schemeClr val="tx1"/>
                </a:solidFill>
                <a:effectLst/>
                <a:latin typeface="+mn-lt"/>
                <a:ea typeface="+mn-ea"/>
                <a:cs typeface="+mn-cs"/>
              </a:rPr>
              <a:t>ADC</a:t>
            </a:r>
            <a:r>
              <a:rPr lang="zh-CN" altLang="zh-CN" sz="1200" kern="1200" dirty="0">
                <a:solidFill>
                  <a:schemeClr val="tx1"/>
                </a:solidFill>
                <a:effectLst/>
                <a:latin typeface="+mn-lt"/>
                <a:ea typeface="+mn-ea"/>
                <a:cs typeface="+mn-cs"/>
              </a:rPr>
              <a:t>即可。</a:t>
            </a:r>
          </a:p>
          <a:p>
            <a:r>
              <a:rPr lang="zh-CN" altLang="zh-CN" sz="1200" kern="1200" dirty="0">
                <a:solidFill>
                  <a:schemeClr val="tx1"/>
                </a:solidFill>
                <a:effectLst/>
                <a:latin typeface="+mn-lt"/>
                <a:ea typeface="+mn-ea"/>
                <a:cs typeface="+mn-cs"/>
              </a:rPr>
              <a:t>第四</a:t>
            </a:r>
            <a:r>
              <a:rPr lang="zh-CN" altLang="en-US" sz="1200" kern="1200" dirty="0">
                <a:solidFill>
                  <a:schemeClr val="tx1"/>
                </a:solidFill>
                <a:effectLst/>
                <a:latin typeface="+mn-lt"/>
                <a:ea typeface="+mn-ea"/>
                <a:cs typeface="+mn-cs"/>
              </a:rPr>
              <a:t>个优化是在编码方面的一个优化，</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所以当数值很大的时候，我们选择存储他的相反的格式，而不是原始格式。例如原本存储</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，则此时转化为存储</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这样的话，点积结果的最大值将会是实际最大值的一半，可以再将</a:t>
            </a:r>
            <a:r>
              <a:rPr lang="en-US" altLang="zh-CN" sz="1200" kern="1200" dirty="0">
                <a:solidFill>
                  <a:schemeClr val="tx1"/>
                </a:solidFill>
                <a:effectLst/>
                <a:latin typeface="+mn-lt"/>
                <a:ea typeface="+mn-ea"/>
                <a:cs typeface="+mn-cs"/>
              </a:rPr>
              <a:t>ADC</a:t>
            </a:r>
            <a:r>
              <a:rPr lang="zh-CN" altLang="zh-CN" sz="1200" kern="1200" dirty="0">
                <a:solidFill>
                  <a:schemeClr val="tx1"/>
                </a:solidFill>
                <a:effectLst/>
                <a:latin typeface="+mn-lt"/>
                <a:ea typeface="+mn-ea"/>
                <a:cs typeface="+mn-cs"/>
              </a:rPr>
              <a:t>减少一位的大小。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当然，这也需要一些额外的逻辑来保证准确性。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363406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hyperlink" Target="http://www.officeplus.cn/Template/Home.shtml" TargetMode="Externa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6ECB370-12D0-4478-B2C1-42041D354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副标题 2">
            <a:extLst>
              <a:ext uri="{FF2B5EF4-FFF2-40B4-BE49-F238E27FC236}">
                <a16:creationId xmlns:a16="http://schemas.microsoft.com/office/drawing/2014/main" id="{DE4774FD-CA84-4334-A5E6-4018CC8F8387}"/>
              </a:ext>
            </a:extLst>
          </p:cNvPr>
          <p:cNvSpPr>
            <a:spLocks noGrp="1"/>
          </p:cNvSpPr>
          <p:nvPr>
            <p:ph type="subTitle" idx="1"/>
          </p:nvPr>
        </p:nvSpPr>
        <p:spPr>
          <a:xfrm>
            <a:off x="669926" y="2877828"/>
            <a:ext cx="10850562" cy="444594"/>
          </a:xfrm>
        </p:spPr>
        <p:txBody>
          <a:bodyPr anchor="ctr">
            <a:normAutofit/>
          </a:bodyPr>
          <a:lstStyle>
            <a:lvl1pPr marL="0" indent="0" algn="ctr">
              <a:buNone/>
              <a:defRPr sz="20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 name="标题 1">
            <a:extLst>
              <a:ext uri="{FF2B5EF4-FFF2-40B4-BE49-F238E27FC236}">
                <a16:creationId xmlns:a16="http://schemas.microsoft.com/office/drawing/2014/main" id="{51BC89B0-625D-43E6-B3D9-96B6348FD82D}"/>
              </a:ext>
            </a:extLst>
          </p:cNvPr>
          <p:cNvSpPr>
            <a:spLocks noGrp="1"/>
          </p:cNvSpPr>
          <p:nvPr>
            <p:ph type="ctrTitle"/>
          </p:nvPr>
        </p:nvSpPr>
        <p:spPr>
          <a:xfrm>
            <a:off x="669926" y="1786122"/>
            <a:ext cx="10850562" cy="1072602"/>
          </a:xfrm>
        </p:spPr>
        <p:txBody>
          <a:bodyPr anchor="ctr">
            <a:normAutofit/>
          </a:bodyPr>
          <a:lstStyle>
            <a:lvl1pPr algn="ctr">
              <a:defRPr sz="4000">
                <a:solidFill>
                  <a:schemeClr val="accent1"/>
                </a:solidFill>
              </a:defRPr>
            </a:lvl1pPr>
          </a:lstStyle>
          <a:p>
            <a:r>
              <a:rPr lang="en-US" dirty="0"/>
              <a:t>Click to edit Master title style</a:t>
            </a:r>
            <a:endParaRPr lang="zh-CN" altLang="en-US" dirty="0"/>
          </a:p>
        </p:txBody>
      </p:sp>
      <p:sp>
        <p:nvSpPr>
          <p:cNvPr id="14" name="文本占位符 13">
            <a:extLst>
              <a:ext uri="{FF2B5EF4-FFF2-40B4-BE49-F238E27FC236}">
                <a16:creationId xmlns:a16="http://schemas.microsoft.com/office/drawing/2014/main" id="{F63CF7FF-9841-453A-8D11-A8042CB0D3C4}"/>
              </a:ext>
            </a:extLst>
          </p:cNvPr>
          <p:cNvSpPr>
            <a:spLocks noGrp="1"/>
          </p:cNvSpPr>
          <p:nvPr>
            <p:ph type="body" sz="quarter" idx="10" hasCustomPrompt="1"/>
          </p:nvPr>
        </p:nvSpPr>
        <p:spPr>
          <a:xfrm>
            <a:off x="669926" y="4052304"/>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5" name="文本占位符 13">
            <a:extLst>
              <a:ext uri="{FF2B5EF4-FFF2-40B4-BE49-F238E27FC236}">
                <a16:creationId xmlns:a16="http://schemas.microsoft.com/office/drawing/2014/main" id="{B30B88CF-5CF5-40AB-A59C-05AF2340EE0B}"/>
              </a:ext>
            </a:extLst>
          </p:cNvPr>
          <p:cNvSpPr>
            <a:spLocks noGrp="1"/>
          </p:cNvSpPr>
          <p:nvPr>
            <p:ph type="body" sz="quarter" idx="11" hasCustomPrompt="1"/>
          </p:nvPr>
        </p:nvSpPr>
        <p:spPr>
          <a:xfrm>
            <a:off x="669926" y="4348575"/>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48212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80262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1">
            <a:extLst>
              <a:ext uri="{FF2B5EF4-FFF2-40B4-BE49-F238E27FC236}">
                <a16:creationId xmlns:a16="http://schemas.microsoft.com/office/drawing/2014/main" id="{8EB21F71-7218-4FD8-ABCC-48727071BB9A}"/>
              </a:ext>
            </a:extLst>
          </p:cNvPr>
          <p:cNvSpPr>
            <a:spLocks noGrp="1"/>
          </p:cNvSpPr>
          <p:nvPr>
            <p:ph type="title"/>
          </p:nvPr>
        </p:nvSpPr>
        <p:spPr>
          <a:xfrm>
            <a:off x="4812269" y="210638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6" name="文本占位符 2">
            <a:extLst>
              <a:ext uri="{FF2B5EF4-FFF2-40B4-BE49-F238E27FC236}">
                <a16:creationId xmlns:a16="http://schemas.microsoft.com/office/drawing/2014/main" id="{19F0CF5A-B131-4349-8F42-32CB3037708D}"/>
              </a:ext>
            </a:extLst>
          </p:cNvPr>
          <p:cNvSpPr>
            <a:spLocks noGrp="1"/>
          </p:cNvSpPr>
          <p:nvPr>
            <p:ph type="body" idx="1"/>
          </p:nvPr>
        </p:nvSpPr>
        <p:spPr>
          <a:xfrm>
            <a:off x="4813385" y="3001736"/>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日期占位符 2">
            <a:extLst>
              <a:ext uri="{FF2B5EF4-FFF2-40B4-BE49-F238E27FC236}">
                <a16:creationId xmlns:a16="http://schemas.microsoft.com/office/drawing/2014/main" id="{F021CB09-2624-4284-AFC6-0124B76CA500}"/>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2019/10/23</a:t>
            </a:fld>
            <a:endParaRPr lang="zh-CN" altLang="en-US"/>
          </a:p>
        </p:txBody>
      </p:sp>
      <p:sp>
        <p:nvSpPr>
          <p:cNvPr id="14" name="页脚占位符 3">
            <a:extLst>
              <a:ext uri="{FF2B5EF4-FFF2-40B4-BE49-F238E27FC236}">
                <a16:creationId xmlns:a16="http://schemas.microsoft.com/office/drawing/2014/main" id="{783C9B21-C950-4BB2-8D5A-8D24BC999BCB}"/>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15" name="灯片编号占位符 4">
            <a:extLst>
              <a:ext uri="{FF2B5EF4-FFF2-40B4-BE49-F238E27FC236}">
                <a16:creationId xmlns:a16="http://schemas.microsoft.com/office/drawing/2014/main" id="{74383B9E-1B45-4B85-959B-1AF9865EE542}"/>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6" name="标题 5">
            <a:extLst>
              <a:ext uri="{FF2B5EF4-FFF2-40B4-BE49-F238E27FC236}">
                <a16:creationId xmlns:a16="http://schemas.microsoft.com/office/drawing/2014/main" id="{09678C7F-4932-45D0-B060-27F796ED5A0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7" name="内容占位符 7">
            <a:extLst>
              <a:ext uri="{FF2B5EF4-FFF2-40B4-BE49-F238E27FC236}">
                <a16:creationId xmlns:a16="http://schemas.microsoft.com/office/drawing/2014/main" id="{BF34A00D-273C-4CDA-9216-5588AB015D23}"/>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418E05-6741-489F-BC17-B35692DAB7F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en-US" dirty="0"/>
          </a:p>
        </p:txBody>
      </p:sp>
      <p:sp>
        <p:nvSpPr>
          <p:cNvPr id="7" name="Date Placeholder 2">
            <a:extLst>
              <a:ext uri="{FF2B5EF4-FFF2-40B4-BE49-F238E27FC236}">
                <a16:creationId xmlns:a16="http://schemas.microsoft.com/office/drawing/2014/main" id="{3BD9754C-2EB9-4F25-A6A6-BC54AF851172}"/>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2019/10/23</a:t>
            </a:fld>
            <a:endParaRPr lang="zh-CN" altLang="en-US"/>
          </a:p>
        </p:txBody>
      </p:sp>
      <p:sp>
        <p:nvSpPr>
          <p:cNvPr id="8" name="Footer Placeholder 3">
            <a:extLst>
              <a:ext uri="{FF2B5EF4-FFF2-40B4-BE49-F238E27FC236}">
                <a16:creationId xmlns:a16="http://schemas.microsoft.com/office/drawing/2014/main" id="{3FE0A611-686D-4957-B01C-FA736556DA37}"/>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9" name="Slide Number Placeholder 4">
            <a:extLst>
              <a:ext uri="{FF2B5EF4-FFF2-40B4-BE49-F238E27FC236}">
                <a16:creationId xmlns:a16="http://schemas.microsoft.com/office/drawing/2014/main" id="{4C7B408F-7D37-4BBC-9EBF-42E5395640E8}"/>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9403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标题 1">
            <a:extLst>
              <a:ext uri="{FF2B5EF4-FFF2-40B4-BE49-F238E27FC236}">
                <a16:creationId xmlns:a16="http://schemas.microsoft.com/office/drawing/2014/main" id="{23DCF18F-1C52-4FAC-8ABB-3B8FEFDBDBB9}"/>
              </a:ext>
            </a:extLst>
          </p:cNvPr>
          <p:cNvSpPr>
            <a:spLocks noGrp="1"/>
          </p:cNvSpPr>
          <p:nvPr>
            <p:ph type="ctrTitle" hasCustomPrompt="1"/>
          </p:nvPr>
        </p:nvSpPr>
        <p:spPr>
          <a:xfrm>
            <a:off x="4766581" y="1807491"/>
            <a:ext cx="5426076" cy="1621509"/>
          </a:xfrm>
        </p:spPr>
        <p:txBody>
          <a:bodyPr anchor="b">
            <a:normAutofit/>
          </a:bodyPr>
          <a:lstStyle>
            <a:lvl1pPr marL="0" indent="0" algn="l">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7" name="文本占位符 62">
            <a:extLst>
              <a:ext uri="{FF2B5EF4-FFF2-40B4-BE49-F238E27FC236}">
                <a16:creationId xmlns:a16="http://schemas.microsoft.com/office/drawing/2014/main" id="{3573A750-9A1A-4E4F-BB95-77AF14ED7CCF}"/>
              </a:ext>
            </a:extLst>
          </p:cNvPr>
          <p:cNvSpPr>
            <a:spLocks noGrp="1"/>
          </p:cNvSpPr>
          <p:nvPr>
            <p:ph type="body" sz="quarter" idx="18" hasCustomPrompt="1"/>
          </p:nvPr>
        </p:nvSpPr>
        <p:spPr>
          <a:xfrm>
            <a:off x="4766581" y="4113727"/>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8" name="文本占位符 13">
            <a:extLst>
              <a:ext uri="{FF2B5EF4-FFF2-40B4-BE49-F238E27FC236}">
                <a16:creationId xmlns:a16="http://schemas.microsoft.com/office/drawing/2014/main" id="{980AC26D-505D-4F35-96F2-8E856207FF8F}"/>
              </a:ext>
            </a:extLst>
          </p:cNvPr>
          <p:cNvSpPr>
            <a:spLocks noGrp="1"/>
          </p:cNvSpPr>
          <p:nvPr>
            <p:ph type="body" sz="quarter" idx="10" hasCustomPrompt="1"/>
          </p:nvPr>
        </p:nvSpPr>
        <p:spPr>
          <a:xfrm>
            <a:off x="4766582" y="3817456"/>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DC275-985E-45AD-860F-39764B073DE1}"/>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406E8A6F-5490-408C-8C53-2F6FF0E099CB}"/>
              </a:ext>
            </a:extLst>
          </p:cNvPr>
          <p:cNvSpPr>
            <a:spLocks noGrp="1"/>
          </p:cNvSpPr>
          <p:nvPr>
            <p:ph type="dt" sz="half" idx="10"/>
          </p:nvPr>
        </p:nvSpPr>
        <p:spPr/>
        <p:txBody>
          <a:bodyPr/>
          <a:lstStyle/>
          <a:p>
            <a:fld id="{6489D9C7-5DC6-4263-87FF-7C99F6FB63C3}" type="datetime1">
              <a:rPr lang="zh-CN" altLang="en-US" smtClean="0"/>
              <a:pPr/>
              <a:t>2019/10/23</a:t>
            </a:fld>
            <a:endParaRPr lang="zh-CN" altLang="en-US"/>
          </a:p>
        </p:txBody>
      </p:sp>
      <p:sp>
        <p:nvSpPr>
          <p:cNvPr id="4" name="页脚占位符 3">
            <a:extLst>
              <a:ext uri="{FF2B5EF4-FFF2-40B4-BE49-F238E27FC236}">
                <a16:creationId xmlns:a16="http://schemas.microsoft.com/office/drawing/2014/main" id="{A5A3F001-13E7-4974-B329-DB5883BD24E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B7927F79-CA31-477B-A081-7FA1A46F44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933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631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0579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ED2FF44A-F9A2-4734-B9FC-7C1F743F65D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8236A47E-D89B-44EB-9BF9-7FB07A284DC7}"/>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890EC732-A8F9-4A9A-AC20-F97FE80F7E32}"/>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id="{B202BAAB-B381-4751-972E-4B7523C14782}"/>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2019/10/23</a:t>
            </a:fld>
            <a:endParaRPr lang="zh-CN" altLang="en-US"/>
          </a:p>
        </p:txBody>
      </p:sp>
      <p:sp>
        <p:nvSpPr>
          <p:cNvPr id="12" name="页脚占位符 4">
            <a:extLst>
              <a:ext uri="{FF2B5EF4-FFF2-40B4-BE49-F238E27FC236}">
                <a16:creationId xmlns:a16="http://schemas.microsoft.com/office/drawing/2014/main" id="{7D59A130-CDC7-49D3-9E11-DF24A2740795}"/>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id="{4F3C11EF-40A7-4E60-85E3-29F5F570CF77}"/>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5" r:id="rId5"/>
    <p:sldLayoutId id="2147483661" r:id="rId6"/>
    <p:sldLayoutId id="2147483666"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208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6" y="2653226"/>
            <a:ext cx="10850562" cy="1072602"/>
          </a:xfrm>
        </p:spPr>
        <p:txBody>
          <a:bodyPr/>
          <a:lstStyle/>
          <a:p>
            <a:r>
              <a:rPr lang="zh-CN" altLang="zh-CN" dirty="0"/>
              <a:t>基于</a:t>
            </a:r>
            <a:r>
              <a:rPr lang="en-US" altLang="zh-CN" dirty="0"/>
              <a:t> ReRAM </a:t>
            </a:r>
            <a:r>
              <a:rPr lang="zh-CN" altLang="zh-CN" dirty="0"/>
              <a:t>的新型体系结构</a:t>
            </a:r>
            <a:endParaRPr lang="zh-CN" altLang="en-US" dirty="0"/>
          </a:p>
        </p:txBody>
      </p:sp>
      <p:sp>
        <p:nvSpPr>
          <p:cNvPr id="6" name="文本占位符 5"/>
          <p:cNvSpPr>
            <a:spLocks noGrp="1"/>
          </p:cNvSpPr>
          <p:nvPr>
            <p:ph type="body" sz="quarter" idx="10"/>
          </p:nvPr>
        </p:nvSpPr>
        <p:spPr/>
        <p:txBody>
          <a:bodyPr/>
          <a:lstStyle/>
          <a:p>
            <a:r>
              <a:rPr lang="zh-CN" altLang="en-US" dirty="0"/>
              <a:t>辛杰、王可、邓运洋</a:t>
            </a:r>
            <a:endParaRPr lang="en-US" altLang="zh-CN"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83DC6-F3DE-44B7-98A0-22B6E4D7516C}"/>
              </a:ext>
            </a:extLst>
          </p:cNvPr>
          <p:cNvSpPr>
            <a:spLocks noGrp="1"/>
          </p:cNvSpPr>
          <p:nvPr>
            <p:ph type="title"/>
          </p:nvPr>
        </p:nvSpPr>
        <p:spPr/>
        <p:txBody>
          <a:bodyPr/>
          <a:lstStyle/>
          <a:p>
            <a:r>
              <a:rPr lang="en-US" altLang="zh-CN" dirty="0"/>
              <a:t>ISAAC </a:t>
            </a:r>
            <a:r>
              <a:rPr lang="zh-CN" altLang="en-US" dirty="0"/>
              <a:t>设计挑战一：</a:t>
            </a:r>
            <a:r>
              <a:rPr lang="en-US" altLang="zh-CN" dirty="0"/>
              <a:t>ADC</a:t>
            </a:r>
            <a:r>
              <a:rPr lang="zh-CN" altLang="en-US" dirty="0"/>
              <a:t>额外开销</a:t>
            </a:r>
          </a:p>
        </p:txBody>
      </p:sp>
      <p:sp>
        <p:nvSpPr>
          <p:cNvPr id="4" name="灯片编号占位符 3">
            <a:extLst>
              <a:ext uri="{FF2B5EF4-FFF2-40B4-BE49-F238E27FC236}">
                <a16:creationId xmlns:a16="http://schemas.microsoft.com/office/drawing/2014/main" id="{290A6CC1-16F1-4E0C-9E96-0EFB7038A781}"/>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28" name="内容占位符 3">
            <a:extLst>
              <a:ext uri="{FF2B5EF4-FFF2-40B4-BE49-F238E27FC236}">
                <a16:creationId xmlns:a16="http://schemas.microsoft.com/office/drawing/2014/main" id="{62D747A6-53E5-48A1-A5DF-AB2B3CD854B7}"/>
              </a:ext>
            </a:extLst>
          </p:cNvPr>
          <p:cNvPicPr>
            <a:picLocks/>
          </p:cNvPicPr>
          <p:nvPr/>
        </p:nvPicPr>
        <p:blipFill>
          <a:blip r:embed="rId3"/>
          <a:stretch>
            <a:fillRect/>
          </a:stretch>
        </p:blipFill>
        <p:spPr>
          <a:xfrm>
            <a:off x="3974481" y="1849591"/>
            <a:ext cx="2873428" cy="3383414"/>
          </a:xfrm>
          <a:prstGeom prst="rect">
            <a:avLst/>
          </a:prstGeom>
        </p:spPr>
      </p:pic>
      <p:sp>
        <p:nvSpPr>
          <p:cNvPr id="32" name="矩形: 圆角 31">
            <a:extLst>
              <a:ext uri="{FF2B5EF4-FFF2-40B4-BE49-F238E27FC236}">
                <a16:creationId xmlns:a16="http://schemas.microsoft.com/office/drawing/2014/main" id="{60D05C91-C7D4-4D19-ACB8-86D2885CF2D6}"/>
              </a:ext>
            </a:extLst>
          </p:cNvPr>
          <p:cNvSpPr/>
          <p:nvPr/>
        </p:nvSpPr>
        <p:spPr>
          <a:xfrm>
            <a:off x="1156447" y="1849591"/>
            <a:ext cx="2252382" cy="3383414"/>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1. </a:t>
            </a:r>
            <a:r>
              <a:rPr lang="zh-CN" altLang="en-US" sz="1400" dirty="0">
                <a:solidFill>
                  <a:schemeClr val="tx1"/>
                </a:solidFill>
              </a:rPr>
              <a:t>由于输出是模拟信号，必须用</a:t>
            </a:r>
            <a:r>
              <a:rPr lang="en-US" altLang="zh-CN" sz="1400" dirty="0">
                <a:solidFill>
                  <a:schemeClr val="tx1"/>
                </a:solidFill>
              </a:rPr>
              <a:t>ADC</a:t>
            </a:r>
            <a:r>
              <a:rPr lang="zh-CN" altLang="en-US" sz="1400" dirty="0">
                <a:solidFill>
                  <a:schemeClr val="tx1"/>
                </a:solidFill>
              </a:rPr>
              <a:t>来转化为数字信号</a:t>
            </a:r>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r>
              <a:rPr lang="en-US" altLang="zh-CN" sz="1400" dirty="0">
                <a:solidFill>
                  <a:schemeClr val="tx1"/>
                </a:solidFill>
              </a:rPr>
              <a:t>2. ADC</a:t>
            </a:r>
            <a:r>
              <a:rPr lang="zh-CN" altLang="en-US" sz="1400" dirty="0">
                <a:solidFill>
                  <a:schemeClr val="tx1"/>
                </a:solidFill>
              </a:rPr>
              <a:t>的能耗、大小和他所需要输出的</a:t>
            </a:r>
            <a:r>
              <a:rPr lang="en-US" altLang="zh-CN" sz="1400" dirty="0">
                <a:solidFill>
                  <a:schemeClr val="tx1"/>
                </a:solidFill>
              </a:rPr>
              <a:t>bit</a:t>
            </a:r>
            <a:r>
              <a:rPr lang="zh-CN" altLang="en-US" sz="1400" dirty="0">
                <a:solidFill>
                  <a:schemeClr val="tx1"/>
                </a:solidFill>
              </a:rPr>
              <a:t>数量成指数关系</a:t>
            </a:r>
            <a:endParaRPr lang="en-US" altLang="zh-CN" sz="1400" dirty="0">
              <a:solidFill>
                <a:schemeClr val="tx1"/>
              </a:solidFill>
            </a:endParaRPr>
          </a:p>
          <a:p>
            <a:pPr algn="ctr"/>
            <a:endParaRPr lang="zh-CN" altLang="en-US" dirty="0"/>
          </a:p>
        </p:txBody>
      </p:sp>
      <p:pic>
        <p:nvPicPr>
          <p:cNvPr id="33" name="图片 32">
            <a:extLst>
              <a:ext uri="{FF2B5EF4-FFF2-40B4-BE49-F238E27FC236}">
                <a16:creationId xmlns:a16="http://schemas.microsoft.com/office/drawing/2014/main" id="{EBC80E0E-2B76-494D-AC38-38B46B9E0C9F}"/>
              </a:ext>
            </a:extLst>
          </p:cNvPr>
          <p:cNvPicPr>
            <a:picLocks noChangeAspect="1"/>
          </p:cNvPicPr>
          <p:nvPr/>
        </p:nvPicPr>
        <p:blipFill>
          <a:blip r:embed="rId4"/>
          <a:stretch>
            <a:fillRect/>
          </a:stretch>
        </p:blipFill>
        <p:spPr>
          <a:xfrm>
            <a:off x="7652176" y="1849591"/>
            <a:ext cx="3924198" cy="3711679"/>
          </a:xfrm>
          <a:prstGeom prst="rect">
            <a:avLst/>
          </a:prstGeom>
        </p:spPr>
      </p:pic>
    </p:spTree>
    <p:extLst>
      <p:ext uri="{BB962C8B-B14F-4D97-AF65-F5344CB8AC3E}">
        <p14:creationId xmlns:p14="http://schemas.microsoft.com/office/powerpoint/2010/main" val="118557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6802-3DFA-49D8-B262-A6F12AC9AE9A}"/>
              </a:ext>
            </a:extLst>
          </p:cNvPr>
          <p:cNvSpPr>
            <a:spLocks noGrp="1"/>
          </p:cNvSpPr>
          <p:nvPr>
            <p:ph type="title"/>
          </p:nvPr>
        </p:nvSpPr>
        <p:spPr/>
        <p:txBody>
          <a:bodyPr/>
          <a:lstStyle/>
          <a:p>
            <a:r>
              <a:rPr lang="zh-CN" altLang="en-US" dirty="0"/>
              <a:t>解决方案</a:t>
            </a:r>
          </a:p>
        </p:txBody>
      </p:sp>
      <p:sp>
        <p:nvSpPr>
          <p:cNvPr id="4" name="灯片编号占位符 3">
            <a:extLst>
              <a:ext uri="{FF2B5EF4-FFF2-40B4-BE49-F238E27FC236}">
                <a16:creationId xmlns:a16="http://schemas.microsoft.com/office/drawing/2014/main" id="{E0DD7035-1C0C-4FB3-A8A4-26C311F3D428}"/>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34" name="Rectangle 4">
            <a:extLst>
              <a:ext uri="{FF2B5EF4-FFF2-40B4-BE49-F238E27FC236}">
                <a16:creationId xmlns:a16="http://schemas.microsoft.com/office/drawing/2014/main" id="{C476C28F-7F63-4CA8-A810-E7CBB3CA1AC7}"/>
              </a:ext>
            </a:extLst>
          </p:cNvPr>
          <p:cNvSpPr/>
          <p:nvPr/>
        </p:nvSpPr>
        <p:spPr>
          <a:xfrm>
            <a:off x="5795221" y="1600585"/>
            <a:ext cx="982517" cy="3283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16-bit</a:t>
            </a:r>
          </a:p>
        </p:txBody>
      </p:sp>
      <p:sp>
        <p:nvSpPr>
          <p:cNvPr id="35" name="Rectangle 5">
            <a:extLst>
              <a:ext uri="{FF2B5EF4-FFF2-40B4-BE49-F238E27FC236}">
                <a16:creationId xmlns:a16="http://schemas.microsoft.com/office/drawing/2014/main" id="{0123E6A1-7FCC-4297-9E1C-A64FA89B1121}"/>
              </a:ext>
            </a:extLst>
          </p:cNvPr>
          <p:cNvSpPr/>
          <p:nvPr/>
        </p:nvSpPr>
        <p:spPr>
          <a:xfrm>
            <a:off x="5795221" y="2606182"/>
            <a:ext cx="982517" cy="3283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16-bit</a:t>
            </a:r>
          </a:p>
        </p:txBody>
      </p:sp>
      <p:sp>
        <p:nvSpPr>
          <p:cNvPr id="36" name="Rectangle 6">
            <a:extLst>
              <a:ext uri="{FF2B5EF4-FFF2-40B4-BE49-F238E27FC236}">
                <a16:creationId xmlns:a16="http://schemas.microsoft.com/office/drawing/2014/main" id="{8C259E14-7A8F-4A9D-8890-5EF0BF5389AA}"/>
              </a:ext>
            </a:extLst>
          </p:cNvPr>
          <p:cNvSpPr/>
          <p:nvPr/>
        </p:nvSpPr>
        <p:spPr>
          <a:xfrm>
            <a:off x="5795221" y="3611778"/>
            <a:ext cx="982517" cy="3283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16-bit</a:t>
            </a:r>
          </a:p>
        </p:txBody>
      </p:sp>
      <p:sp>
        <p:nvSpPr>
          <p:cNvPr id="37" name="Rectangle 7">
            <a:extLst>
              <a:ext uri="{FF2B5EF4-FFF2-40B4-BE49-F238E27FC236}">
                <a16:creationId xmlns:a16="http://schemas.microsoft.com/office/drawing/2014/main" id="{0B9A952B-CF57-4FF3-B342-59F50D2D8AF9}"/>
              </a:ext>
            </a:extLst>
          </p:cNvPr>
          <p:cNvSpPr/>
          <p:nvPr/>
        </p:nvSpPr>
        <p:spPr>
          <a:xfrm>
            <a:off x="5795221" y="4617375"/>
            <a:ext cx="982517" cy="3283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16-bit</a:t>
            </a:r>
          </a:p>
        </p:txBody>
      </p:sp>
      <p:sp>
        <p:nvSpPr>
          <p:cNvPr id="38" name="Line 20">
            <a:extLst>
              <a:ext uri="{FF2B5EF4-FFF2-40B4-BE49-F238E27FC236}">
                <a16:creationId xmlns:a16="http://schemas.microsoft.com/office/drawing/2014/main" id="{7DFA6E94-56B4-4AC5-9D65-F9CA0C92B568}"/>
              </a:ext>
            </a:extLst>
          </p:cNvPr>
          <p:cNvSpPr>
            <a:spLocks noChangeShapeType="1"/>
          </p:cNvSpPr>
          <p:nvPr/>
        </p:nvSpPr>
        <p:spPr bwMode="auto">
          <a:xfrm>
            <a:off x="6863187" y="1772673"/>
            <a:ext cx="259278"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39" name="Line 21">
            <a:extLst>
              <a:ext uri="{FF2B5EF4-FFF2-40B4-BE49-F238E27FC236}">
                <a16:creationId xmlns:a16="http://schemas.microsoft.com/office/drawing/2014/main" id="{599E4D4E-CA3B-4F21-AAD1-AE1EA523C742}"/>
              </a:ext>
            </a:extLst>
          </p:cNvPr>
          <p:cNvSpPr>
            <a:spLocks noChangeShapeType="1"/>
          </p:cNvSpPr>
          <p:nvPr/>
        </p:nvSpPr>
        <p:spPr bwMode="auto">
          <a:xfrm>
            <a:off x="6863187" y="2773481"/>
            <a:ext cx="259278"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0" name="Line 22">
            <a:extLst>
              <a:ext uri="{FF2B5EF4-FFF2-40B4-BE49-F238E27FC236}">
                <a16:creationId xmlns:a16="http://schemas.microsoft.com/office/drawing/2014/main" id="{9C71F302-BDE4-45E0-A671-C4B27ACB25E4}"/>
              </a:ext>
            </a:extLst>
          </p:cNvPr>
          <p:cNvSpPr>
            <a:spLocks noChangeShapeType="1"/>
          </p:cNvSpPr>
          <p:nvPr/>
        </p:nvSpPr>
        <p:spPr bwMode="auto">
          <a:xfrm>
            <a:off x="6863187" y="3774289"/>
            <a:ext cx="259278"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1" name="Line 23">
            <a:extLst>
              <a:ext uri="{FF2B5EF4-FFF2-40B4-BE49-F238E27FC236}">
                <a16:creationId xmlns:a16="http://schemas.microsoft.com/office/drawing/2014/main" id="{3D634CEA-7F11-4529-B115-E6B6E36FEE52}"/>
              </a:ext>
            </a:extLst>
          </p:cNvPr>
          <p:cNvSpPr>
            <a:spLocks noChangeShapeType="1"/>
          </p:cNvSpPr>
          <p:nvPr/>
        </p:nvSpPr>
        <p:spPr bwMode="auto">
          <a:xfrm>
            <a:off x="6863187" y="4773676"/>
            <a:ext cx="259278"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grpSp>
        <p:nvGrpSpPr>
          <p:cNvPr id="42" name="Group 12">
            <a:extLst>
              <a:ext uri="{FF2B5EF4-FFF2-40B4-BE49-F238E27FC236}">
                <a16:creationId xmlns:a16="http://schemas.microsoft.com/office/drawing/2014/main" id="{B1545197-F1AE-4693-90D1-B3EC29900B33}"/>
              </a:ext>
            </a:extLst>
          </p:cNvPr>
          <p:cNvGrpSpPr/>
          <p:nvPr/>
        </p:nvGrpSpPr>
        <p:grpSpPr>
          <a:xfrm>
            <a:off x="7795486" y="1550903"/>
            <a:ext cx="1329491" cy="4365741"/>
            <a:chOff x="3313113" y="1779588"/>
            <a:chExt cx="1530350" cy="4875212"/>
          </a:xfrm>
        </p:grpSpPr>
        <p:sp>
          <p:nvSpPr>
            <p:cNvPr id="43" name="Line 5">
              <a:extLst>
                <a:ext uri="{FF2B5EF4-FFF2-40B4-BE49-F238E27FC236}">
                  <a16:creationId xmlns:a16="http://schemas.microsoft.com/office/drawing/2014/main" id="{24C1A9E4-447E-40D4-8CA2-760BF36CB047}"/>
                </a:ext>
              </a:extLst>
            </p:cNvPr>
            <p:cNvSpPr>
              <a:spLocks noChangeShapeType="1"/>
            </p:cNvSpPr>
            <p:nvPr/>
          </p:nvSpPr>
          <p:spPr bwMode="auto">
            <a:xfrm>
              <a:off x="3330575" y="2035175"/>
              <a:ext cx="1512888"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4" name="Line 6">
              <a:extLst>
                <a:ext uri="{FF2B5EF4-FFF2-40B4-BE49-F238E27FC236}">
                  <a16:creationId xmlns:a16="http://schemas.microsoft.com/office/drawing/2014/main" id="{C1514779-6031-4327-B3B3-2D9827EA2ED1}"/>
                </a:ext>
              </a:extLst>
            </p:cNvPr>
            <p:cNvSpPr>
              <a:spLocks noChangeShapeType="1"/>
            </p:cNvSpPr>
            <p:nvPr/>
          </p:nvSpPr>
          <p:spPr bwMode="auto">
            <a:xfrm flipH="1">
              <a:off x="4468813" y="1779588"/>
              <a:ext cx="25400" cy="302101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5" name="Line 7">
              <a:extLst>
                <a:ext uri="{FF2B5EF4-FFF2-40B4-BE49-F238E27FC236}">
                  <a16:creationId xmlns:a16="http://schemas.microsoft.com/office/drawing/2014/main" id="{B93D1E73-7C6E-4AFB-B944-DFF53F045F6E}"/>
                </a:ext>
              </a:extLst>
            </p:cNvPr>
            <p:cNvSpPr>
              <a:spLocks noChangeShapeType="1"/>
            </p:cNvSpPr>
            <p:nvPr/>
          </p:nvSpPr>
          <p:spPr bwMode="auto">
            <a:xfrm>
              <a:off x="3808413" y="2035175"/>
              <a:ext cx="138113" cy="10160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6" name="Line 8">
              <a:extLst>
                <a:ext uri="{FF2B5EF4-FFF2-40B4-BE49-F238E27FC236}">
                  <a16:creationId xmlns:a16="http://schemas.microsoft.com/office/drawing/2014/main" id="{1C185423-2821-4E91-9E23-9DFC13F9A564}"/>
                </a:ext>
              </a:extLst>
            </p:cNvPr>
            <p:cNvSpPr>
              <a:spLocks noChangeShapeType="1"/>
            </p:cNvSpPr>
            <p:nvPr/>
          </p:nvSpPr>
          <p:spPr bwMode="auto">
            <a:xfrm>
              <a:off x="3941763" y="2136775"/>
              <a:ext cx="4763" cy="825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7" name="Line 9">
              <a:extLst>
                <a:ext uri="{FF2B5EF4-FFF2-40B4-BE49-F238E27FC236}">
                  <a16:creationId xmlns:a16="http://schemas.microsoft.com/office/drawing/2014/main" id="{DB6F875B-AEA0-4C8C-AA12-1A9314B52A1C}"/>
                </a:ext>
              </a:extLst>
            </p:cNvPr>
            <p:cNvSpPr>
              <a:spLocks noChangeShapeType="1"/>
            </p:cNvSpPr>
            <p:nvPr/>
          </p:nvSpPr>
          <p:spPr bwMode="auto">
            <a:xfrm flipV="1">
              <a:off x="3944938" y="2136775"/>
              <a:ext cx="182563" cy="825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8" name="Line 10">
              <a:extLst>
                <a:ext uri="{FF2B5EF4-FFF2-40B4-BE49-F238E27FC236}">
                  <a16:creationId xmlns:a16="http://schemas.microsoft.com/office/drawing/2014/main" id="{7F47C669-5DDA-40EC-8786-E5FABDC55E88}"/>
                </a:ext>
              </a:extLst>
            </p:cNvPr>
            <p:cNvSpPr>
              <a:spLocks noChangeShapeType="1"/>
            </p:cNvSpPr>
            <p:nvPr/>
          </p:nvSpPr>
          <p:spPr bwMode="auto">
            <a:xfrm flipH="1">
              <a:off x="4057650" y="2136775"/>
              <a:ext cx="79375" cy="18573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9" name="Line 11">
              <a:extLst>
                <a:ext uri="{FF2B5EF4-FFF2-40B4-BE49-F238E27FC236}">
                  <a16:creationId xmlns:a16="http://schemas.microsoft.com/office/drawing/2014/main" id="{ED91AE1B-2C21-4BA3-A78B-F3E23573B415}"/>
                </a:ext>
              </a:extLst>
            </p:cNvPr>
            <p:cNvSpPr>
              <a:spLocks noChangeShapeType="1"/>
            </p:cNvSpPr>
            <p:nvPr/>
          </p:nvSpPr>
          <p:spPr bwMode="auto">
            <a:xfrm flipV="1">
              <a:off x="4060825" y="2239963"/>
              <a:ext cx="184150" cy="825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0" name="Line 12">
              <a:extLst>
                <a:ext uri="{FF2B5EF4-FFF2-40B4-BE49-F238E27FC236}">
                  <a16:creationId xmlns:a16="http://schemas.microsoft.com/office/drawing/2014/main" id="{041FFDC8-6F2E-4C0C-85E4-822AEF826152}"/>
                </a:ext>
              </a:extLst>
            </p:cNvPr>
            <p:cNvSpPr>
              <a:spLocks noChangeShapeType="1"/>
            </p:cNvSpPr>
            <p:nvPr/>
          </p:nvSpPr>
          <p:spPr bwMode="auto">
            <a:xfrm flipH="1">
              <a:off x="4183063" y="2230438"/>
              <a:ext cx="77788" cy="1841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1" name="Line 13">
              <a:extLst>
                <a:ext uri="{FF2B5EF4-FFF2-40B4-BE49-F238E27FC236}">
                  <a16:creationId xmlns:a16="http://schemas.microsoft.com/office/drawing/2014/main" id="{65ABFC28-680C-4E3A-ACAF-F75988907E62}"/>
                </a:ext>
              </a:extLst>
            </p:cNvPr>
            <p:cNvSpPr>
              <a:spLocks noChangeShapeType="1"/>
            </p:cNvSpPr>
            <p:nvPr/>
          </p:nvSpPr>
          <p:spPr bwMode="auto">
            <a:xfrm flipV="1">
              <a:off x="4187825" y="2363788"/>
              <a:ext cx="101600" cy="5080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2" name="Line 14">
              <a:extLst>
                <a:ext uri="{FF2B5EF4-FFF2-40B4-BE49-F238E27FC236}">
                  <a16:creationId xmlns:a16="http://schemas.microsoft.com/office/drawing/2014/main" id="{6F8A01A8-B78E-400D-9532-4871AAE27C58}"/>
                </a:ext>
              </a:extLst>
            </p:cNvPr>
            <p:cNvSpPr>
              <a:spLocks noChangeShapeType="1"/>
            </p:cNvSpPr>
            <p:nvPr/>
          </p:nvSpPr>
          <p:spPr bwMode="auto">
            <a:xfrm>
              <a:off x="4279900" y="2363788"/>
              <a:ext cx="206375" cy="16033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15">
              <a:extLst>
                <a:ext uri="{FF2B5EF4-FFF2-40B4-BE49-F238E27FC236}">
                  <a16:creationId xmlns:a16="http://schemas.microsoft.com/office/drawing/2014/main" id="{5B531330-1C8C-42A9-B471-1280E2E9EA10}"/>
                </a:ext>
              </a:extLst>
            </p:cNvPr>
            <p:cNvSpPr>
              <a:spLocks noChangeArrowheads="1"/>
            </p:cNvSpPr>
            <p:nvPr/>
          </p:nvSpPr>
          <p:spPr bwMode="auto">
            <a:xfrm>
              <a:off x="3763963" y="1970088"/>
              <a:ext cx="112713"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16">
              <a:extLst>
                <a:ext uri="{FF2B5EF4-FFF2-40B4-BE49-F238E27FC236}">
                  <a16:creationId xmlns:a16="http://schemas.microsoft.com/office/drawing/2014/main" id="{EEC32BFE-F808-4F32-BF2C-437BAA00296F}"/>
                </a:ext>
              </a:extLst>
            </p:cNvPr>
            <p:cNvSpPr>
              <a:spLocks noChangeArrowheads="1"/>
            </p:cNvSpPr>
            <p:nvPr/>
          </p:nvSpPr>
          <p:spPr bwMode="auto">
            <a:xfrm>
              <a:off x="3763963" y="1970088"/>
              <a:ext cx="112713"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5" name="Oval 17">
              <a:extLst>
                <a:ext uri="{FF2B5EF4-FFF2-40B4-BE49-F238E27FC236}">
                  <a16:creationId xmlns:a16="http://schemas.microsoft.com/office/drawing/2014/main" id="{A6594124-B2D4-4933-BAB2-51D8BA05B2E6}"/>
                </a:ext>
              </a:extLst>
            </p:cNvPr>
            <p:cNvSpPr>
              <a:spLocks noChangeArrowheads="1"/>
            </p:cNvSpPr>
            <p:nvPr/>
          </p:nvSpPr>
          <p:spPr bwMode="auto">
            <a:xfrm>
              <a:off x="4419600" y="2441575"/>
              <a:ext cx="112713"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Oval 18">
              <a:extLst>
                <a:ext uri="{FF2B5EF4-FFF2-40B4-BE49-F238E27FC236}">
                  <a16:creationId xmlns:a16="http://schemas.microsoft.com/office/drawing/2014/main" id="{6CB084A6-1B40-46FD-A997-351DBA153E75}"/>
                </a:ext>
              </a:extLst>
            </p:cNvPr>
            <p:cNvSpPr>
              <a:spLocks noChangeArrowheads="1"/>
            </p:cNvSpPr>
            <p:nvPr/>
          </p:nvSpPr>
          <p:spPr bwMode="auto">
            <a:xfrm>
              <a:off x="4419600" y="2441575"/>
              <a:ext cx="112713"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7" name="Line 19">
              <a:extLst>
                <a:ext uri="{FF2B5EF4-FFF2-40B4-BE49-F238E27FC236}">
                  <a16:creationId xmlns:a16="http://schemas.microsoft.com/office/drawing/2014/main" id="{12EE8042-0C04-468D-96AD-DD5FFB1ADC50}"/>
                </a:ext>
              </a:extLst>
            </p:cNvPr>
            <p:cNvSpPr>
              <a:spLocks noChangeShapeType="1"/>
            </p:cNvSpPr>
            <p:nvPr/>
          </p:nvSpPr>
          <p:spPr bwMode="auto">
            <a:xfrm>
              <a:off x="3330575" y="3135313"/>
              <a:ext cx="1512888"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8" name="Line 24">
              <a:extLst>
                <a:ext uri="{FF2B5EF4-FFF2-40B4-BE49-F238E27FC236}">
                  <a16:creationId xmlns:a16="http://schemas.microsoft.com/office/drawing/2014/main" id="{FCEDE114-A1C3-465F-925C-0ADBC5FE2F78}"/>
                </a:ext>
              </a:extLst>
            </p:cNvPr>
            <p:cNvSpPr>
              <a:spLocks noChangeShapeType="1"/>
            </p:cNvSpPr>
            <p:nvPr/>
          </p:nvSpPr>
          <p:spPr bwMode="auto">
            <a:xfrm>
              <a:off x="3808413" y="3135313"/>
              <a:ext cx="138113" cy="10318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9" name="Line 25">
              <a:extLst>
                <a:ext uri="{FF2B5EF4-FFF2-40B4-BE49-F238E27FC236}">
                  <a16:creationId xmlns:a16="http://schemas.microsoft.com/office/drawing/2014/main" id="{AAC34371-4E06-478B-AF86-457EBBB5D09D}"/>
                </a:ext>
              </a:extLst>
            </p:cNvPr>
            <p:cNvSpPr>
              <a:spLocks noChangeShapeType="1"/>
            </p:cNvSpPr>
            <p:nvPr/>
          </p:nvSpPr>
          <p:spPr bwMode="auto">
            <a:xfrm>
              <a:off x="3941763" y="3240088"/>
              <a:ext cx="4763"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0" name="Line 26">
              <a:extLst>
                <a:ext uri="{FF2B5EF4-FFF2-40B4-BE49-F238E27FC236}">
                  <a16:creationId xmlns:a16="http://schemas.microsoft.com/office/drawing/2014/main" id="{D0C04DF2-C22F-462A-83B8-EF4CEFB7E17F}"/>
                </a:ext>
              </a:extLst>
            </p:cNvPr>
            <p:cNvSpPr>
              <a:spLocks noChangeShapeType="1"/>
            </p:cNvSpPr>
            <p:nvPr/>
          </p:nvSpPr>
          <p:spPr bwMode="auto">
            <a:xfrm flipV="1">
              <a:off x="3944938" y="3240088"/>
              <a:ext cx="182563"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1" name="Line 27">
              <a:extLst>
                <a:ext uri="{FF2B5EF4-FFF2-40B4-BE49-F238E27FC236}">
                  <a16:creationId xmlns:a16="http://schemas.microsoft.com/office/drawing/2014/main" id="{4432A71F-B443-438B-BB75-520786BB3736}"/>
                </a:ext>
              </a:extLst>
            </p:cNvPr>
            <p:cNvSpPr>
              <a:spLocks noChangeShapeType="1"/>
            </p:cNvSpPr>
            <p:nvPr/>
          </p:nvSpPr>
          <p:spPr bwMode="auto">
            <a:xfrm flipH="1">
              <a:off x="4057650" y="3240088"/>
              <a:ext cx="79375" cy="1841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2" name="Line 28">
              <a:extLst>
                <a:ext uri="{FF2B5EF4-FFF2-40B4-BE49-F238E27FC236}">
                  <a16:creationId xmlns:a16="http://schemas.microsoft.com/office/drawing/2014/main" id="{4696082B-CB11-4CB4-91C9-9DFD2B4C14EA}"/>
                </a:ext>
              </a:extLst>
            </p:cNvPr>
            <p:cNvSpPr>
              <a:spLocks noChangeShapeType="1"/>
            </p:cNvSpPr>
            <p:nvPr/>
          </p:nvSpPr>
          <p:spPr bwMode="auto">
            <a:xfrm flipV="1">
              <a:off x="4060825" y="3341688"/>
              <a:ext cx="184150" cy="825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3" name="Line 29">
              <a:extLst>
                <a:ext uri="{FF2B5EF4-FFF2-40B4-BE49-F238E27FC236}">
                  <a16:creationId xmlns:a16="http://schemas.microsoft.com/office/drawing/2014/main" id="{81F37EC1-971E-4277-9B06-424D721321C1}"/>
                </a:ext>
              </a:extLst>
            </p:cNvPr>
            <p:cNvSpPr>
              <a:spLocks noChangeShapeType="1"/>
            </p:cNvSpPr>
            <p:nvPr/>
          </p:nvSpPr>
          <p:spPr bwMode="auto">
            <a:xfrm flipH="1">
              <a:off x="4183063" y="3330575"/>
              <a:ext cx="77788" cy="1841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4" name="Line 30">
              <a:extLst>
                <a:ext uri="{FF2B5EF4-FFF2-40B4-BE49-F238E27FC236}">
                  <a16:creationId xmlns:a16="http://schemas.microsoft.com/office/drawing/2014/main" id="{A8FC8BCD-B535-4B51-92E7-44CFA5F99853}"/>
                </a:ext>
              </a:extLst>
            </p:cNvPr>
            <p:cNvSpPr>
              <a:spLocks noChangeShapeType="1"/>
            </p:cNvSpPr>
            <p:nvPr/>
          </p:nvSpPr>
          <p:spPr bwMode="auto">
            <a:xfrm flipV="1">
              <a:off x="4187825" y="3463925"/>
              <a:ext cx="101600" cy="5080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5" name="Line 31">
              <a:extLst>
                <a:ext uri="{FF2B5EF4-FFF2-40B4-BE49-F238E27FC236}">
                  <a16:creationId xmlns:a16="http://schemas.microsoft.com/office/drawing/2014/main" id="{723216CC-A45E-4D5E-8B18-DEC4EE3DE07F}"/>
                </a:ext>
              </a:extLst>
            </p:cNvPr>
            <p:cNvSpPr>
              <a:spLocks noChangeShapeType="1"/>
            </p:cNvSpPr>
            <p:nvPr/>
          </p:nvSpPr>
          <p:spPr bwMode="auto">
            <a:xfrm>
              <a:off x="4279900" y="3463925"/>
              <a:ext cx="206375" cy="161925"/>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6" name="Oval 32">
              <a:extLst>
                <a:ext uri="{FF2B5EF4-FFF2-40B4-BE49-F238E27FC236}">
                  <a16:creationId xmlns:a16="http://schemas.microsoft.com/office/drawing/2014/main" id="{0B04BE32-003B-4E2A-9775-8C8ECD1CA544}"/>
                </a:ext>
              </a:extLst>
            </p:cNvPr>
            <p:cNvSpPr>
              <a:spLocks noChangeArrowheads="1"/>
            </p:cNvSpPr>
            <p:nvPr/>
          </p:nvSpPr>
          <p:spPr bwMode="auto">
            <a:xfrm>
              <a:off x="3763963" y="3070225"/>
              <a:ext cx="112713"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33">
              <a:extLst>
                <a:ext uri="{FF2B5EF4-FFF2-40B4-BE49-F238E27FC236}">
                  <a16:creationId xmlns:a16="http://schemas.microsoft.com/office/drawing/2014/main" id="{403D14CE-40E7-4E6C-8319-823D4D4A7E3D}"/>
                </a:ext>
              </a:extLst>
            </p:cNvPr>
            <p:cNvSpPr>
              <a:spLocks noChangeArrowheads="1"/>
            </p:cNvSpPr>
            <p:nvPr/>
          </p:nvSpPr>
          <p:spPr bwMode="auto">
            <a:xfrm>
              <a:off x="3763963" y="3070225"/>
              <a:ext cx="112713"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68" name="Oval 34">
              <a:extLst>
                <a:ext uri="{FF2B5EF4-FFF2-40B4-BE49-F238E27FC236}">
                  <a16:creationId xmlns:a16="http://schemas.microsoft.com/office/drawing/2014/main" id="{22569F60-1120-4F20-BEE0-7740BD92234B}"/>
                </a:ext>
              </a:extLst>
            </p:cNvPr>
            <p:cNvSpPr>
              <a:spLocks noChangeArrowheads="1"/>
            </p:cNvSpPr>
            <p:nvPr/>
          </p:nvSpPr>
          <p:spPr bwMode="auto">
            <a:xfrm>
              <a:off x="4419600" y="3544888"/>
              <a:ext cx="112713"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Oval 35">
              <a:extLst>
                <a:ext uri="{FF2B5EF4-FFF2-40B4-BE49-F238E27FC236}">
                  <a16:creationId xmlns:a16="http://schemas.microsoft.com/office/drawing/2014/main" id="{9280156D-EECC-4436-AFD9-D05215D12404}"/>
                </a:ext>
              </a:extLst>
            </p:cNvPr>
            <p:cNvSpPr>
              <a:spLocks noChangeArrowheads="1"/>
            </p:cNvSpPr>
            <p:nvPr/>
          </p:nvSpPr>
          <p:spPr bwMode="auto">
            <a:xfrm>
              <a:off x="4419600" y="3544888"/>
              <a:ext cx="112713"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0" name="Line 36">
              <a:extLst>
                <a:ext uri="{FF2B5EF4-FFF2-40B4-BE49-F238E27FC236}">
                  <a16:creationId xmlns:a16="http://schemas.microsoft.com/office/drawing/2014/main" id="{F561ECA6-183A-4178-9763-05F1F6EC87B6}"/>
                </a:ext>
              </a:extLst>
            </p:cNvPr>
            <p:cNvSpPr>
              <a:spLocks noChangeShapeType="1"/>
            </p:cNvSpPr>
            <p:nvPr/>
          </p:nvSpPr>
          <p:spPr bwMode="auto">
            <a:xfrm>
              <a:off x="3313113" y="4241800"/>
              <a:ext cx="1511300"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1" name="Line 37">
              <a:extLst>
                <a:ext uri="{FF2B5EF4-FFF2-40B4-BE49-F238E27FC236}">
                  <a16:creationId xmlns:a16="http://schemas.microsoft.com/office/drawing/2014/main" id="{E28C5A0B-07E0-4382-8409-80644697D4B7}"/>
                </a:ext>
              </a:extLst>
            </p:cNvPr>
            <p:cNvSpPr>
              <a:spLocks noChangeShapeType="1"/>
            </p:cNvSpPr>
            <p:nvPr/>
          </p:nvSpPr>
          <p:spPr bwMode="auto">
            <a:xfrm flipH="1">
              <a:off x="4449763" y="3986213"/>
              <a:ext cx="26988" cy="266858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2" name="Line 38">
              <a:extLst>
                <a:ext uri="{FF2B5EF4-FFF2-40B4-BE49-F238E27FC236}">
                  <a16:creationId xmlns:a16="http://schemas.microsoft.com/office/drawing/2014/main" id="{F5DE4007-3D55-4BA6-862A-EE277AC55826}"/>
                </a:ext>
              </a:extLst>
            </p:cNvPr>
            <p:cNvSpPr>
              <a:spLocks noChangeShapeType="1"/>
            </p:cNvSpPr>
            <p:nvPr/>
          </p:nvSpPr>
          <p:spPr bwMode="auto">
            <a:xfrm>
              <a:off x="3790950" y="4241800"/>
              <a:ext cx="136525" cy="10318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3" name="Line 39">
              <a:extLst>
                <a:ext uri="{FF2B5EF4-FFF2-40B4-BE49-F238E27FC236}">
                  <a16:creationId xmlns:a16="http://schemas.microsoft.com/office/drawing/2014/main" id="{514667BE-12C0-4152-A1B3-E2D3C2F70673}"/>
                </a:ext>
              </a:extLst>
            </p:cNvPr>
            <p:cNvSpPr>
              <a:spLocks noChangeShapeType="1"/>
            </p:cNvSpPr>
            <p:nvPr/>
          </p:nvSpPr>
          <p:spPr bwMode="auto">
            <a:xfrm>
              <a:off x="3924300" y="4344988"/>
              <a:ext cx="3175"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4" name="Line 40">
              <a:extLst>
                <a:ext uri="{FF2B5EF4-FFF2-40B4-BE49-F238E27FC236}">
                  <a16:creationId xmlns:a16="http://schemas.microsoft.com/office/drawing/2014/main" id="{F1E3AC27-1BF5-4EB2-9F91-E69E340852EA}"/>
                </a:ext>
              </a:extLst>
            </p:cNvPr>
            <p:cNvSpPr>
              <a:spLocks noChangeShapeType="1"/>
            </p:cNvSpPr>
            <p:nvPr/>
          </p:nvSpPr>
          <p:spPr bwMode="auto">
            <a:xfrm flipV="1">
              <a:off x="3925888" y="4344988"/>
              <a:ext cx="182563"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5" name="Line 41">
              <a:extLst>
                <a:ext uri="{FF2B5EF4-FFF2-40B4-BE49-F238E27FC236}">
                  <a16:creationId xmlns:a16="http://schemas.microsoft.com/office/drawing/2014/main" id="{6EC66381-D463-463B-86F0-9A627B0C0A78}"/>
                </a:ext>
              </a:extLst>
            </p:cNvPr>
            <p:cNvSpPr>
              <a:spLocks noChangeShapeType="1"/>
            </p:cNvSpPr>
            <p:nvPr/>
          </p:nvSpPr>
          <p:spPr bwMode="auto">
            <a:xfrm flipH="1">
              <a:off x="4040188" y="4344988"/>
              <a:ext cx="79375" cy="1841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6" name="Line 42">
              <a:extLst>
                <a:ext uri="{FF2B5EF4-FFF2-40B4-BE49-F238E27FC236}">
                  <a16:creationId xmlns:a16="http://schemas.microsoft.com/office/drawing/2014/main" id="{F459E8E9-2F26-4ECD-AC6B-37668FA0788F}"/>
                </a:ext>
              </a:extLst>
            </p:cNvPr>
            <p:cNvSpPr>
              <a:spLocks noChangeShapeType="1"/>
            </p:cNvSpPr>
            <p:nvPr/>
          </p:nvSpPr>
          <p:spPr bwMode="auto">
            <a:xfrm flipV="1">
              <a:off x="4041775" y="4448175"/>
              <a:ext cx="182563"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7" name="Line 43">
              <a:extLst>
                <a:ext uri="{FF2B5EF4-FFF2-40B4-BE49-F238E27FC236}">
                  <a16:creationId xmlns:a16="http://schemas.microsoft.com/office/drawing/2014/main" id="{32875835-256F-474C-AA47-27AB0D7AF4AB}"/>
                </a:ext>
              </a:extLst>
            </p:cNvPr>
            <p:cNvSpPr>
              <a:spLocks noChangeShapeType="1"/>
            </p:cNvSpPr>
            <p:nvPr/>
          </p:nvSpPr>
          <p:spPr bwMode="auto">
            <a:xfrm flipH="1">
              <a:off x="4164013" y="4437063"/>
              <a:ext cx="79375" cy="1841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8" name="Line 44">
              <a:extLst>
                <a:ext uri="{FF2B5EF4-FFF2-40B4-BE49-F238E27FC236}">
                  <a16:creationId xmlns:a16="http://schemas.microsoft.com/office/drawing/2014/main" id="{02C0AB90-35D9-4D4C-A6DF-0A102AC5A7B3}"/>
                </a:ext>
              </a:extLst>
            </p:cNvPr>
            <p:cNvSpPr>
              <a:spLocks noChangeShapeType="1"/>
            </p:cNvSpPr>
            <p:nvPr/>
          </p:nvSpPr>
          <p:spPr bwMode="auto">
            <a:xfrm flipV="1">
              <a:off x="4167188" y="4572000"/>
              <a:ext cx="104775" cy="4921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9" name="Line 45">
              <a:extLst>
                <a:ext uri="{FF2B5EF4-FFF2-40B4-BE49-F238E27FC236}">
                  <a16:creationId xmlns:a16="http://schemas.microsoft.com/office/drawing/2014/main" id="{0D10BA96-1E0D-43A7-BAA1-3FDB7660BFB5}"/>
                </a:ext>
              </a:extLst>
            </p:cNvPr>
            <p:cNvSpPr>
              <a:spLocks noChangeShapeType="1"/>
            </p:cNvSpPr>
            <p:nvPr/>
          </p:nvSpPr>
          <p:spPr bwMode="auto">
            <a:xfrm>
              <a:off x="4262438" y="4572000"/>
              <a:ext cx="206375" cy="1587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0" name="Oval 46">
              <a:extLst>
                <a:ext uri="{FF2B5EF4-FFF2-40B4-BE49-F238E27FC236}">
                  <a16:creationId xmlns:a16="http://schemas.microsoft.com/office/drawing/2014/main" id="{DFDA2BBC-02FF-458F-9E9C-27825D22C523}"/>
                </a:ext>
              </a:extLst>
            </p:cNvPr>
            <p:cNvSpPr>
              <a:spLocks noChangeArrowheads="1"/>
            </p:cNvSpPr>
            <p:nvPr/>
          </p:nvSpPr>
          <p:spPr bwMode="auto">
            <a:xfrm>
              <a:off x="3756025" y="4229100"/>
              <a:ext cx="111125"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Oval 47">
              <a:extLst>
                <a:ext uri="{FF2B5EF4-FFF2-40B4-BE49-F238E27FC236}">
                  <a16:creationId xmlns:a16="http://schemas.microsoft.com/office/drawing/2014/main" id="{0936E3B5-DF90-490D-9A05-3576E03148DE}"/>
                </a:ext>
              </a:extLst>
            </p:cNvPr>
            <p:cNvSpPr>
              <a:spLocks noChangeArrowheads="1"/>
            </p:cNvSpPr>
            <p:nvPr/>
          </p:nvSpPr>
          <p:spPr bwMode="auto">
            <a:xfrm>
              <a:off x="3756025" y="4229100"/>
              <a:ext cx="111125"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2" name="Oval 48">
              <a:extLst>
                <a:ext uri="{FF2B5EF4-FFF2-40B4-BE49-F238E27FC236}">
                  <a16:creationId xmlns:a16="http://schemas.microsoft.com/office/drawing/2014/main" id="{D943F47B-65A5-4A65-A5B8-F3345DC516BF}"/>
                </a:ext>
              </a:extLst>
            </p:cNvPr>
            <p:cNvSpPr>
              <a:spLocks noChangeArrowheads="1"/>
            </p:cNvSpPr>
            <p:nvPr/>
          </p:nvSpPr>
          <p:spPr bwMode="auto">
            <a:xfrm>
              <a:off x="4398963" y="4649788"/>
              <a:ext cx="114300"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Oval 49">
              <a:extLst>
                <a:ext uri="{FF2B5EF4-FFF2-40B4-BE49-F238E27FC236}">
                  <a16:creationId xmlns:a16="http://schemas.microsoft.com/office/drawing/2014/main" id="{48132A91-4072-49F0-9DAC-1B6C1D956441}"/>
                </a:ext>
              </a:extLst>
            </p:cNvPr>
            <p:cNvSpPr>
              <a:spLocks noChangeArrowheads="1"/>
            </p:cNvSpPr>
            <p:nvPr/>
          </p:nvSpPr>
          <p:spPr bwMode="auto">
            <a:xfrm>
              <a:off x="4398963" y="4649788"/>
              <a:ext cx="114300"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4" name="Line 50">
              <a:extLst>
                <a:ext uri="{FF2B5EF4-FFF2-40B4-BE49-F238E27FC236}">
                  <a16:creationId xmlns:a16="http://schemas.microsoft.com/office/drawing/2014/main" id="{89012464-3EBD-483F-810C-14742425602F}"/>
                </a:ext>
              </a:extLst>
            </p:cNvPr>
            <p:cNvSpPr>
              <a:spLocks noChangeShapeType="1"/>
            </p:cNvSpPr>
            <p:nvPr/>
          </p:nvSpPr>
          <p:spPr bwMode="auto">
            <a:xfrm>
              <a:off x="3313113" y="5343525"/>
              <a:ext cx="1511300" cy="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5" name="Line 51">
              <a:extLst>
                <a:ext uri="{FF2B5EF4-FFF2-40B4-BE49-F238E27FC236}">
                  <a16:creationId xmlns:a16="http://schemas.microsoft.com/office/drawing/2014/main" id="{DC6CF163-CD50-4700-A6B6-CAE1BE6E88C5}"/>
                </a:ext>
              </a:extLst>
            </p:cNvPr>
            <p:cNvSpPr>
              <a:spLocks noChangeShapeType="1"/>
            </p:cNvSpPr>
            <p:nvPr/>
          </p:nvSpPr>
          <p:spPr bwMode="auto">
            <a:xfrm>
              <a:off x="3790950" y="5343525"/>
              <a:ext cx="136525" cy="10318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6" name="Line 52">
              <a:extLst>
                <a:ext uri="{FF2B5EF4-FFF2-40B4-BE49-F238E27FC236}">
                  <a16:creationId xmlns:a16="http://schemas.microsoft.com/office/drawing/2014/main" id="{C0B90B50-75EF-4B37-A86D-A50308329DC4}"/>
                </a:ext>
              </a:extLst>
            </p:cNvPr>
            <p:cNvSpPr>
              <a:spLocks noChangeShapeType="1"/>
            </p:cNvSpPr>
            <p:nvPr/>
          </p:nvSpPr>
          <p:spPr bwMode="auto">
            <a:xfrm>
              <a:off x="3924300" y="5446713"/>
              <a:ext cx="3175"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7" name="Line 53">
              <a:extLst>
                <a:ext uri="{FF2B5EF4-FFF2-40B4-BE49-F238E27FC236}">
                  <a16:creationId xmlns:a16="http://schemas.microsoft.com/office/drawing/2014/main" id="{55660AC7-6ACA-4937-980B-9F2405F2CF8A}"/>
                </a:ext>
              </a:extLst>
            </p:cNvPr>
            <p:cNvSpPr>
              <a:spLocks noChangeShapeType="1"/>
            </p:cNvSpPr>
            <p:nvPr/>
          </p:nvSpPr>
          <p:spPr bwMode="auto">
            <a:xfrm flipV="1">
              <a:off x="3925888" y="5446713"/>
              <a:ext cx="182563"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8" name="Line 54">
              <a:extLst>
                <a:ext uri="{FF2B5EF4-FFF2-40B4-BE49-F238E27FC236}">
                  <a16:creationId xmlns:a16="http://schemas.microsoft.com/office/drawing/2014/main" id="{1FCB5B36-3E01-4038-A5EC-D7D9E2E01DB2}"/>
                </a:ext>
              </a:extLst>
            </p:cNvPr>
            <p:cNvSpPr>
              <a:spLocks noChangeShapeType="1"/>
            </p:cNvSpPr>
            <p:nvPr/>
          </p:nvSpPr>
          <p:spPr bwMode="auto">
            <a:xfrm flipH="1">
              <a:off x="4040188" y="5446713"/>
              <a:ext cx="79375" cy="184150"/>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89" name="Line 55">
              <a:extLst>
                <a:ext uri="{FF2B5EF4-FFF2-40B4-BE49-F238E27FC236}">
                  <a16:creationId xmlns:a16="http://schemas.microsoft.com/office/drawing/2014/main" id="{CDCB36B5-EA35-4030-92AE-B4DB06F374B4}"/>
                </a:ext>
              </a:extLst>
            </p:cNvPr>
            <p:cNvSpPr>
              <a:spLocks noChangeShapeType="1"/>
            </p:cNvSpPr>
            <p:nvPr/>
          </p:nvSpPr>
          <p:spPr bwMode="auto">
            <a:xfrm flipV="1">
              <a:off x="4041775" y="5549900"/>
              <a:ext cx="182563" cy="809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90" name="Line 56">
              <a:extLst>
                <a:ext uri="{FF2B5EF4-FFF2-40B4-BE49-F238E27FC236}">
                  <a16:creationId xmlns:a16="http://schemas.microsoft.com/office/drawing/2014/main" id="{B83B12CD-9F9D-4597-9C6E-2EDA764EF699}"/>
                </a:ext>
              </a:extLst>
            </p:cNvPr>
            <p:cNvSpPr>
              <a:spLocks noChangeShapeType="1"/>
            </p:cNvSpPr>
            <p:nvPr/>
          </p:nvSpPr>
          <p:spPr bwMode="auto">
            <a:xfrm flipH="1">
              <a:off x="4164013" y="5540375"/>
              <a:ext cx="79375" cy="182562"/>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91" name="Line 57">
              <a:extLst>
                <a:ext uri="{FF2B5EF4-FFF2-40B4-BE49-F238E27FC236}">
                  <a16:creationId xmlns:a16="http://schemas.microsoft.com/office/drawing/2014/main" id="{60568DF6-B4FB-45DD-99A8-3FE719B79173}"/>
                </a:ext>
              </a:extLst>
            </p:cNvPr>
            <p:cNvSpPr>
              <a:spLocks noChangeShapeType="1"/>
            </p:cNvSpPr>
            <p:nvPr/>
          </p:nvSpPr>
          <p:spPr bwMode="auto">
            <a:xfrm flipV="1">
              <a:off x="4167188" y="5672138"/>
              <a:ext cx="104775" cy="5238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92" name="Line 58">
              <a:extLst>
                <a:ext uri="{FF2B5EF4-FFF2-40B4-BE49-F238E27FC236}">
                  <a16:creationId xmlns:a16="http://schemas.microsoft.com/office/drawing/2014/main" id="{CBFAE0D7-797A-4DA9-8D08-CBD98C7118D1}"/>
                </a:ext>
              </a:extLst>
            </p:cNvPr>
            <p:cNvSpPr>
              <a:spLocks noChangeShapeType="1"/>
            </p:cNvSpPr>
            <p:nvPr/>
          </p:nvSpPr>
          <p:spPr bwMode="auto">
            <a:xfrm>
              <a:off x="4262438" y="5672138"/>
              <a:ext cx="206375" cy="160337"/>
            </a:xfrm>
            <a:prstGeom prst="line">
              <a:avLst/>
            </a:prstGeom>
            <a:noFill/>
            <a:ln w="396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93" name="Oval 59">
              <a:extLst>
                <a:ext uri="{FF2B5EF4-FFF2-40B4-BE49-F238E27FC236}">
                  <a16:creationId xmlns:a16="http://schemas.microsoft.com/office/drawing/2014/main" id="{454F0110-81D9-40EE-AD15-B1D3EB493F60}"/>
                </a:ext>
              </a:extLst>
            </p:cNvPr>
            <p:cNvSpPr>
              <a:spLocks noChangeArrowheads="1"/>
            </p:cNvSpPr>
            <p:nvPr/>
          </p:nvSpPr>
          <p:spPr bwMode="auto">
            <a:xfrm>
              <a:off x="3746500" y="5276850"/>
              <a:ext cx="112713"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Oval 60">
              <a:extLst>
                <a:ext uri="{FF2B5EF4-FFF2-40B4-BE49-F238E27FC236}">
                  <a16:creationId xmlns:a16="http://schemas.microsoft.com/office/drawing/2014/main" id="{E8516A5B-000F-4C95-B5F3-53699B3570F7}"/>
                </a:ext>
              </a:extLst>
            </p:cNvPr>
            <p:cNvSpPr>
              <a:spLocks noChangeArrowheads="1"/>
            </p:cNvSpPr>
            <p:nvPr/>
          </p:nvSpPr>
          <p:spPr bwMode="auto">
            <a:xfrm>
              <a:off x="3746500" y="5276850"/>
              <a:ext cx="112713"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95" name="Oval 61">
              <a:extLst>
                <a:ext uri="{FF2B5EF4-FFF2-40B4-BE49-F238E27FC236}">
                  <a16:creationId xmlns:a16="http://schemas.microsoft.com/office/drawing/2014/main" id="{3B77130E-3DC6-4FFB-8791-99E929C5FFF2}"/>
                </a:ext>
              </a:extLst>
            </p:cNvPr>
            <p:cNvSpPr>
              <a:spLocks noChangeArrowheads="1"/>
            </p:cNvSpPr>
            <p:nvPr/>
          </p:nvSpPr>
          <p:spPr bwMode="auto">
            <a:xfrm>
              <a:off x="4398963" y="5751513"/>
              <a:ext cx="114300"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Oval 62">
              <a:extLst>
                <a:ext uri="{FF2B5EF4-FFF2-40B4-BE49-F238E27FC236}">
                  <a16:creationId xmlns:a16="http://schemas.microsoft.com/office/drawing/2014/main" id="{DD07C48F-399E-4F7B-97BE-0EA2ADFA9526}"/>
                </a:ext>
              </a:extLst>
            </p:cNvPr>
            <p:cNvSpPr>
              <a:spLocks noChangeArrowheads="1"/>
            </p:cNvSpPr>
            <p:nvPr/>
          </p:nvSpPr>
          <p:spPr bwMode="auto">
            <a:xfrm>
              <a:off x="4398963" y="5751513"/>
              <a:ext cx="114300" cy="11747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grpSp>
      <p:sp>
        <p:nvSpPr>
          <p:cNvPr id="97" name="Freeform 63">
            <a:extLst>
              <a:ext uri="{FF2B5EF4-FFF2-40B4-BE49-F238E27FC236}">
                <a16:creationId xmlns:a16="http://schemas.microsoft.com/office/drawing/2014/main" id="{AF01D203-901A-4B6E-85CA-0C47986D6653}"/>
              </a:ext>
            </a:extLst>
          </p:cNvPr>
          <p:cNvSpPr>
            <a:spLocks/>
          </p:cNvSpPr>
          <p:nvPr/>
        </p:nvSpPr>
        <p:spPr bwMode="auto">
          <a:xfrm>
            <a:off x="7105915" y="1481244"/>
            <a:ext cx="697845" cy="595651"/>
          </a:xfrm>
          <a:custGeom>
            <a:avLst/>
            <a:gdLst>
              <a:gd name="T0" fmla="*/ 0 w 506"/>
              <a:gd name="T1" fmla="*/ 0 h 419"/>
              <a:gd name="T2" fmla="*/ 506 w 506"/>
              <a:gd name="T3" fmla="*/ 210 h 419"/>
              <a:gd name="T4" fmla="*/ 0 w 506"/>
              <a:gd name="T5" fmla="*/ 419 h 419"/>
              <a:gd name="T6" fmla="*/ 0 w 506"/>
              <a:gd name="T7" fmla="*/ 0 h 419"/>
            </a:gdLst>
            <a:ahLst/>
            <a:cxnLst>
              <a:cxn ang="0">
                <a:pos x="T0" y="T1"/>
              </a:cxn>
              <a:cxn ang="0">
                <a:pos x="T2" y="T3"/>
              </a:cxn>
              <a:cxn ang="0">
                <a:pos x="T4" y="T5"/>
              </a:cxn>
              <a:cxn ang="0">
                <a:pos x="T6" y="T7"/>
              </a:cxn>
            </a:cxnLst>
            <a:rect l="0" t="0" r="r" b="b"/>
            <a:pathLst>
              <a:path w="506" h="419">
                <a:moveTo>
                  <a:pt x="0" y="0"/>
                </a:moveTo>
                <a:lnTo>
                  <a:pt x="506" y="210"/>
                </a:lnTo>
                <a:lnTo>
                  <a:pt x="0" y="419"/>
                </a:lnTo>
                <a:lnTo>
                  <a:pt x="0" y="0"/>
                </a:lnTo>
                <a:close/>
              </a:path>
            </a:pathLst>
          </a:custGeom>
          <a:solidFill>
            <a:srgbClr val="F6EC13"/>
          </a:solidFill>
          <a:ln w="11113" cap="flat">
            <a:solidFill>
              <a:srgbClr val="04040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98" name="Freeform 64">
            <a:extLst>
              <a:ext uri="{FF2B5EF4-FFF2-40B4-BE49-F238E27FC236}">
                <a16:creationId xmlns:a16="http://schemas.microsoft.com/office/drawing/2014/main" id="{5427E982-4B7F-4D6A-8261-AD96A81C5983}"/>
              </a:ext>
            </a:extLst>
          </p:cNvPr>
          <p:cNvSpPr>
            <a:spLocks noEditPoints="1"/>
          </p:cNvSpPr>
          <p:nvPr/>
        </p:nvSpPr>
        <p:spPr bwMode="auto">
          <a:xfrm>
            <a:off x="7166598" y="1700171"/>
            <a:ext cx="108953" cy="133631"/>
          </a:xfrm>
          <a:custGeom>
            <a:avLst/>
            <a:gdLst>
              <a:gd name="T0" fmla="*/ 0 w 77"/>
              <a:gd name="T1" fmla="*/ 0 h 91"/>
              <a:gd name="T2" fmla="*/ 34 w 77"/>
              <a:gd name="T3" fmla="*/ 0 h 91"/>
              <a:gd name="T4" fmla="*/ 51 w 77"/>
              <a:gd name="T5" fmla="*/ 2 h 91"/>
              <a:gd name="T6" fmla="*/ 65 w 77"/>
              <a:gd name="T7" fmla="*/ 10 h 91"/>
              <a:gd name="T8" fmla="*/ 74 w 77"/>
              <a:gd name="T9" fmla="*/ 25 h 91"/>
              <a:gd name="T10" fmla="*/ 77 w 77"/>
              <a:gd name="T11" fmla="*/ 46 h 91"/>
              <a:gd name="T12" fmla="*/ 74 w 77"/>
              <a:gd name="T13" fmla="*/ 66 h 91"/>
              <a:gd name="T14" fmla="*/ 64 w 77"/>
              <a:gd name="T15" fmla="*/ 82 h 91"/>
              <a:gd name="T16" fmla="*/ 51 w 77"/>
              <a:gd name="T17" fmla="*/ 89 h 91"/>
              <a:gd name="T18" fmla="*/ 35 w 77"/>
              <a:gd name="T19" fmla="*/ 91 h 91"/>
              <a:gd name="T20" fmla="*/ 0 w 77"/>
              <a:gd name="T21" fmla="*/ 91 h 91"/>
              <a:gd name="T22" fmla="*/ 0 w 77"/>
              <a:gd name="T23" fmla="*/ 0 h 91"/>
              <a:gd name="T24" fmla="*/ 19 w 77"/>
              <a:gd name="T25" fmla="*/ 15 h 91"/>
              <a:gd name="T26" fmla="*/ 19 w 77"/>
              <a:gd name="T27" fmla="*/ 76 h 91"/>
              <a:gd name="T28" fmla="*/ 32 w 77"/>
              <a:gd name="T29" fmla="*/ 76 h 91"/>
              <a:gd name="T30" fmla="*/ 44 w 77"/>
              <a:gd name="T31" fmla="*/ 75 h 91"/>
              <a:gd name="T32" fmla="*/ 51 w 77"/>
              <a:gd name="T33" fmla="*/ 71 h 91"/>
              <a:gd name="T34" fmla="*/ 56 w 77"/>
              <a:gd name="T35" fmla="*/ 62 h 91"/>
              <a:gd name="T36" fmla="*/ 58 w 77"/>
              <a:gd name="T37" fmla="*/ 46 h 91"/>
              <a:gd name="T38" fmla="*/ 56 w 77"/>
              <a:gd name="T39" fmla="*/ 29 h 91"/>
              <a:gd name="T40" fmla="*/ 51 w 77"/>
              <a:gd name="T41" fmla="*/ 21 h 91"/>
              <a:gd name="T42" fmla="*/ 42 w 77"/>
              <a:gd name="T43" fmla="*/ 16 h 91"/>
              <a:gd name="T44" fmla="*/ 27 w 77"/>
              <a:gd name="T45" fmla="*/ 15 h 91"/>
              <a:gd name="T46" fmla="*/ 19 w 77"/>
              <a:gd name="T4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91">
                <a:moveTo>
                  <a:pt x="0" y="0"/>
                </a:moveTo>
                <a:cubicBezTo>
                  <a:pt x="34" y="0"/>
                  <a:pt x="34" y="0"/>
                  <a:pt x="34" y="0"/>
                </a:cubicBezTo>
                <a:cubicBezTo>
                  <a:pt x="42" y="0"/>
                  <a:pt x="47" y="0"/>
                  <a:pt x="51" y="2"/>
                </a:cubicBezTo>
                <a:cubicBezTo>
                  <a:pt x="57" y="3"/>
                  <a:pt x="61" y="6"/>
                  <a:pt x="65" y="10"/>
                </a:cubicBezTo>
                <a:cubicBezTo>
                  <a:pt x="69" y="14"/>
                  <a:pt x="72" y="19"/>
                  <a:pt x="74" y="25"/>
                </a:cubicBezTo>
                <a:cubicBezTo>
                  <a:pt x="76" y="31"/>
                  <a:pt x="77" y="38"/>
                  <a:pt x="77" y="46"/>
                </a:cubicBezTo>
                <a:cubicBezTo>
                  <a:pt x="77" y="54"/>
                  <a:pt x="76" y="60"/>
                  <a:pt x="74" y="66"/>
                </a:cubicBezTo>
                <a:cubicBezTo>
                  <a:pt x="72" y="73"/>
                  <a:pt x="69" y="78"/>
                  <a:pt x="64" y="82"/>
                </a:cubicBezTo>
                <a:cubicBezTo>
                  <a:pt x="61" y="85"/>
                  <a:pt x="57" y="88"/>
                  <a:pt x="51" y="89"/>
                </a:cubicBezTo>
                <a:cubicBezTo>
                  <a:pt x="47" y="91"/>
                  <a:pt x="42" y="91"/>
                  <a:pt x="35" y="91"/>
                </a:cubicBezTo>
                <a:cubicBezTo>
                  <a:pt x="0" y="91"/>
                  <a:pt x="0" y="91"/>
                  <a:pt x="0" y="91"/>
                </a:cubicBezTo>
                <a:lnTo>
                  <a:pt x="0" y="0"/>
                </a:lnTo>
                <a:close/>
                <a:moveTo>
                  <a:pt x="19" y="15"/>
                </a:moveTo>
                <a:cubicBezTo>
                  <a:pt x="19" y="76"/>
                  <a:pt x="19" y="76"/>
                  <a:pt x="19" y="76"/>
                </a:cubicBezTo>
                <a:cubicBezTo>
                  <a:pt x="32" y="76"/>
                  <a:pt x="32" y="76"/>
                  <a:pt x="32" y="76"/>
                </a:cubicBezTo>
                <a:cubicBezTo>
                  <a:pt x="38" y="76"/>
                  <a:pt x="41" y="76"/>
                  <a:pt x="44" y="75"/>
                </a:cubicBezTo>
                <a:cubicBezTo>
                  <a:pt x="47" y="74"/>
                  <a:pt x="49" y="73"/>
                  <a:pt x="51" y="71"/>
                </a:cubicBezTo>
                <a:cubicBezTo>
                  <a:pt x="53" y="69"/>
                  <a:pt x="55" y="66"/>
                  <a:pt x="56" y="62"/>
                </a:cubicBezTo>
                <a:cubicBezTo>
                  <a:pt x="57" y="58"/>
                  <a:pt x="58" y="53"/>
                  <a:pt x="58" y="46"/>
                </a:cubicBezTo>
                <a:cubicBezTo>
                  <a:pt x="58" y="39"/>
                  <a:pt x="57" y="33"/>
                  <a:pt x="56" y="29"/>
                </a:cubicBezTo>
                <a:cubicBezTo>
                  <a:pt x="55" y="26"/>
                  <a:pt x="53" y="23"/>
                  <a:pt x="51" y="21"/>
                </a:cubicBezTo>
                <a:cubicBezTo>
                  <a:pt x="48" y="18"/>
                  <a:pt x="46" y="17"/>
                  <a:pt x="42" y="16"/>
                </a:cubicBezTo>
                <a:cubicBezTo>
                  <a:pt x="40" y="16"/>
                  <a:pt x="35" y="15"/>
                  <a:pt x="27" y="15"/>
                </a:cubicBezTo>
                <a:lnTo>
                  <a:pt x="1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65">
            <a:extLst>
              <a:ext uri="{FF2B5EF4-FFF2-40B4-BE49-F238E27FC236}">
                <a16:creationId xmlns:a16="http://schemas.microsoft.com/office/drawing/2014/main" id="{1A9B0590-515C-4D85-9062-62D08B02F5F6}"/>
              </a:ext>
            </a:extLst>
          </p:cNvPr>
          <p:cNvSpPr>
            <a:spLocks noEditPoints="1"/>
          </p:cNvSpPr>
          <p:nvPr/>
        </p:nvSpPr>
        <p:spPr bwMode="auto">
          <a:xfrm>
            <a:off x="7283824" y="1700171"/>
            <a:ext cx="131019" cy="133631"/>
          </a:xfrm>
          <a:custGeom>
            <a:avLst/>
            <a:gdLst>
              <a:gd name="T0" fmla="*/ 95 w 95"/>
              <a:gd name="T1" fmla="*/ 94 h 94"/>
              <a:gd name="T2" fmla="*/ 74 w 95"/>
              <a:gd name="T3" fmla="*/ 94 h 94"/>
              <a:gd name="T4" fmla="*/ 66 w 95"/>
              <a:gd name="T5" fmla="*/ 73 h 94"/>
              <a:gd name="T6" fmla="*/ 28 w 95"/>
              <a:gd name="T7" fmla="*/ 73 h 94"/>
              <a:gd name="T8" fmla="*/ 21 w 95"/>
              <a:gd name="T9" fmla="*/ 94 h 94"/>
              <a:gd name="T10" fmla="*/ 0 w 95"/>
              <a:gd name="T11" fmla="*/ 94 h 94"/>
              <a:gd name="T12" fmla="*/ 37 w 95"/>
              <a:gd name="T13" fmla="*/ 0 h 94"/>
              <a:gd name="T14" fmla="*/ 57 w 95"/>
              <a:gd name="T15" fmla="*/ 0 h 94"/>
              <a:gd name="T16" fmla="*/ 95 w 95"/>
              <a:gd name="T17" fmla="*/ 94 h 94"/>
              <a:gd name="T18" fmla="*/ 60 w 95"/>
              <a:gd name="T19" fmla="*/ 57 h 94"/>
              <a:gd name="T20" fmla="*/ 47 w 95"/>
              <a:gd name="T21" fmla="*/ 22 h 94"/>
              <a:gd name="T22" fmla="*/ 34 w 95"/>
              <a:gd name="T23" fmla="*/ 57 h 94"/>
              <a:gd name="T24" fmla="*/ 60 w 95"/>
              <a:gd name="T25" fmla="*/ 5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94">
                <a:moveTo>
                  <a:pt x="95" y="94"/>
                </a:moveTo>
                <a:lnTo>
                  <a:pt x="74" y="94"/>
                </a:lnTo>
                <a:lnTo>
                  <a:pt x="66" y="73"/>
                </a:lnTo>
                <a:lnTo>
                  <a:pt x="28" y="73"/>
                </a:lnTo>
                <a:lnTo>
                  <a:pt x="21" y="94"/>
                </a:lnTo>
                <a:lnTo>
                  <a:pt x="0" y="94"/>
                </a:lnTo>
                <a:lnTo>
                  <a:pt x="37" y="0"/>
                </a:lnTo>
                <a:lnTo>
                  <a:pt x="57" y="0"/>
                </a:lnTo>
                <a:lnTo>
                  <a:pt x="95" y="94"/>
                </a:lnTo>
                <a:close/>
                <a:moveTo>
                  <a:pt x="60" y="57"/>
                </a:moveTo>
                <a:lnTo>
                  <a:pt x="47" y="22"/>
                </a:lnTo>
                <a:lnTo>
                  <a:pt x="34" y="57"/>
                </a:lnTo>
                <a:lnTo>
                  <a:pt x="6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66">
            <a:extLst>
              <a:ext uri="{FF2B5EF4-FFF2-40B4-BE49-F238E27FC236}">
                <a16:creationId xmlns:a16="http://schemas.microsoft.com/office/drawing/2014/main" id="{E65273B2-B700-44C6-831C-B6B2BA11B5B2}"/>
              </a:ext>
            </a:extLst>
          </p:cNvPr>
          <p:cNvSpPr>
            <a:spLocks/>
          </p:cNvSpPr>
          <p:nvPr/>
        </p:nvSpPr>
        <p:spPr bwMode="auto">
          <a:xfrm>
            <a:off x="7424496" y="1697328"/>
            <a:ext cx="111711" cy="139317"/>
          </a:xfrm>
          <a:custGeom>
            <a:avLst/>
            <a:gdLst>
              <a:gd name="T0" fmla="*/ 61 w 79"/>
              <a:gd name="T1" fmla="*/ 60 h 95"/>
              <a:gd name="T2" fmla="*/ 79 w 79"/>
              <a:gd name="T3" fmla="*/ 65 h 95"/>
              <a:gd name="T4" fmla="*/ 65 w 79"/>
              <a:gd name="T5" fmla="*/ 88 h 95"/>
              <a:gd name="T6" fmla="*/ 41 w 79"/>
              <a:gd name="T7" fmla="*/ 95 h 95"/>
              <a:gd name="T8" fmla="*/ 11 w 79"/>
              <a:gd name="T9" fmla="*/ 82 h 95"/>
              <a:gd name="T10" fmla="*/ 0 w 79"/>
              <a:gd name="T11" fmla="*/ 48 h 95"/>
              <a:gd name="T12" fmla="*/ 11 w 79"/>
              <a:gd name="T13" fmla="*/ 13 h 95"/>
              <a:gd name="T14" fmla="*/ 42 w 79"/>
              <a:gd name="T15" fmla="*/ 0 h 95"/>
              <a:gd name="T16" fmla="*/ 70 w 79"/>
              <a:gd name="T17" fmla="*/ 10 h 95"/>
              <a:gd name="T18" fmla="*/ 79 w 79"/>
              <a:gd name="T19" fmla="*/ 27 h 95"/>
              <a:gd name="T20" fmla="*/ 61 w 79"/>
              <a:gd name="T21" fmla="*/ 31 h 95"/>
              <a:gd name="T22" fmla="*/ 54 w 79"/>
              <a:gd name="T23" fmla="*/ 20 h 95"/>
              <a:gd name="T24" fmla="*/ 41 w 79"/>
              <a:gd name="T25" fmla="*/ 16 h 95"/>
              <a:gd name="T26" fmla="*/ 25 w 79"/>
              <a:gd name="T27" fmla="*/ 23 h 95"/>
              <a:gd name="T28" fmla="*/ 19 w 79"/>
              <a:gd name="T29" fmla="*/ 47 h 95"/>
              <a:gd name="T30" fmla="*/ 25 w 79"/>
              <a:gd name="T31" fmla="*/ 72 h 95"/>
              <a:gd name="T32" fmla="*/ 41 w 79"/>
              <a:gd name="T33" fmla="*/ 79 h 95"/>
              <a:gd name="T34" fmla="*/ 54 w 79"/>
              <a:gd name="T35" fmla="*/ 74 h 95"/>
              <a:gd name="T36" fmla="*/ 61 w 79"/>
              <a:gd name="T37"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95">
                <a:moveTo>
                  <a:pt x="61" y="60"/>
                </a:moveTo>
                <a:cubicBezTo>
                  <a:pt x="79" y="65"/>
                  <a:pt x="79" y="65"/>
                  <a:pt x="79" y="65"/>
                </a:cubicBezTo>
                <a:cubicBezTo>
                  <a:pt x="76" y="75"/>
                  <a:pt x="72" y="83"/>
                  <a:pt x="65" y="88"/>
                </a:cubicBezTo>
                <a:cubicBezTo>
                  <a:pt x="59" y="92"/>
                  <a:pt x="51" y="95"/>
                  <a:pt x="41" y="95"/>
                </a:cubicBezTo>
                <a:cubicBezTo>
                  <a:pt x="29" y="95"/>
                  <a:pt x="19" y="91"/>
                  <a:pt x="11" y="82"/>
                </a:cubicBezTo>
                <a:cubicBezTo>
                  <a:pt x="3" y="74"/>
                  <a:pt x="0" y="63"/>
                  <a:pt x="0" y="48"/>
                </a:cubicBezTo>
                <a:cubicBezTo>
                  <a:pt x="0" y="33"/>
                  <a:pt x="3" y="21"/>
                  <a:pt x="11" y="13"/>
                </a:cubicBezTo>
                <a:cubicBezTo>
                  <a:pt x="19" y="5"/>
                  <a:pt x="29" y="0"/>
                  <a:pt x="42" y="0"/>
                </a:cubicBezTo>
                <a:cubicBezTo>
                  <a:pt x="53" y="0"/>
                  <a:pt x="63" y="4"/>
                  <a:pt x="70" y="10"/>
                </a:cubicBezTo>
                <a:cubicBezTo>
                  <a:pt x="74" y="14"/>
                  <a:pt x="77" y="20"/>
                  <a:pt x="79" y="27"/>
                </a:cubicBezTo>
                <a:cubicBezTo>
                  <a:pt x="61" y="31"/>
                  <a:pt x="61" y="31"/>
                  <a:pt x="61" y="31"/>
                </a:cubicBezTo>
                <a:cubicBezTo>
                  <a:pt x="60" y="27"/>
                  <a:pt x="57" y="23"/>
                  <a:pt x="54" y="20"/>
                </a:cubicBezTo>
                <a:cubicBezTo>
                  <a:pt x="50" y="17"/>
                  <a:pt x="46" y="16"/>
                  <a:pt x="41" y="16"/>
                </a:cubicBezTo>
                <a:cubicBezTo>
                  <a:pt x="35" y="16"/>
                  <a:pt x="29" y="19"/>
                  <a:pt x="25" y="23"/>
                </a:cubicBezTo>
                <a:cubicBezTo>
                  <a:pt x="21" y="28"/>
                  <a:pt x="19" y="36"/>
                  <a:pt x="19" y="47"/>
                </a:cubicBezTo>
                <a:cubicBezTo>
                  <a:pt x="19" y="59"/>
                  <a:pt x="21" y="67"/>
                  <a:pt x="25" y="72"/>
                </a:cubicBezTo>
                <a:cubicBezTo>
                  <a:pt x="29" y="77"/>
                  <a:pt x="34" y="79"/>
                  <a:pt x="41" y="79"/>
                </a:cubicBezTo>
                <a:cubicBezTo>
                  <a:pt x="46" y="79"/>
                  <a:pt x="50" y="78"/>
                  <a:pt x="54" y="74"/>
                </a:cubicBezTo>
                <a:cubicBezTo>
                  <a:pt x="57" y="71"/>
                  <a:pt x="60" y="66"/>
                  <a:pt x="61" y="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67">
            <a:extLst>
              <a:ext uri="{FF2B5EF4-FFF2-40B4-BE49-F238E27FC236}">
                <a16:creationId xmlns:a16="http://schemas.microsoft.com/office/drawing/2014/main" id="{7BC60CEC-004A-488F-B4D6-F7E83D9C87AE}"/>
              </a:ext>
            </a:extLst>
          </p:cNvPr>
          <p:cNvSpPr>
            <a:spLocks/>
          </p:cNvSpPr>
          <p:nvPr/>
        </p:nvSpPr>
        <p:spPr bwMode="auto">
          <a:xfrm>
            <a:off x="7105915" y="2462150"/>
            <a:ext cx="697845" cy="595651"/>
          </a:xfrm>
          <a:custGeom>
            <a:avLst/>
            <a:gdLst>
              <a:gd name="T0" fmla="*/ 0 w 506"/>
              <a:gd name="T1" fmla="*/ 0 h 419"/>
              <a:gd name="T2" fmla="*/ 506 w 506"/>
              <a:gd name="T3" fmla="*/ 210 h 419"/>
              <a:gd name="T4" fmla="*/ 0 w 506"/>
              <a:gd name="T5" fmla="*/ 419 h 419"/>
              <a:gd name="T6" fmla="*/ 0 w 506"/>
              <a:gd name="T7" fmla="*/ 0 h 419"/>
            </a:gdLst>
            <a:ahLst/>
            <a:cxnLst>
              <a:cxn ang="0">
                <a:pos x="T0" y="T1"/>
              </a:cxn>
              <a:cxn ang="0">
                <a:pos x="T2" y="T3"/>
              </a:cxn>
              <a:cxn ang="0">
                <a:pos x="T4" y="T5"/>
              </a:cxn>
              <a:cxn ang="0">
                <a:pos x="T6" y="T7"/>
              </a:cxn>
            </a:cxnLst>
            <a:rect l="0" t="0" r="r" b="b"/>
            <a:pathLst>
              <a:path w="506" h="419">
                <a:moveTo>
                  <a:pt x="0" y="0"/>
                </a:moveTo>
                <a:lnTo>
                  <a:pt x="506" y="210"/>
                </a:lnTo>
                <a:lnTo>
                  <a:pt x="0" y="419"/>
                </a:lnTo>
                <a:lnTo>
                  <a:pt x="0" y="0"/>
                </a:lnTo>
                <a:close/>
              </a:path>
            </a:pathLst>
          </a:custGeom>
          <a:solidFill>
            <a:srgbClr val="F6EC13"/>
          </a:solidFill>
          <a:ln w="11113" cap="flat">
            <a:solidFill>
              <a:srgbClr val="04040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2" name="Freeform 68">
            <a:extLst>
              <a:ext uri="{FF2B5EF4-FFF2-40B4-BE49-F238E27FC236}">
                <a16:creationId xmlns:a16="http://schemas.microsoft.com/office/drawing/2014/main" id="{35056765-5AE6-49E0-A987-75EB50F4B14A}"/>
              </a:ext>
            </a:extLst>
          </p:cNvPr>
          <p:cNvSpPr>
            <a:spLocks noEditPoints="1"/>
          </p:cNvSpPr>
          <p:nvPr/>
        </p:nvSpPr>
        <p:spPr bwMode="auto">
          <a:xfrm>
            <a:off x="7166598" y="2681077"/>
            <a:ext cx="108953" cy="133631"/>
          </a:xfrm>
          <a:custGeom>
            <a:avLst/>
            <a:gdLst>
              <a:gd name="T0" fmla="*/ 0 w 77"/>
              <a:gd name="T1" fmla="*/ 0 h 91"/>
              <a:gd name="T2" fmla="*/ 34 w 77"/>
              <a:gd name="T3" fmla="*/ 0 h 91"/>
              <a:gd name="T4" fmla="*/ 51 w 77"/>
              <a:gd name="T5" fmla="*/ 2 h 91"/>
              <a:gd name="T6" fmla="*/ 65 w 77"/>
              <a:gd name="T7" fmla="*/ 10 h 91"/>
              <a:gd name="T8" fmla="*/ 74 w 77"/>
              <a:gd name="T9" fmla="*/ 25 h 91"/>
              <a:gd name="T10" fmla="*/ 77 w 77"/>
              <a:gd name="T11" fmla="*/ 46 h 91"/>
              <a:gd name="T12" fmla="*/ 74 w 77"/>
              <a:gd name="T13" fmla="*/ 66 h 91"/>
              <a:gd name="T14" fmla="*/ 64 w 77"/>
              <a:gd name="T15" fmla="*/ 82 h 91"/>
              <a:gd name="T16" fmla="*/ 51 w 77"/>
              <a:gd name="T17" fmla="*/ 89 h 91"/>
              <a:gd name="T18" fmla="*/ 35 w 77"/>
              <a:gd name="T19" fmla="*/ 91 h 91"/>
              <a:gd name="T20" fmla="*/ 0 w 77"/>
              <a:gd name="T21" fmla="*/ 91 h 91"/>
              <a:gd name="T22" fmla="*/ 0 w 77"/>
              <a:gd name="T23" fmla="*/ 0 h 91"/>
              <a:gd name="T24" fmla="*/ 19 w 77"/>
              <a:gd name="T25" fmla="*/ 15 h 91"/>
              <a:gd name="T26" fmla="*/ 19 w 77"/>
              <a:gd name="T27" fmla="*/ 76 h 91"/>
              <a:gd name="T28" fmla="*/ 32 w 77"/>
              <a:gd name="T29" fmla="*/ 76 h 91"/>
              <a:gd name="T30" fmla="*/ 44 w 77"/>
              <a:gd name="T31" fmla="*/ 75 h 91"/>
              <a:gd name="T32" fmla="*/ 51 w 77"/>
              <a:gd name="T33" fmla="*/ 71 h 91"/>
              <a:gd name="T34" fmla="*/ 56 w 77"/>
              <a:gd name="T35" fmla="*/ 62 h 91"/>
              <a:gd name="T36" fmla="*/ 58 w 77"/>
              <a:gd name="T37" fmla="*/ 46 h 91"/>
              <a:gd name="T38" fmla="*/ 56 w 77"/>
              <a:gd name="T39" fmla="*/ 29 h 91"/>
              <a:gd name="T40" fmla="*/ 51 w 77"/>
              <a:gd name="T41" fmla="*/ 21 h 91"/>
              <a:gd name="T42" fmla="*/ 42 w 77"/>
              <a:gd name="T43" fmla="*/ 16 h 91"/>
              <a:gd name="T44" fmla="*/ 27 w 77"/>
              <a:gd name="T45" fmla="*/ 15 h 91"/>
              <a:gd name="T46" fmla="*/ 19 w 77"/>
              <a:gd name="T4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91">
                <a:moveTo>
                  <a:pt x="0" y="0"/>
                </a:moveTo>
                <a:cubicBezTo>
                  <a:pt x="34" y="0"/>
                  <a:pt x="34" y="0"/>
                  <a:pt x="34" y="0"/>
                </a:cubicBezTo>
                <a:cubicBezTo>
                  <a:pt x="42" y="0"/>
                  <a:pt x="47" y="0"/>
                  <a:pt x="51" y="2"/>
                </a:cubicBezTo>
                <a:cubicBezTo>
                  <a:pt x="57" y="3"/>
                  <a:pt x="61" y="6"/>
                  <a:pt x="65" y="10"/>
                </a:cubicBezTo>
                <a:cubicBezTo>
                  <a:pt x="69" y="14"/>
                  <a:pt x="72" y="19"/>
                  <a:pt x="74" y="25"/>
                </a:cubicBezTo>
                <a:cubicBezTo>
                  <a:pt x="76" y="31"/>
                  <a:pt x="77" y="38"/>
                  <a:pt x="77" y="46"/>
                </a:cubicBezTo>
                <a:cubicBezTo>
                  <a:pt x="77" y="54"/>
                  <a:pt x="76" y="60"/>
                  <a:pt x="74" y="66"/>
                </a:cubicBezTo>
                <a:cubicBezTo>
                  <a:pt x="72" y="73"/>
                  <a:pt x="69" y="78"/>
                  <a:pt x="64" y="82"/>
                </a:cubicBezTo>
                <a:cubicBezTo>
                  <a:pt x="61" y="85"/>
                  <a:pt x="57" y="88"/>
                  <a:pt x="51" y="89"/>
                </a:cubicBezTo>
                <a:cubicBezTo>
                  <a:pt x="47" y="91"/>
                  <a:pt x="42" y="91"/>
                  <a:pt x="35" y="91"/>
                </a:cubicBezTo>
                <a:cubicBezTo>
                  <a:pt x="0" y="91"/>
                  <a:pt x="0" y="91"/>
                  <a:pt x="0" y="91"/>
                </a:cubicBezTo>
                <a:lnTo>
                  <a:pt x="0" y="0"/>
                </a:lnTo>
                <a:close/>
                <a:moveTo>
                  <a:pt x="19" y="15"/>
                </a:moveTo>
                <a:cubicBezTo>
                  <a:pt x="19" y="76"/>
                  <a:pt x="19" y="76"/>
                  <a:pt x="19" y="76"/>
                </a:cubicBezTo>
                <a:cubicBezTo>
                  <a:pt x="32" y="76"/>
                  <a:pt x="32" y="76"/>
                  <a:pt x="32" y="76"/>
                </a:cubicBezTo>
                <a:cubicBezTo>
                  <a:pt x="38" y="76"/>
                  <a:pt x="41" y="76"/>
                  <a:pt x="44" y="75"/>
                </a:cubicBezTo>
                <a:cubicBezTo>
                  <a:pt x="47" y="74"/>
                  <a:pt x="49" y="73"/>
                  <a:pt x="51" y="71"/>
                </a:cubicBezTo>
                <a:cubicBezTo>
                  <a:pt x="53" y="69"/>
                  <a:pt x="55" y="66"/>
                  <a:pt x="56" y="62"/>
                </a:cubicBezTo>
                <a:cubicBezTo>
                  <a:pt x="57" y="58"/>
                  <a:pt x="58" y="53"/>
                  <a:pt x="58" y="46"/>
                </a:cubicBezTo>
                <a:cubicBezTo>
                  <a:pt x="58" y="39"/>
                  <a:pt x="57" y="33"/>
                  <a:pt x="56" y="29"/>
                </a:cubicBezTo>
                <a:cubicBezTo>
                  <a:pt x="55" y="26"/>
                  <a:pt x="53" y="23"/>
                  <a:pt x="51" y="21"/>
                </a:cubicBezTo>
                <a:cubicBezTo>
                  <a:pt x="48" y="18"/>
                  <a:pt x="46" y="17"/>
                  <a:pt x="42" y="16"/>
                </a:cubicBezTo>
                <a:cubicBezTo>
                  <a:pt x="40" y="16"/>
                  <a:pt x="35" y="15"/>
                  <a:pt x="27" y="15"/>
                </a:cubicBezTo>
                <a:lnTo>
                  <a:pt x="1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69">
            <a:extLst>
              <a:ext uri="{FF2B5EF4-FFF2-40B4-BE49-F238E27FC236}">
                <a16:creationId xmlns:a16="http://schemas.microsoft.com/office/drawing/2014/main" id="{811226BB-EDB9-4BB0-9CD1-8C70A16F2392}"/>
              </a:ext>
            </a:extLst>
          </p:cNvPr>
          <p:cNvSpPr>
            <a:spLocks noEditPoints="1"/>
          </p:cNvSpPr>
          <p:nvPr/>
        </p:nvSpPr>
        <p:spPr bwMode="auto">
          <a:xfrm>
            <a:off x="7283824" y="2681077"/>
            <a:ext cx="131019" cy="133631"/>
          </a:xfrm>
          <a:custGeom>
            <a:avLst/>
            <a:gdLst>
              <a:gd name="T0" fmla="*/ 95 w 95"/>
              <a:gd name="T1" fmla="*/ 94 h 94"/>
              <a:gd name="T2" fmla="*/ 74 w 95"/>
              <a:gd name="T3" fmla="*/ 94 h 94"/>
              <a:gd name="T4" fmla="*/ 66 w 95"/>
              <a:gd name="T5" fmla="*/ 73 h 94"/>
              <a:gd name="T6" fmla="*/ 28 w 95"/>
              <a:gd name="T7" fmla="*/ 73 h 94"/>
              <a:gd name="T8" fmla="*/ 21 w 95"/>
              <a:gd name="T9" fmla="*/ 94 h 94"/>
              <a:gd name="T10" fmla="*/ 0 w 95"/>
              <a:gd name="T11" fmla="*/ 94 h 94"/>
              <a:gd name="T12" fmla="*/ 37 w 95"/>
              <a:gd name="T13" fmla="*/ 0 h 94"/>
              <a:gd name="T14" fmla="*/ 57 w 95"/>
              <a:gd name="T15" fmla="*/ 0 h 94"/>
              <a:gd name="T16" fmla="*/ 95 w 95"/>
              <a:gd name="T17" fmla="*/ 94 h 94"/>
              <a:gd name="T18" fmla="*/ 60 w 95"/>
              <a:gd name="T19" fmla="*/ 57 h 94"/>
              <a:gd name="T20" fmla="*/ 47 w 95"/>
              <a:gd name="T21" fmla="*/ 22 h 94"/>
              <a:gd name="T22" fmla="*/ 34 w 95"/>
              <a:gd name="T23" fmla="*/ 57 h 94"/>
              <a:gd name="T24" fmla="*/ 60 w 95"/>
              <a:gd name="T25" fmla="*/ 5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94">
                <a:moveTo>
                  <a:pt x="95" y="94"/>
                </a:moveTo>
                <a:lnTo>
                  <a:pt x="74" y="94"/>
                </a:lnTo>
                <a:lnTo>
                  <a:pt x="66" y="73"/>
                </a:lnTo>
                <a:lnTo>
                  <a:pt x="28" y="73"/>
                </a:lnTo>
                <a:lnTo>
                  <a:pt x="21" y="94"/>
                </a:lnTo>
                <a:lnTo>
                  <a:pt x="0" y="94"/>
                </a:lnTo>
                <a:lnTo>
                  <a:pt x="37" y="0"/>
                </a:lnTo>
                <a:lnTo>
                  <a:pt x="57" y="0"/>
                </a:lnTo>
                <a:lnTo>
                  <a:pt x="95" y="94"/>
                </a:lnTo>
                <a:close/>
                <a:moveTo>
                  <a:pt x="60" y="57"/>
                </a:moveTo>
                <a:lnTo>
                  <a:pt x="47" y="22"/>
                </a:lnTo>
                <a:lnTo>
                  <a:pt x="34" y="57"/>
                </a:lnTo>
                <a:lnTo>
                  <a:pt x="6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70">
            <a:extLst>
              <a:ext uri="{FF2B5EF4-FFF2-40B4-BE49-F238E27FC236}">
                <a16:creationId xmlns:a16="http://schemas.microsoft.com/office/drawing/2014/main" id="{FC019B4D-E6F3-4DA1-8E15-529C69C98095}"/>
              </a:ext>
            </a:extLst>
          </p:cNvPr>
          <p:cNvSpPr>
            <a:spLocks/>
          </p:cNvSpPr>
          <p:nvPr/>
        </p:nvSpPr>
        <p:spPr bwMode="auto">
          <a:xfrm>
            <a:off x="7424496" y="2678233"/>
            <a:ext cx="111711" cy="139317"/>
          </a:xfrm>
          <a:custGeom>
            <a:avLst/>
            <a:gdLst>
              <a:gd name="T0" fmla="*/ 61 w 79"/>
              <a:gd name="T1" fmla="*/ 60 h 95"/>
              <a:gd name="T2" fmla="*/ 79 w 79"/>
              <a:gd name="T3" fmla="*/ 65 h 95"/>
              <a:gd name="T4" fmla="*/ 65 w 79"/>
              <a:gd name="T5" fmla="*/ 88 h 95"/>
              <a:gd name="T6" fmla="*/ 41 w 79"/>
              <a:gd name="T7" fmla="*/ 95 h 95"/>
              <a:gd name="T8" fmla="*/ 11 w 79"/>
              <a:gd name="T9" fmla="*/ 82 h 95"/>
              <a:gd name="T10" fmla="*/ 0 w 79"/>
              <a:gd name="T11" fmla="*/ 48 h 95"/>
              <a:gd name="T12" fmla="*/ 11 w 79"/>
              <a:gd name="T13" fmla="*/ 13 h 95"/>
              <a:gd name="T14" fmla="*/ 42 w 79"/>
              <a:gd name="T15" fmla="*/ 0 h 95"/>
              <a:gd name="T16" fmla="*/ 70 w 79"/>
              <a:gd name="T17" fmla="*/ 10 h 95"/>
              <a:gd name="T18" fmla="*/ 79 w 79"/>
              <a:gd name="T19" fmla="*/ 27 h 95"/>
              <a:gd name="T20" fmla="*/ 61 w 79"/>
              <a:gd name="T21" fmla="*/ 31 h 95"/>
              <a:gd name="T22" fmla="*/ 54 w 79"/>
              <a:gd name="T23" fmla="*/ 20 h 95"/>
              <a:gd name="T24" fmla="*/ 41 w 79"/>
              <a:gd name="T25" fmla="*/ 16 h 95"/>
              <a:gd name="T26" fmla="*/ 25 w 79"/>
              <a:gd name="T27" fmla="*/ 23 h 95"/>
              <a:gd name="T28" fmla="*/ 19 w 79"/>
              <a:gd name="T29" fmla="*/ 47 h 95"/>
              <a:gd name="T30" fmla="*/ 25 w 79"/>
              <a:gd name="T31" fmla="*/ 72 h 95"/>
              <a:gd name="T32" fmla="*/ 41 w 79"/>
              <a:gd name="T33" fmla="*/ 79 h 95"/>
              <a:gd name="T34" fmla="*/ 54 w 79"/>
              <a:gd name="T35" fmla="*/ 74 h 95"/>
              <a:gd name="T36" fmla="*/ 61 w 79"/>
              <a:gd name="T37"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95">
                <a:moveTo>
                  <a:pt x="61" y="60"/>
                </a:moveTo>
                <a:cubicBezTo>
                  <a:pt x="79" y="65"/>
                  <a:pt x="79" y="65"/>
                  <a:pt x="79" y="65"/>
                </a:cubicBezTo>
                <a:cubicBezTo>
                  <a:pt x="76" y="75"/>
                  <a:pt x="72" y="83"/>
                  <a:pt x="65" y="88"/>
                </a:cubicBezTo>
                <a:cubicBezTo>
                  <a:pt x="59" y="92"/>
                  <a:pt x="51" y="95"/>
                  <a:pt x="41" y="95"/>
                </a:cubicBezTo>
                <a:cubicBezTo>
                  <a:pt x="29" y="95"/>
                  <a:pt x="19" y="91"/>
                  <a:pt x="11" y="82"/>
                </a:cubicBezTo>
                <a:cubicBezTo>
                  <a:pt x="3" y="74"/>
                  <a:pt x="0" y="63"/>
                  <a:pt x="0" y="48"/>
                </a:cubicBezTo>
                <a:cubicBezTo>
                  <a:pt x="0" y="33"/>
                  <a:pt x="3" y="21"/>
                  <a:pt x="11" y="13"/>
                </a:cubicBezTo>
                <a:cubicBezTo>
                  <a:pt x="19" y="5"/>
                  <a:pt x="29" y="0"/>
                  <a:pt x="42" y="0"/>
                </a:cubicBezTo>
                <a:cubicBezTo>
                  <a:pt x="53" y="0"/>
                  <a:pt x="63" y="4"/>
                  <a:pt x="70" y="10"/>
                </a:cubicBezTo>
                <a:cubicBezTo>
                  <a:pt x="74" y="14"/>
                  <a:pt x="77" y="20"/>
                  <a:pt x="79" y="27"/>
                </a:cubicBezTo>
                <a:cubicBezTo>
                  <a:pt x="61" y="31"/>
                  <a:pt x="61" y="31"/>
                  <a:pt x="61" y="31"/>
                </a:cubicBezTo>
                <a:cubicBezTo>
                  <a:pt x="60" y="27"/>
                  <a:pt x="57" y="23"/>
                  <a:pt x="54" y="20"/>
                </a:cubicBezTo>
                <a:cubicBezTo>
                  <a:pt x="50" y="17"/>
                  <a:pt x="46" y="16"/>
                  <a:pt x="41" y="16"/>
                </a:cubicBezTo>
                <a:cubicBezTo>
                  <a:pt x="35" y="16"/>
                  <a:pt x="29" y="19"/>
                  <a:pt x="25" y="23"/>
                </a:cubicBezTo>
                <a:cubicBezTo>
                  <a:pt x="21" y="28"/>
                  <a:pt x="19" y="36"/>
                  <a:pt x="19" y="47"/>
                </a:cubicBezTo>
                <a:cubicBezTo>
                  <a:pt x="19" y="59"/>
                  <a:pt x="21" y="67"/>
                  <a:pt x="25" y="72"/>
                </a:cubicBezTo>
                <a:cubicBezTo>
                  <a:pt x="29" y="77"/>
                  <a:pt x="34" y="79"/>
                  <a:pt x="41" y="79"/>
                </a:cubicBezTo>
                <a:cubicBezTo>
                  <a:pt x="46" y="79"/>
                  <a:pt x="50" y="78"/>
                  <a:pt x="54" y="74"/>
                </a:cubicBezTo>
                <a:cubicBezTo>
                  <a:pt x="57" y="71"/>
                  <a:pt x="60" y="66"/>
                  <a:pt x="61" y="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71">
            <a:extLst>
              <a:ext uri="{FF2B5EF4-FFF2-40B4-BE49-F238E27FC236}">
                <a16:creationId xmlns:a16="http://schemas.microsoft.com/office/drawing/2014/main" id="{02489293-7477-48BD-9D43-DD00592711DB}"/>
              </a:ext>
            </a:extLst>
          </p:cNvPr>
          <p:cNvSpPr>
            <a:spLocks/>
          </p:cNvSpPr>
          <p:nvPr/>
        </p:nvSpPr>
        <p:spPr bwMode="auto">
          <a:xfrm>
            <a:off x="7105915" y="3461537"/>
            <a:ext cx="697845" cy="595651"/>
          </a:xfrm>
          <a:custGeom>
            <a:avLst/>
            <a:gdLst>
              <a:gd name="T0" fmla="*/ 0 w 506"/>
              <a:gd name="T1" fmla="*/ 0 h 419"/>
              <a:gd name="T2" fmla="*/ 506 w 506"/>
              <a:gd name="T3" fmla="*/ 209 h 419"/>
              <a:gd name="T4" fmla="*/ 0 w 506"/>
              <a:gd name="T5" fmla="*/ 419 h 419"/>
              <a:gd name="T6" fmla="*/ 0 w 506"/>
              <a:gd name="T7" fmla="*/ 0 h 419"/>
            </a:gdLst>
            <a:ahLst/>
            <a:cxnLst>
              <a:cxn ang="0">
                <a:pos x="T0" y="T1"/>
              </a:cxn>
              <a:cxn ang="0">
                <a:pos x="T2" y="T3"/>
              </a:cxn>
              <a:cxn ang="0">
                <a:pos x="T4" y="T5"/>
              </a:cxn>
              <a:cxn ang="0">
                <a:pos x="T6" y="T7"/>
              </a:cxn>
            </a:cxnLst>
            <a:rect l="0" t="0" r="r" b="b"/>
            <a:pathLst>
              <a:path w="506" h="419">
                <a:moveTo>
                  <a:pt x="0" y="0"/>
                </a:moveTo>
                <a:lnTo>
                  <a:pt x="506" y="209"/>
                </a:lnTo>
                <a:lnTo>
                  <a:pt x="0" y="419"/>
                </a:lnTo>
                <a:lnTo>
                  <a:pt x="0" y="0"/>
                </a:lnTo>
                <a:close/>
              </a:path>
            </a:pathLst>
          </a:custGeom>
          <a:solidFill>
            <a:srgbClr val="F6EC13"/>
          </a:solidFill>
          <a:ln w="11113" cap="flat">
            <a:solidFill>
              <a:srgbClr val="04040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6" name="Freeform 72">
            <a:extLst>
              <a:ext uri="{FF2B5EF4-FFF2-40B4-BE49-F238E27FC236}">
                <a16:creationId xmlns:a16="http://schemas.microsoft.com/office/drawing/2014/main" id="{F91D868C-07BA-43C4-B556-B3C6A4141D82}"/>
              </a:ext>
            </a:extLst>
          </p:cNvPr>
          <p:cNvSpPr>
            <a:spLocks noEditPoints="1"/>
          </p:cNvSpPr>
          <p:nvPr/>
        </p:nvSpPr>
        <p:spPr bwMode="auto">
          <a:xfrm>
            <a:off x="7166598" y="3664826"/>
            <a:ext cx="108953" cy="132209"/>
          </a:xfrm>
          <a:custGeom>
            <a:avLst/>
            <a:gdLst>
              <a:gd name="T0" fmla="*/ 0 w 77"/>
              <a:gd name="T1" fmla="*/ 0 h 91"/>
              <a:gd name="T2" fmla="*/ 34 w 77"/>
              <a:gd name="T3" fmla="*/ 0 h 91"/>
              <a:gd name="T4" fmla="*/ 51 w 77"/>
              <a:gd name="T5" fmla="*/ 2 h 91"/>
              <a:gd name="T6" fmla="*/ 65 w 77"/>
              <a:gd name="T7" fmla="*/ 10 h 91"/>
              <a:gd name="T8" fmla="*/ 74 w 77"/>
              <a:gd name="T9" fmla="*/ 25 h 91"/>
              <a:gd name="T10" fmla="*/ 77 w 77"/>
              <a:gd name="T11" fmla="*/ 47 h 91"/>
              <a:gd name="T12" fmla="*/ 74 w 77"/>
              <a:gd name="T13" fmla="*/ 66 h 91"/>
              <a:gd name="T14" fmla="*/ 64 w 77"/>
              <a:gd name="T15" fmla="*/ 82 h 91"/>
              <a:gd name="T16" fmla="*/ 51 w 77"/>
              <a:gd name="T17" fmla="*/ 90 h 91"/>
              <a:gd name="T18" fmla="*/ 35 w 77"/>
              <a:gd name="T19" fmla="*/ 91 h 91"/>
              <a:gd name="T20" fmla="*/ 0 w 77"/>
              <a:gd name="T21" fmla="*/ 91 h 91"/>
              <a:gd name="T22" fmla="*/ 0 w 77"/>
              <a:gd name="T23" fmla="*/ 0 h 91"/>
              <a:gd name="T24" fmla="*/ 19 w 77"/>
              <a:gd name="T25" fmla="*/ 16 h 91"/>
              <a:gd name="T26" fmla="*/ 19 w 77"/>
              <a:gd name="T27" fmla="*/ 76 h 91"/>
              <a:gd name="T28" fmla="*/ 32 w 77"/>
              <a:gd name="T29" fmla="*/ 76 h 91"/>
              <a:gd name="T30" fmla="*/ 44 w 77"/>
              <a:gd name="T31" fmla="*/ 75 h 91"/>
              <a:gd name="T32" fmla="*/ 51 w 77"/>
              <a:gd name="T33" fmla="*/ 71 h 91"/>
              <a:gd name="T34" fmla="*/ 56 w 77"/>
              <a:gd name="T35" fmla="*/ 63 h 91"/>
              <a:gd name="T36" fmla="*/ 58 w 77"/>
              <a:gd name="T37" fmla="*/ 46 h 91"/>
              <a:gd name="T38" fmla="*/ 56 w 77"/>
              <a:gd name="T39" fmla="*/ 30 h 91"/>
              <a:gd name="T40" fmla="*/ 51 w 77"/>
              <a:gd name="T41" fmla="*/ 21 h 91"/>
              <a:gd name="T42" fmla="*/ 42 w 77"/>
              <a:gd name="T43" fmla="*/ 16 h 91"/>
              <a:gd name="T44" fmla="*/ 27 w 77"/>
              <a:gd name="T45" fmla="*/ 16 h 91"/>
              <a:gd name="T46" fmla="*/ 19 w 77"/>
              <a:gd name="T4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91">
                <a:moveTo>
                  <a:pt x="0" y="0"/>
                </a:moveTo>
                <a:cubicBezTo>
                  <a:pt x="34" y="0"/>
                  <a:pt x="34" y="0"/>
                  <a:pt x="34" y="0"/>
                </a:cubicBezTo>
                <a:cubicBezTo>
                  <a:pt x="42" y="0"/>
                  <a:pt x="47" y="1"/>
                  <a:pt x="51" y="2"/>
                </a:cubicBezTo>
                <a:cubicBezTo>
                  <a:pt x="57" y="3"/>
                  <a:pt x="61" y="6"/>
                  <a:pt x="65" y="10"/>
                </a:cubicBezTo>
                <a:cubicBezTo>
                  <a:pt x="69" y="14"/>
                  <a:pt x="72" y="19"/>
                  <a:pt x="74" y="25"/>
                </a:cubicBezTo>
                <a:cubicBezTo>
                  <a:pt x="76" y="31"/>
                  <a:pt x="77" y="38"/>
                  <a:pt x="77" y="47"/>
                </a:cubicBezTo>
                <a:cubicBezTo>
                  <a:pt x="77" y="54"/>
                  <a:pt x="76" y="61"/>
                  <a:pt x="74" y="66"/>
                </a:cubicBezTo>
                <a:cubicBezTo>
                  <a:pt x="72" y="73"/>
                  <a:pt x="69" y="78"/>
                  <a:pt x="64" y="82"/>
                </a:cubicBezTo>
                <a:cubicBezTo>
                  <a:pt x="61" y="85"/>
                  <a:pt x="57" y="88"/>
                  <a:pt x="51" y="90"/>
                </a:cubicBezTo>
                <a:cubicBezTo>
                  <a:pt x="47" y="91"/>
                  <a:pt x="42" y="91"/>
                  <a:pt x="35" y="91"/>
                </a:cubicBezTo>
                <a:cubicBezTo>
                  <a:pt x="0" y="91"/>
                  <a:pt x="0" y="91"/>
                  <a:pt x="0" y="91"/>
                </a:cubicBezTo>
                <a:lnTo>
                  <a:pt x="0" y="0"/>
                </a:lnTo>
                <a:close/>
                <a:moveTo>
                  <a:pt x="19" y="16"/>
                </a:moveTo>
                <a:cubicBezTo>
                  <a:pt x="19" y="76"/>
                  <a:pt x="19" y="76"/>
                  <a:pt x="19" y="76"/>
                </a:cubicBezTo>
                <a:cubicBezTo>
                  <a:pt x="32" y="76"/>
                  <a:pt x="32" y="76"/>
                  <a:pt x="32" y="76"/>
                </a:cubicBezTo>
                <a:cubicBezTo>
                  <a:pt x="38" y="76"/>
                  <a:pt x="41" y="76"/>
                  <a:pt x="44" y="75"/>
                </a:cubicBezTo>
                <a:cubicBezTo>
                  <a:pt x="47" y="74"/>
                  <a:pt x="49" y="73"/>
                  <a:pt x="51" y="71"/>
                </a:cubicBezTo>
                <a:cubicBezTo>
                  <a:pt x="53" y="70"/>
                  <a:pt x="55" y="67"/>
                  <a:pt x="56" y="63"/>
                </a:cubicBezTo>
                <a:cubicBezTo>
                  <a:pt x="57" y="58"/>
                  <a:pt x="58" y="53"/>
                  <a:pt x="58" y="46"/>
                </a:cubicBezTo>
                <a:cubicBezTo>
                  <a:pt x="58" y="39"/>
                  <a:pt x="57" y="33"/>
                  <a:pt x="56" y="30"/>
                </a:cubicBezTo>
                <a:cubicBezTo>
                  <a:pt x="55" y="26"/>
                  <a:pt x="53" y="23"/>
                  <a:pt x="51" y="21"/>
                </a:cubicBezTo>
                <a:cubicBezTo>
                  <a:pt x="48" y="19"/>
                  <a:pt x="46" y="17"/>
                  <a:pt x="42" y="16"/>
                </a:cubicBezTo>
                <a:cubicBezTo>
                  <a:pt x="40" y="16"/>
                  <a:pt x="35" y="16"/>
                  <a:pt x="27" y="16"/>
                </a:cubicBezTo>
                <a:lnTo>
                  <a:pt x="1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73">
            <a:extLst>
              <a:ext uri="{FF2B5EF4-FFF2-40B4-BE49-F238E27FC236}">
                <a16:creationId xmlns:a16="http://schemas.microsoft.com/office/drawing/2014/main" id="{8080BC63-D150-48C5-B33B-79534E9620F0}"/>
              </a:ext>
            </a:extLst>
          </p:cNvPr>
          <p:cNvSpPr>
            <a:spLocks noEditPoints="1"/>
          </p:cNvSpPr>
          <p:nvPr/>
        </p:nvSpPr>
        <p:spPr bwMode="auto">
          <a:xfrm>
            <a:off x="7283824" y="3664826"/>
            <a:ext cx="131019" cy="132209"/>
          </a:xfrm>
          <a:custGeom>
            <a:avLst/>
            <a:gdLst>
              <a:gd name="T0" fmla="*/ 95 w 95"/>
              <a:gd name="T1" fmla="*/ 93 h 93"/>
              <a:gd name="T2" fmla="*/ 74 w 95"/>
              <a:gd name="T3" fmla="*/ 93 h 93"/>
              <a:gd name="T4" fmla="*/ 66 w 95"/>
              <a:gd name="T5" fmla="*/ 72 h 93"/>
              <a:gd name="T6" fmla="*/ 28 w 95"/>
              <a:gd name="T7" fmla="*/ 72 h 93"/>
              <a:gd name="T8" fmla="*/ 21 w 95"/>
              <a:gd name="T9" fmla="*/ 93 h 93"/>
              <a:gd name="T10" fmla="*/ 0 w 95"/>
              <a:gd name="T11" fmla="*/ 93 h 93"/>
              <a:gd name="T12" fmla="*/ 37 w 95"/>
              <a:gd name="T13" fmla="*/ 0 h 93"/>
              <a:gd name="T14" fmla="*/ 57 w 95"/>
              <a:gd name="T15" fmla="*/ 0 h 93"/>
              <a:gd name="T16" fmla="*/ 95 w 95"/>
              <a:gd name="T17" fmla="*/ 93 h 93"/>
              <a:gd name="T18" fmla="*/ 60 w 95"/>
              <a:gd name="T19" fmla="*/ 56 h 93"/>
              <a:gd name="T20" fmla="*/ 47 w 95"/>
              <a:gd name="T21" fmla="*/ 21 h 93"/>
              <a:gd name="T22" fmla="*/ 34 w 95"/>
              <a:gd name="T23" fmla="*/ 56 h 93"/>
              <a:gd name="T24" fmla="*/ 60 w 95"/>
              <a:gd name="T25"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93">
                <a:moveTo>
                  <a:pt x="95" y="93"/>
                </a:moveTo>
                <a:lnTo>
                  <a:pt x="74" y="93"/>
                </a:lnTo>
                <a:lnTo>
                  <a:pt x="66" y="72"/>
                </a:lnTo>
                <a:lnTo>
                  <a:pt x="28" y="72"/>
                </a:lnTo>
                <a:lnTo>
                  <a:pt x="21" y="93"/>
                </a:lnTo>
                <a:lnTo>
                  <a:pt x="0" y="93"/>
                </a:lnTo>
                <a:lnTo>
                  <a:pt x="37" y="0"/>
                </a:lnTo>
                <a:lnTo>
                  <a:pt x="57" y="0"/>
                </a:lnTo>
                <a:lnTo>
                  <a:pt x="95" y="93"/>
                </a:lnTo>
                <a:close/>
                <a:moveTo>
                  <a:pt x="60" y="56"/>
                </a:moveTo>
                <a:lnTo>
                  <a:pt x="47" y="21"/>
                </a:lnTo>
                <a:lnTo>
                  <a:pt x="34" y="56"/>
                </a:lnTo>
                <a:lnTo>
                  <a:pt x="6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74">
            <a:extLst>
              <a:ext uri="{FF2B5EF4-FFF2-40B4-BE49-F238E27FC236}">
                <a16:creationId xmlns:a16="http://schemas.microsoft.com/office/drawing/2014/main" id="{B7C78455-F88B-4B2F-A607-8DB3E85A5E7D}"/>
              </a:ext>
            </a:extLst>
          </p:cNvPr>
          <p:cNvSpPr>
            <a:spLocks/>
          </p:cNvSpPr>
          <p:nvPr/>
        </p:nvSpPr>
        <p:spPr bwMode="auto">
          <a:xfrm>
            <a:off x="7424496" y="3661982"/>
            <a:ext cx="111711" cy="137895"/>
          </a:xfrm>
          <a:custGeom>
            <a:avLst/>
            <a:gdLst>
              <a:gd name="T0" fmla="*/ 61 w 79"/>
              <a:gd name="T1" fmla="*/ 59 h 94"/>
              <a:gd name="T2" fmla="*/ 79 w 79"/>
              <a:gd name="T3" fmla="*/ 65 h 94"/>
              <a:gd name="T4" fmla="*/ 65 w 79"/>
              <a:gd name="T5" fmla="*/ 87 h 94"/>
              <a:gd name="T6" fmla="*/ 41 w 79"/>
              <a:gd name="T7" fmla="*/ 94 h 94"/>
              <a:gd name="T8" fmla="*/ 11 w 79"/>
              <a:gd name="T9" fmla="*/ 82 h 94"/>
              <a:gd name="T10" fmla="*/ 0 w 79"/>
              <a:gd name="T11" fmla="*/ 48 h 94"/>
              <a:gd name="T12" fmla="*/ 11 w 79"/>
              <a:gd name="T13" fmla="*/ 12 h 94"/>
              <a:gd name="T14" fmla="*/ 42 w 79"/>
              <a:gd name="T15" fmla="*/ 0 h 94"/>
              <a:gd name="T16" fmla="*/ 70 w 79"/>
              <a:gd name="T17" fmla="*/ 9 h 94"/>
              <a:gd name="T18" fmla="*/ 79 w 79"/>
              <a:gd name="T19" fmla="*/ 26 h 94"/>
              <a:gd name="T20" fmla="*/ 61 w 79"/>
              <a:gd name="T21" fmla="*/ 31 h 94"/>
              <a:gd name="T22" fmla="*/ 54 w 79"/>
              <a:gd name="T23" fmla="*/ 19 h 94"/>
              <a:gd name="T24" fmla="*/ 41 w 79"/>
              <a:gd name="T25" fmla="*/ 15 h 94"/>
              <a:gd name="T26" fmla="*/ 25 w 79"/>
              <a:gd name="T27" fmla="*/ 23 h 94"/>
              <a:gd name="T28" fmla="*/ 19 w 79"/>
              <a:gd name="T29" fmla="*/ 46 h 94"/>
              <a:gd name="T30" fmla="*/ 25 w 79"/>
              <a:gd name="T31" fmla="*/ 71 h 94"/>
              <a:gd name="T32" fmla="*/ 41 w 79"/>
              <a:gd name="T33" fmla="*/ 78 h 94"/>
              <a:gd name="T34" fmla="*/ 54 w 79"/>
              <a:gd name="T35" fmla="*/ 74 h 94"/>
              <a:gd name="T36" fmla="*/ 61 w 79"/>
              <a:gd name="T37"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94">
                <a:moveTo>
                  <a:pt x="61" y="59"/>
                </a:moveTo>
                <a:cubicBezTo>
                  <a:pt x="79" y="65"/>
                  <a:pt x="79" y="65"/>
                  <a:pt x="79" y="65"/>
                </a:cubicBezTo>
                <a:cubicBezTo>
                  <a:pt x="76" y="75"/>
                  <a:pt x="72" y="82"/>
                  <a:pt x="65" y="87"/>
                </a:cubicBezTo>
                <a:cubicBezTo>
                  <a:pt x="59" y="92"/>
                  <a:pt x="51" y="94"/>
                  <a:pt x="41" y="94"/>
                </a:cubicBezTo>
                <a:cubicBezTo>
                  <a:pt x="29" y="94"/>
                  <a:pt x="19" y="90"/>
                  <a:pt x="11" y="82"/>
                </a:cubicBezTo>
                <a:cubicBezTo>
                  <a:pt x="3" y="73"/>
                  <a:pt x="0" y="62"/>
                  <a:pt x="0" y="48"/>
                </a:cubicBezTo>
                <a:cubicBezTo>
                  <a:pt x="0" y="32"/>
                  <a:pt x="3" y="21"/>
                  <a:pt x="11" y="12"/>
                </a:cubicBezTo>
                <a:cubicBezTo>
                  <a:pt x="19" y="4"/>
                  <a:pt x="29" y="0"/>
                  <a:pt x="42" y="0"/>
                </a:cubicBezTo>
                <a:cubicBezTo>
                  <a:pt x="53" y="0"/>
                  <a:pt x="63" y="3"/>
                  <a:pt x="70" y="9"/>
                </a:cubicBezTo>
                <a:cubicBezTo>
                  <a:pt x="74" y="13"/>
                  <a:pt x="77" y="19"/>
                  <a:pt x="79" y="26"/>
                </a:cubicBezTo>
                <a:cubicBezTo>
                  <a:pt x="61" y="31"/>
                  <a:pt x="61" y="31"/>
                  <a:pt x="61" y="31"/>
                </a:cubicBezTo>
                <a:cubicBezTo>
                  <a:pt x="60" y="26"/>
                  <a:pt x="57" y="22"/>
                  <a:pt x="54" y="19"/>
                </a:cubicBezTo>
                <a:cubicBezTo>
                  <a:pt x="50" y="17"/>
                  <a:pt x="46" y="15"/>
                  <a:pt x="41" y="15"/>
                </a:cubicBezTo>
                <a:cubicBezTo>
                  <a:pt x="35" y="15"/>
                  <a:pt x="29" y="18"/>
                  <a:pt x="25" y="23"/>
                </a:cubicBezTo>
                <a:cubicBezTo>
                  <a:pt x="21" y="27"/>
                  <a:pt x="19" y="35"/>
                  <a:pt x="19" y="46"/>
                </a:cubicBezTo>
                <a:cubicBezTo>
                  <a:pt x="19" y="58"/>
                  <a:pt x="21" y="66"/>
                  <a:pt x="25" y="71"/>
                </a:cubicBezTo>
                <a:cubicBezTo>
                  <a:pt x="29" y="76"/>
                  <a:pt x="34" y="78"/>
                  <a:pt x="41" y="78"/>
                </a:cubicBezTo>
                <a:cubicBezTo>
                  <a:pt x="46" y="78"/>
                  <a:pt x="50" y="77"/>
                  <a:pt x="54" y="74"/>
                </a:cubicBezTo>
                <a:cubicBezTo>
                  <a:pt x="57" y="70"/>
                  <a:pt x="60" y="66"/>
                  <a:pt x="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75">
            <a:extLst>
              <a:ext uri="{FF2B5EF4-FFF2-40B4-BE49-F238E27FC236}">
                <a16:creationId xmlns:a16="http://schemas.microsoft.com/office/drawing/2014/main" id="{4073B175-33E8-4451-A98F-3DFF26450EEC}"/>
              </a:ext>
            </a:extLst>
          </p:cNvPr>
          <p:cNvSpPr>
            <a:spLocks/>
          </p:cNvSpPr>
          <p:nvPr/>
        </p:nvSpPr>
        <p:spPr bwMode="auto">
          <a:xfrm>
            <a:off x="7105915" y="4442443"/>
            <a:ext cx="697845" cy="595651"/>
          </a:xfrm>
          <a:custGeom>
            <a:avLst/>
            <a:gdLst>
              <a:gd name="T0" fmla="*/ 0 w 506"/>
              <a:gd name="T1" fmla="*/ 0 h 419"/>
              <a:gd name="T2" fmla="*/ 506 w 506"/>
              <a:gd name="T3" fmla="*/ 209 h 419"/>
              <a:gd name="T4" fmla="*/ 0 w 506"/>
              <a:gd name="T5" fmla="*/ 419 h 419"/>
              <a:gd name="T6" fmla="*/ 0 w 506"/>
              <a:gd name="T7" fmla="*/ 0 h 419"/>
            </a:gdLst>
            <a:ahLst/>
            <a:cxnLst>
              <a:cxn ang="0">
                <a:pos x="T0" y="T1"/>
              </a:cxn>
              <a:cxn ang="0">
                <a:pos x="T2" y="T3"/>
              </a:cxn>
              <a:cxn ang="0">
                <a:pos x="T4" y="T5"/>
              </a:cxn>
              <a:cxn ang="0">
                <a:pos x="T6" y="T7"/>
              </a:cxn>
            </a:cxnLst>
            <a:rect l="0" t="0" r="r" b="b"/>
            <a:pathLst>
              <a:path w="506" h="419">
                <a:moveTo>
                  <a:pt x="0" y="0"/>
                </a:moveTo>
                <a:lnTo>
                  <a:pt x="506" y="209"/>
                </a:lnTo>
                <a:lnTo>
                  <a:pt x="0" y="419"/>
                </a:lnTo>
                <a:lnTo>
                  <a:pt x="0" y="0"/>
                </a:lnTo>
                <a:close/>
              </a:path>
            </a:pathLst>
          </a:custGeom>
          <a:solidFill>
            <a:srgbClr val="F6EC13"/>
          </a:solidFill>
          <a:ln w="11113" cap="flat">
            <a:solidFill>
              <a:srgbClr val="04040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10" name="Freeform 76">
            <a:extLst>
              <a:ext uri="{FF2B5EF4-FFF2-40B4-BE49-F238E27FC236}">
                <a16:creationId xmlns:a16="http://schemas.microsoft.com/office/drawing/2014/main" id="{0D28ED54-AB56-4149-A1ED-9335C75B8371}"/>
              </a:ext>
            </a:extLst>
          </p:cNvPr>
          <p:cNvSpPr>
            <a:spLocks noEditPoints="1"/>
          </p:cNvSpPr>
          <p:nvPr/>
        </p:nvSpPr>
        <p:spPr bwMode="auto">
          <a:xfrm>
            <a:off x="7166598" y="4661369"/>
            <a:ext cx="108953" cy="132209"/>
          </a:xfrm>
          <a:custGeom>
            <a:avLst/>
            <a:gdLst>
              <a:gd name="T0" fmla="*/ 0 w 77"/>
              <a:gd name="T1" fmla="*/ 0 h 91"/>
              <a:gd name="T2" fmla="*/ 34 w 77"/>
              <a:gd name="T3" fmla="*/ 0 h 91"/>
              <a:gd name="T4" fmla="*/ 51 w 77"/>
              <a:gd name="T5" fmla="*/ 2 h 91"/>
              <a:gd name="T6" fmla="*/ 65 w 77"/>
              <a:gd name="T7" fmla="*/ 10 h 91"/>
              <a:gd name="T8" fmla="*/ 74 w 77"/>
              <a:gd name="T9" fmla="*/ 25 h 91"/>
              <a:gd name="T10" fmla="*/ 77 w 77"/>
              <a:gd name="T11" fmla="*/ 46 h 91"/>
              <a:gd name="T12" fmla="*/ 74 w 77"/>
              <a:gd name="T13" fmla="*/ 66 h 91"/>
              <a:gd name="T14" fmla="*/ 64 w 77"/>
              <a:gd name="T15" fmla="*/ 82 h 91"/>
              <a:gd name="T16" fmla="*/ 51 w 77"/>
              <a:gd name="T17" fmla="*/ 89 h 91"/>
              <a:gd name="T18" fmla="*/ 35 w 77"/>
              <a:gd name="T19" fmla="*/ 91 h 91"/>
              <a:gd name="T20" fmla="*/ 0 w 77"/>
              <a:gd name="T21" fmla="*/ 91 h 91"/>
              <a:gd name="T22" fmla="*/ 0 w 77"/>
              <a:gd name="T23" fmla="*/ 0 h 91"/>
              <a:gd name="T24" fmla="*/ 19 w 77"/>
              <a:gd name="T25" fmla="*/ 15 h 91"/>
              <a:gd name="T26" fmla="*/ 19 w 77"/>
              <a:gd name="T27" fmla="*/ 76 h 91"/>
              <a:gd name="T28" fmla="*/ 32 w 77"/>
              <a:gd name="T29" fmla="*/ 76 h 91"/>
              <a:gd name="T30" fmla="*/ 44 w 77"/>
              <a:gd name="T31" fmla="*/ 75 h 91"/>
              <a:gd name="T32" fmla="*/ 51 w 77"/>
              <a:gd name="T33" fmla="*/ 71 h 91"/>
              <a:gd name="T34" fmla="*/ 56 w 77"/>
              <a:gd name="T35" fmla="*/ 62 h 91"/>
              <a:gd name="T36" fmla="*/ 58 w 77"/>
              <a:gd name="T37" fmla="*/ 46 h 91"/>
              <a:gd name="T38" fmla="*/ 56 w 77"/>
              <a:gd name="T39" fmla="*/ 29 h 91"/>
              <a:gd name="T40" fmla="*/ 51 w 77"/>
              <a:gd name="T41" fmla="*/ 21 h 91"/>
              <a:gd name="T42" fmla="*/ 42 w 77"/>
              <a:gd name="T43" fmla="*/ 16 h 91"/>
              <a:gd name="T44" fmla="*/ 27 w 77"/>
              <a:gd name="T45" fmla="*/ 15 h 91"/>
              <a:gd name="T46" fmla="*/ 19 w 77"/>
              <a:gd name="T4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91">
                <a:moveTo>
                  <a:pt x="0" y="0"/>
                </a:moveTo>
                <a:cubicBezTo>
                  <a:pt x="34" y="0"/>
                  <a:pt x="34" y="0"/>
                  <a:pt x="34" y="0"/>
                </a:cubicBezTo>
                <a:cubicBezTo>
                  <a:pt x="42" y="0"/>
                  <a:pt x="47" y="0"/>
                  <a:pt x="51" y="2"/>
                </a:cubicBezTo>
                <a:cubicBezTo>
                  <a:pt x="57" y="3"/>
                  <a:pt x="61" y="6"/>
                  <a:pt x="65" y="10"/>
                </a:cubicBezTo>
                <a:cubicBezTo>
                  <a:pt x="69" y="14"/>
                  <a:pt x="72" y="19"/>
                  <a:pt x="74" y="25"/>
                </a:cubicBezTo>
                <a:cubicBezTo>
                  <a:pt x="76" y="31"/>
                  <a:pt x="77" y="38"/>
                  <a:pt x="77" y="46"/>
                </a:cubicBezTo>
                <a:cubicBezTo>
                  <a:pt x="77" y="54"/>
                  <a:pt x="76" y="60"/>
                  <a:pt x="74" y="66"/>
                </a:cubicBezTo>
                <a:cubicBezTo>
                  <a:pt x="72" y="73"/>
                  <a:pt x="69" y="78"/>
                  <a:pt x="64" y="82"/>
                </a:cubicBezTo>
                <a:cubicBezTo>
                  <a:pt x="61" y="85"/>
                  <a:pt x="57" y="88"/>
                  <a:pt x="51" y="89"/>
                </a:cubicBezTo>
                <a:cubicBezTo>
                  <a:pt x="47" y="91"/>
                  <a:pt x="42" y="91"/>
                  <a:pt x="35" y="91"/>
                </a:cubicBezTo>
                <a:cubicBezTo>
                  <a:pt x="0" y="91"/>
                  <a:pt x="0" y="91"/>
                  <a:pt x="0" y="91"/>
                </a:cubicBezTo>
                <a:lnTo>
                  <a:pt x="0" y="0"/>
                </a:lnTo>
                <a:close/>
                <a:moveTo>
                  <a:pt x="19" y="15"/>
                </a:moveTo>
                <a:cubicBezTo>
                  <a:pt x="19" y="76"/>
                  <a:pt x="19" y="76"/>
                  <a:pt x="19" y="76"/>
                </a:cubicBezTo>
                <a:cubicBezTo>
                  <a:pt x="32" y="76"/>
                  <a:pt x="32" y="76"/>
                  <a:pt x="32" y="76"/>
                </a:cubicBezTo>
                <a:cubicBezTo>
                  <a:pt x="38" y="76"/>
                  <a:pt x="41" y="76"/>
                  <a:pt x="44" y="75"/>
                </a:cubicBezTo>
                <a:cubicBezTo>
                  <a:pt x="47" y="74"/>
                  <a:pt x="49" y="73"/>
                  <a:pt x="51" y="71"/>
                </a:cubicBezTo>
                <a:cubicBezTo>
                  <a:pt x="53" y="69"/>
                  <a:pt x="55" y="66"/>
                  <a:pt x="56" y="62"/>
                </a:cubicBezTo>
                <a:cubicBezTo>
                  <a:pt x="57" y="58"/>
                  <a:pt x="58" y="53"/>
                  <a:pt x="58" y="46"/>
                </a:cubicBezTo>
                <a:cubicBezTo>
                  <a:pt x="58" y="39"/>
                  <a:pt x="57" y="33"/>
                  <a:pt x="56" y="29"/>
                </a:cubicBezTo>
                <a:cubicBezTo>
                  <a:pt x="55" y="26"/>
                  <a:pt x="53" y="23"/>
                  <a:pt x="51" y="21"/>
                </a:cubicBezTo>
                <a:cubicBezTo>
                  <a:pt x="48" y="18"/>
                  <a:pt x="46" y="17"/>
                  <a:pt x="42" y="16"/>
                </a:cubicBezTo>
                <a:cubicBezTo>
                  <a:pt x="40" y="16"/>
                  <a:pt x="35" y="15"/>
                  <a:pt x="27" y="15"/>
                </a:cubicBezTo>
                <a:lnTo>
                  <a:pt x="1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77">
            <a:extLst>
              <a:ext uri="{FF2B5EF4-FFF2-40B4-BE49-F238E27FC236}">
                <a16:creationId xmlns:a16="http://schemas.microsoft.com/office/drawing/2014/main" id="{4EAF2D74-DDD7-4DD2-8ADE-704B699B064B}"/>
              </a:ext>
            </a:extLst>
          </p:cNvPr>
          <p:cNvSpPr>
            <a:spLocks noEditPoints="1"/>
          </p:cNvSpPr>
          <p:nvPr/>
        </p:nvSpPr>
        <p:spPr bwMode="auto">
          <a:xfrm>
            <a:off x="7283824" y="4661369"/>
            <a:ext cx="131019" cy="132209"/>
          </a:xfrm>
          <a:custGeom>
            <a:avLst/>
            <a:gdLst>
              <a:gd name="T0" fmla="*/ 95 w 95"/>
              <a:gd name="T1" fmla="*/ 93 h 93"/>
              <a:gd name="T2" fmla="*/ 74 w 95"/>
              <a:gd name="T3" fmla="*/ 93 h 93"/>
              <a:gd name="T4" fmla="*/ 66 w 95"/>
              <a:gd name="T5" fmla="*/ 73 h 93"/>
              <a:gd name="T6" fmla="*/ 28 w 95"/>
              <a:gd name="T7" fmla="*/ 73 h 93"/>
              <a:gd name="T8" fmla="*/ 21 w 95"/>
              <a:gd name="T9" fmla="*/ 93 h 93"/>
              <a:gd name="T10" fmla="*/ 0 w 95"/>
              <a:gd name="T11" fmla="*/ 93 h 93"/>
              <a:gd name="T12" fmla="*/ 37 w 95"/>
              <a:gd name="T13" fmla="*/ 0 h 93"/>
              <a:gd name="T14" fmla="*/ 57 w 95"/>
              <a:gd name="T15" fmla="*/ 0 h 93"/>
              <a:gd name="T16" fmla="*/ 95 w 95"/>
              <a:gd name="T17" fmla="*/ 93 h 93"/>
              <a:gd name="T18" fmla="*/ 60 w 95"/>
              <a:gd name="T19" fmla="*/ 56 h 93"/>
              <a:gd name="T20" fmla="*/ 47 w 95"/>
              <a:gd name="T21" fmla="*/ 21 h 93"/>
              <a:gd name="T22" fmla="*/ 34 w 95"/>
              <a:gd name="T23" fmla="*/ 56 h 93"/>
              <a:gd name="T24" fmla="*/ 60 w 95"/>
              <a:gd name="T25"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93">
                <a:moveTo>
                  <a:pt x="95" y="93"/>
                </a:moveTo>
                <a:lnTo>
                  <a:pt x="74" y="93"/>
                </a:lnTo>
                <a:lnTo>
                  <a:pt x="66" y="73"/>
                </a:lnTo>
                <a:lnTo>
                  <a:pt x="28" y="73"/>
                </a:lnTo>
                <a:lnTo>
                  <a:pt x="21" y="93"/>
                </a:lnTo>
                <a:lnTo>
                  <a:pt x="0" y="93"/>
                </a:lnTo>
                <a:lnTo>
                  <a:pt x="37" y="0"/>
                </a:lnTo>
                <a:lnTo>
                  <a:pt x="57" y="0"/>
                </a:lnTo>
                <a:lnTo>
                  <a:pt x="95" y="93"/>
                </a:lnTo>
                <a:close/>
                <a:moveTo>
                  <a:pt x="60" y="56"/>
                </a:moveTo>
                <a:lnTo>
                  <a:pt x="47" y="21"/>
                </a:lnTo>
                <a:lnTo>
                  <a:pt x="34" y="56"/>
                </a:lnTo>
                <a:lnTo>
                  <a:pt x="6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78">
            <a:extLst>
              <a:ext uri="{FF2B5EF4-FFF2-40B4-BE49-F238E27FC236}">
                <a16:creationId xmlns:a16="http://schemas.microsoft.com/office/drawing/2014/main" id="{4EAF16B0-EFE4-4728-AF63-771B5A6BF1FA}"/>
              </a:ext>
            </a:extLst>
          </p:cNvPr>
          <p:cNvSpPr>
            <a:spLocks/>
          </p:cNvSpPr>
          <p:nvPr/>
        </p:nvSpPr>
        <p:spPr bwMode="auto">
          <a:xfrm>
            <a:off x="7424496" y="4658526"/>
            <a:ext cx="111711" cy="137895"/>
          </a:xfrm>
          <a:custGeom>
            <a:avLst/>
            <a:gdLst>
              <a:gd name="T0" fmla="*/ 61 w 79"/>
              <a:gd name="T1" fmla="*/ 60 h 95"/>
              <a:gd name="T2" fmla="*/ 79 w 79"/>
              <a:gd name="T3" fmla="*/ 65 h 95"/>
              <a:gd name="T4" fmla="*/ 65 w 79"/>
              <a:gd name="T5" fmla="*/ 88 h 95"/>
              <a:gd name="T6" fmla="*/ 41 w 79"/>
              <a:gd name="T7" fmla="*/ 95 h 95"/>
              <a:gd name="T8" fmla="*/ 11 w 79"/>
              <a:gd name="T9" fmla="*/ 82 h 95"/>
              <a:gd name="T10" fmla="*/ 0 w 79"/>
              <a:gd name="T11" fmla="*/ 48 h 95"/>
              <a:gd name="T12" fmla="*/ 11 w 79"/>
              <a:gd name="T13" fmla="*/ 13 h 95"/>
              <a:gd name="T14" fmla="*/ 42 w 79"/>
              <a:gd name="T15" fmla="*/ 0 h 95"/>
              <a:gd name="T16" fmla="*/ 70 w 79"/>
              <a:gd name="T17" fmla="*/ 10 h 95"/>
              <a:gd name="T18" fmla="*/ 79 w 79"/>
              <a:gd name="T19" fmla="*/ 27 h 95"/>
              <a:gd name="T20" fmla="*/ 61 w 79"/>
              <a:gd name="T21" fmla="*/ 31 h 95"/>
              <a:gd name="T22" fmla="*/ 54 w 79"/>
              <a:gd name="T23" fmla="*/ 20 h 95"/>
              <a:gd name="T24" fmla="*/ 41 w 79"/>
              <a:gd name="T25" fmla="*/ 16 h 95"/>
              <a:gd name="T26" fmla="*/ 25 w 79"/>
              <a:gd name="T27" fmla="*/ 23 h 95"/>
              <a:gd name="T28" fmla="*/ 19 w 79"/>
              <a:gd name="T29" fmla="*/ 47 h 95"/>
              <a:gd name="T30" fmla="*/ 25 w 79"/>
              <a:gd name="T31" fmla="*/ 72 h 95"/>
              <a:gd name="T32" fmla="*/ 41 w 79"/>
              <a:gd name="T33" fmla="*/ 79 h 95"/>
              <a:gd name="T34" fmla="*/ 54 w 79"/>
              <a:gd name="T35" fmla="*/ 74 h 95"/>
              <a:gd name="T36" fmla="*/ 61 w 79"/>
              <a:gd name="T37"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95">
                <a:moveTo>
                  <a:pt x="61" y="60"/>
                </a:moveTo>
                <a:cubicBezTo>
                  <a:pt x="79" y="65"/>
                  <a:pt x="79" y="65"/>
                  <a:pt x="79" y="65"/>
                </a:cubicBezTo>
                <a:cubicBezTo>
                  <a:pt x="76" y="75"/>
                  <a:pt x="72" y="83"/>
                  <a:pt x="65" y="88"/>
                </a:cubicBezTo>
                <a:cubicBezTo>
                  <a:pt x="59" y="92"/>
                  <a:pt x="51" y="95"/>
                  <a:pt x="41" y="95"/>
                </a:cubicBezTo>
                <a:cubicBezTo>
                  <a:pt x="29" y="95"/>
                  <a:pt x="19" y="91"/>
                  <a:pt x="11" y="82"/>
                </a:cubicBezTo>
                <a:cubicBezTo>
                  <a:pt x="3" y="74"/>
                  <a:pt x="0" y="63"/>
                  <a:pt x="0" y="48"/>
                </a:cubicBezTo>
                <a:cubicBezTo>
                  <a:pt x="0" y="33"/>
                  <a:pt x="3" y="21"/>
                  <a:pt x="11" y="13"/>
                </a:cubicBezTo>
                <a:cubicBezTo>
                  <a:pt x="19" y="5"/>
                  <a:pt x="29" y="0"/>
                  <a:pt x="42" y="0"/>
                </a:cubicBezTo>
                <a:cubicBezTo>
                  <a:pt x="53" y="0"/>
                  <a:pt x="63" y="4"/>
                  <a:pt x="70" y="10"/>
                </a:cubicBezTo>
                <a:cubicBezTo>
                  <a:pt x="74" y="14"/>
                  <a:pt x="77" y="20"/>
                  <a:pt x="79" y="27"/>
                </a:cubicBezTo>
                <a:cubicBezTo>
                  <a:pt x="61" y="31"/>
                  <a:pt x="61" y="31"/>
                  <a:pt x="61" y="31"/>
                </a:cubicBezTo>
                <a:cubicBezTo>
                  <a:pt x="60" y="27"/>
                  <a:pt x="57" y="23"/>
                  <a:pt x="54" y="20"/>
                </a:cubicBezTo>
                <a:cubicBezTo>
                  <a:pt x="50" y="17"/>
                  <a:pt x="46" y="16"/>
                  <a:pt x="41" y="16"/>
                </a:cubicBezTo>
                <a:cubicBezTo>
                  <a:pt x="35" y="16"/>
                  <a:pt x="29" y="19"/>
                  <a:pt x="25" y="23"/>
                </a:cubicBezTo>
                <a:cubicBezTo>
                  <a:pt x="21" y="28"/>
                  <a:pt x="19" y="36"/>
                  <a:pt x="19" y="47"/>
                </a:cubicBezTo>
                <a:cubicBezTo>
                  <a:pt x="19" y="59"/>
                  <a:pt x="21" y="67"/>
                  <a:pt x="25" y="72"/>
                </a:cubicBezTo>
                <a:cubicBezTo>
                  <a:pt x="29" y="77"/>
                  <a:pt x="34" y="79"/>
                  <a:pt x="41" y="79"/>
                </a:cubicBezTo>
                <a:cubicBezTo>
                  <a:pt x="46" y="79"/>
                  <a:pt x="50" y="78"/>
                  <a:pt x="54" y="74"/>
                </a:cubicBezTo>
                <a:cubicBezTo>
                  <a:pt x="57" y="71"/>
                  <a:pt x="60" y="66"/>
                  <a:pt x="61" y="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Rectangle 83">
            <a:extLst>
              <a:ext uri="{FF2B5EF4-FFF2-40B4-BE49-F238E27FC236}">
                <a16:creationId xmlns:a16="http://schemas.microsoft.com/office/drawing/2014/main" id="{B69FC44D-0DF8-44C9-AA45-D24ED25E76BE}"/>
              </a:ext>
            </a:extLst>
          </p:cNvPr>
          <p:cNvSpPr/>
          <p:nvPr/>
        </p:nvSpPr>
        <p:spPr>
          <a:xfrm>
            <a:off x="8396100" y="1580406"/>
            <a:ext cx="876443" cy="342377"/>
          </a:xfrm>
          <a:prstGeom prst="rect">
            <a:avLst/>
          </a:prstGeom>
          <a:solidFill>
            <a:srgbClr val="B6DF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16-bit</a:t>
            </a:r>
            <a:endParaRPr lang="en-US" sz="1600" b="1" baseline="-25000" dirty="0">
              <a:solidFill>
                <a:schemeClr val="tx1"/>
              </a:solidFill>
            </a:endParaRPr>
          </a:p>
        </p:txBody>
      </p:sp>
      <p:sp>
        <p:nvSpPr>
          <p:cNvPr id="114" name="Rectangle 84">
            <a:extLst>
              <a:ext uri="{FF2B5EF4-FFF2-40B4-BE49-F238E27FC236}">
                <a16:creationId xmlns:a16="http://schemas.microsoft.com/office/drawing/2014/main" id="{A6D5A7CC-AB70-47C2-9338-FFB968512920}"/>
              </a:ext>
            </a:extLst>
          </p:cNvPr>
          <p:cNvSpPr/>
          <p:nvPr/>
        </p:nvSpPr>
        <p:spPr>
          <a:xfrm>
            <a:off x="8396077" y="2583628"/>
            <a:ext cx="876443" cy="342377"/>
          </a:xfrm>
          <a:prstGeom prst="rect">
            <a:avLst/>
          </a:prstGeom>
          <a:solidFill>
            <a:srgbClr val="B6DF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16-bit</a:t>
            </a:r>
            <a:endParaRPr lang="en-US" sz="1600" b="1" baseline="-25000" dirty="0">
              <a:solidFill>
                <a:schemeClr val="tx1"/>
              </a:solidFill>
            </a:endParaRPr>
          </a:p>
        </p:txBody>
      </p:sp>
      <p:sp>
        <p:nvSpPr>
          <p:cNvPr id="115" name="Rectangle 85">
            <a:extLst>
              <a:ext uri="{FF2B5EF4-FFF2-40B4-BE49-F238E27FC236}">
                <a16:creationId xmlns:a16="http://schemas.microsoft.com/office/drawing/2014/main" id="{95858C9B-147F-4B22-BE52-F3FD5234F281}"/>
              </a:ext>
            </a:extLst>
          </p:cNvPr>
          <p:cNvSpPr/>
          <p:nvPr/>
        </p:nvSpPr>
        <p:spPr>
          <a:xfrm>
            <a:off x="8392652" y="3562210"/>
            <a:ext cx="876443" cy="342377"/>
          </a:xfrm>
          <a:prstGeom prst="rect">
            <a:avLst/>
          </a:prstGeom>
          <a:solidFill>
            <a:srgbClr val="B6DF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16-bit</a:t>
            </a:r>
            <a:endParaRPr lang="en-US" sz="1600" b="1" baseline="-25000" dirty="0">
              <a:solidFill>
                <a:schemeClr val="tx1"/>
              </a:solidFill>
            </a:endParaRPr>
          </a:p>
        </p:txBody>
      </p:sp>
      <p:sp>
        <p:nvSpPr>
          <p:cNvPr id="116" name="Rectangle 86">
            <a:extLst>
              <a:ext uri="{FF2B5EF4-FFF2-40B4-BE49-F238E27FC236}">
                <a16:creationId xmlns:a16="http://schemas.microsoft.com/office/drawing/2014/main" id="{E9AD6582-1C48-4103-9051-302B92DB41A8}"/>
              </a:ext>
            </a:extLst>
          </p:cNvPr>
          <p:cNvSpPr/>
          <p:nvPr/>
        </p:nvSpPr>
        <p:spPr>
          <a:xfrm>
            <a:off x="8396100" y="4534478"/>
            <a:ext cx="876443" cy="342377"/>
          </a:xfrm>
          <a:prstGeom prst="rect">
            <a:avLst/>
          </a:prstGeom>
          <a:solidFill>
            <a:srgbClr val="B6DF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16-bit</a:t>
            </a:r>
            <a:endParaRPr lang="en-US" sz="1600" b="1" baseline="-25000" dirty="0">
              <a:solidFill>
                <a:schemeClr val="tx1"/>
              </a:solidFill>
            </a:endParaRPr>
          </a:p>
        </p:txBody>
      </p:sp>
      <p:sp>
        <p:nvSpPr>
          <p:cNvPr id="117" name="TextBox 519">
            <a:extLst>
              <a:ext uri="{FF2B5EF4-FFF2-40B4-BE49-F238E27FC236}">
                <a16:creationId xmlns:a16="http://schemas.microsoft.com/office/drawing/2014/main" id="{DD6BAD6F-698D-4608-99AC-DA004182C585}"/>
              </a:ext>
            </a:extLst>
          </p:cNvPr>
          <p:cNvSpPr txBox="1"/>
          <p:nvPr/>
        </p:nvSpPr>
        <p:spPr>
          <a:xfrm>
            <a:off x="4378785" y="2706665"/>
            <a:ext cx="1083951" cy="338554"/>
          </a:xfrm>
          <a:prstGeom prst="rect">
            <a:avLst/>
          </a:prstGeom>
          <a:noFill/>
        </p:spPr>
        <p:txBody>
          <a:bodyPr wrap="none" rtlCol="0">
            <a:spAutoFit/>
          </a:bodyPr>
          <a:lstStyle/>
          <a:p>
            <a:pPr algn="ctr"/>
            <a:r>
              <a:rPr lang="en-US" sz="1600" b="1" dirty="0"/>
              <a:t>16 </a:t>
            </a:r>
            <a:r>
              <a:rPr lang="zh-CN" altLang="en-US" sz="1600" b="1" dirty="0"/>
              <a:t>轮迭代</a:t>
            </a:r>
            <a:endParaRPr lang="en-US" sz="1600" b="1" dirty="0"/>
          </a:p>
        </p:txBody>
      </p:sp>
      <p:sp>
        <p:nvSpPr>
          <p:cNvPr id="118" name="Rectangle 520">
            <a:extLst>
              <a:ext uri="{FF2B5EF4-FFF2-40B4-BE49-F238E27FC236}">
                <a16:creationId xmlns:a16="http://schemas.microsoft.com/office/drawing/2014/main" id="{602A290C-40F0-4B65-9AD0-B53BB497797D}"/>
              </a:ext>
            </a:extLst>
          </p:cNvPr>
          <p:cNvSpPr/>
          <p:nvPr/>
        </p:nvSpPr>
        <p:spPr>
          <a:xfrm>
            <a:off x="5793067" y="1598922"/>
            <a:ext cx="982517" cy="3283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1-bit</a:t>
            </a:r>
          </a:p>
        </p:txBody>
      </p:sp>
      <p:sp>
        <p:nvSpPr>
          <p:cNvPr id="119" name="Rectangle 521">
            <a:extLst>
              <a:ext uri="{FF2B5EF4-FFF2-40B4-BE49-F238E27FC236}">
                <a16:creationId xmlns:a16="http://schemas.microsoft.com/office/drawing/2014/main" id="{56AB1487-545A-48E9-AEE6-4B1D93CFF405}"/>
              </a:ext>
            </a:extLst>
          </p:cNvPr>
          <p:cNvSpPr/>
          <p:nvPr/>
        </p:nvSpPr>
        <p:spPr>
          <a:xfrm>
            <a:off x="5793067" y="2605073"/>
            <a:ext cx="982517" cy="3283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1-bit</a:t>
            </a:r>
          </a:p>
        </p:txBody>
      </p:sp>
      <p:sp>
        <p:nvSpPr>
          <p:cNvPr id="120" name="Rectangle 522">
            <a:extLst>
              <a:ext uri="{FF2B5EF4-FFF2-40B4-BE49-F238E27FC236}">
                <a16:creationId xmlns:a16="http://schemas.microsoft.com/office/drawing/2014/main" id="{D8EACFDC-8A39-46CA-AEEC-63134BABFC02}"/>
              </a:ext>
            </a:extLst>
          </p:cNvPr>
          <p:cNvSpPr/>
          <p:nvPr/>
        </p:nvSpPr>
        <p:spPr>
          <a:xfrm>
            <a:off x="5793067" y="3611224"/>
            <a:ext cx="982517" cy="3283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1-bit</a:t>
            </a:r>
          </a:p>
        </p:txBody>
      </p:sp>
      <p:sp>
        <p:nvSpPr>
          <p:cNvPr id="121" name="Rectangle 523">
            <a:extLst>
              <a:ext uri="{FF2B5EF4-FFF2-40B4-BE49-F238E27FC236}">
                <a16:creationId xmlns:a16="http://schemas.microsoft.com/office/drawing/2014/main" id="{AB76E50D-309F-46E1-AD2A-FCA6F9DA52AF}"/>
              </a:ext>
            </a:extLst>
          </p:cNvPr>
          <p:cNvSpPr/>
          <p:nvPr/>
        </p:nvSpPr>
        <p:spPr>
          <a:xfrm>
            <a:off x="5793067" y="4617374"/>
            <a:ext cx="982517" cy="3283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1-bit</a:t>
            </a:r>
          </a:p>
        </p:txBody>
      </p:sp>
      <p:sp>
        <p:nvSpPr>
          <p:cNvPr id="122" name="文本框 121">
            <a:extLst>
              <a:ext uri="{FF2B5EF4-FFF2-40B4-BE49-F238E27FC236}">
                <a16:creationId xmlns:a16="http://schemas.microsoft.com/office/drawing/2014/main" id="{BCC26DC3-BB99-443C-A938-F0B598EF9E68}"/>
              </a:ext>
            </a:extLst>
          </p:cNvPr>
          <p:cNvSpPr txBox="1"/>
          <p:nvPr/>
        </p:nvSpPr>
        <p:spPr>
          <a:xfrm>
            <a:off x="5938991" y="4059530"/>
            <a:ext cx="687609" cy="461665"/>
          </a:xfrm>
          <a:prstGeom prst="rect">
            <a:avLst/>
          </a:prstGeom>
          <a:noFill/>
        </p:spPr>
        <p:txBody>
          <a:bodyPr wrap="square" rtlCol="0">
            <a:spAutoFit/>
          </a:bodyPr>
          <a:lstStyle/>
          <a:p>
            <a:pPr algn="ctr"/>
            <a:r>
              <a:rPr lang="en-US" altLang="zh-CN" sz="2400" b="1" dirty="0"/>
              <a:t>……</a:t>
            </a:r>
            <a:endParaRPr lang="zh-CN" altLang="en-US" sz="2400" b="1" dirty="0"/>
          </a:p>
        </p:txBody>
      </p:sp>
      <p:sp>
        <p:nvSpPr>
          <p:cNvPr id="123" name="矩形 122">
            <a:extLst>
              <a:ext uri="{FF2B5EF4-FFF2-40B4-BE49-F238E27FC236}">
                <a16:creationId xmlns:a16="http://schemas.microsoft.com/office/drawing/2014/main" id="{1D9413B7-2778-4BD8-92B2-76BEE1A86D64}"/>
              </a:ext>
            </a:extLst>
          </p:cNvPr>
          <p:cNvSpPr/>
          <p:nvPr/>
        </p:nvSpPr>
        <p:spPr>
          <a:xfrm>
            <a:off x="7937370" y="5924399"/>
            <a:ext cx="1638752" cy="5410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42-bit ADC</a:t>
            </a:r>
            <a:endParaRPr lang="zh-CN" altLang="en-US" dirty="0">
              <a:solidFill>
                <a:schemeClr val="tx1"/>
              </a:solidFill>
            </a:endParaRPr>
          </a:p>
        </p:txBody>
      </p:sp>
      <p:sp>
        <p:nvSpPr>
          <p:cNvPr id="124" name="矩形 123">
            <a:extLst>
              <a:ext uri="{FF2B5EF4-FFF2-40B4-BE49-F238E27FC236}">
                <a16:creationId xmlns:a16="http://schemas.microsoft.com/office/drawing/2014/main" id="{5F4CD619-E7B7-49F2-9748-5E311A9239AF}"/>
              </a:ext>
            </a:extLst>
          </p:cNvPr>
          <p:cNvSpPr/>
          <p:nvPr/>
        </p:nvSpPr>
        <p:spPr>
          <a:xfrm>
            <a:off x="7937370" y="5916644"/>
            <a:ext cx="1638752" cy="5410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26-bit ADC</a:t>
            </a:r>
            <a:endParaRPr lang="zh-CN" altLang="en-US" dirty="0">
              <a:solidFill>
                <a:schemeClr val="tx1"/>
              </a:solidFill>
            </a:endParaRPr>
          </a:p>
        </p:txBody>
      </p:sp>
      <p:sp>
        <p:nvSpPr>
          <p:cNvPr id="125" name="矩形: 圆角 124">
            <a:extLst>
              <a:ext uri="{FF2B5EF4-FFF2-40B4-BE49-F238E27FC236}">
                <a16:creationId xmlns:a16="http://schemas.microsoft.com/office/drawing/2014/main" id="{5603903B-6377-4A04-8A13-BCCF8F4EB44D}"/>
              </a:ext>
            </a:extLst>
          </p:cNvPr>
          <p:cNvSpPr/>
          <p:nvPr/>
        </p:nvSpPr>
        <p:spPr>
          <a:xfrm>
            <a:off x="753179" y="1550903"/>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1.  </a:t>
            </a:r>
            <a:r>
              <a:rPr lang="zh-CN" altLang="en-US" sz="1400" dirty="0">
                <a:solidFill>
                  <a:schemeClr val="tx1"/>
                </a:solidFill>
              </a:rPr>
              <a:t>将</a:t>
            </a:r>
            <a:r>
              <a:rPr lang="en-US" altLang="zh-CN" sz="1400" dirty="0">
                <a:solidFill>
                  <a:schemeClr val="tx1"/>
                </a:solidFill>
              </a:rPr>
              <a:t>16</a:t>
            </a:r>
            <a:r>
              <a:rPr lang="zh-CN" altLang="en-US" sz="1400" dirty="0">
                <a:solidFill>
                  <a:schemeClr val="tx1"/>
                </a:solidFill>
              </a:rPr>
              <a:t>位的输入电压转化为</a:t>
            </a:r>
            <a:r>
              <a:rPr lang="en-US" altLang="zh-CN" sz="1400" dirty="0">
                <a:solidFill>
                  <a:schemeClr val="tx1"/>
                </a:solidFill>
              </a:rPr>
              <a:t>16</a:t>
            </a:r>
            <a:r>
              <a:rPr lang="zh-CN" altLang="en-US" sz="1400" dirty="0">
                <a:solidFill>
                  <a:schemeClr val="tx1"/>
                </a:solidFill>
              </a:rPr>
              <a:t>个</a:t>
            </a:r>
            <a:r>
              <a:rPr lang="en-US" altLang="zh-CN" sz="1400" dirty="0">
                <a:solidFill>
                  <a:schemeClr val="tx1"/>
                </a:solidFill>
              </a:rPr>
              <a:t>1</a:t>
            </a:r>
            <a:r>
              <a:rPr lang="zh-CN" altLang="en-US" sz="1400" dirty="0">
                <a:solidFill>
                  <a:schemeClr val="tx1"/>
                </a:solidFill>
              </a:rPr>
              <a:t>位的电压，分</a:t>
            </a:r>
            <a:r>
              <a:rPr lang="en-US" altLang="zh-CN" sz="1400" dirty="0">
                <a:solidFill>
                  <a:schemeClr val="tx1"/>
                </a:solidFill>
              </a:rPr>
              <a:t>16</a:t>
            </a:r>
            <a:r>
              <a:rPr lang="zh-CN" altLang="en-US" sz="1400" dirty="0">
                <a:solidFill>
                  <a:schemeClr val="tx1"/>
                </a:solidFill>
              </a:rPr>
              <a:t>个周期进行输入</a:t>
            </a:r>
            <a:endParaRPr lang="en-US" altLang="zh-CN" sz="1400" dirty="0">
              <a:solidFill>
                <a:schemeClr val="tx1"/>
              </a:solidFill>
            </a:endParaRPr>
          </a:p>
        </p:txBody>
      </p:sp>
    </p:spTree>
    <p:extLst>
      <p:ext uri="{BB962C8B-B14F-4D97-AF65-F5344CB8AC3E}">
        <p14:creationId xmlns:p14="http://schemas.microsoft.com/office/powerpoint/2010/main" val="120734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19"/>
                                        </p:tgtEl>
                                        <p:attrNameLst>
                                          <p:attrName>style.visibility</p:attrName>
                                        </p:attrNameLst>
                                      </p:cBhvr>
                                      <p:to>
                                        <p:strVal val="visible"/>
                                      </p:to>
                                    </p:set>
                                    <p:animEffect transition="in" filter="wipe(down)">
                                      <p:cBhvr>
                                        <p:cTn id="9" dur="500"/>
                                        <p:tgtEl>
                                          <p:spTgt spid="119"/>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wipe(down)">
                                      <p:cBhvr>
                                        <p:cTn id="12" dur="500"/>
                                        <p:tgtEl>
                                          <p:spTgt spid="1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wipe(down)">
                                      <p:cBhvr>
                                        <p:cTn id="15" dur="500"/>
                                        <p:tgtEl>
                                          <p:spTgt spid="1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wipe(down)">
                                      <p:cBhvr>
                                        <p:cTn id="18" dur="500"/>
                                        <p:tgtEl>
                                          <p:spTgt spid="1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wipe(down)">
                                      <p:cBhvr>
                                        <p:cTn id="23"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animBg="1"/>
      <p:bldP spid="119" grpId="0" animBg="1"/>
      <p:bldP spid="120" grpId="0" animBg="1"/>
      <p:bldP spid="121"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6802-3DFA-49D8-B262-A6F12AC9AE9A}"/>
              </a:ext>
            </a:extLst>
          </p:cNvPr>
          <p:cNvSpPr>
            <a:spLocks noGrp="1"/>
          </p:cNvSpPr>
          <p:nvPr>
            <p:ph type="title"/>
          </p:nvPr>
        </p:nvSpPr>
        <p:spPr/>
        <p:txBody>
          <a:bodyPr/>
          <a:lstStyle/>
          <a:p>
            <a:r>
              <a:rPr lang="zh-CN" altLang="en-US" dirty="0"/>
              <a:t>解决方案</a:t>
            </a:r>
          </a:p>
        </p:txBody>
      </p:sp>
      <p:sp>
        <p:nvSpPr>
          <p:cNvPr id="4" name="灯片编号占位符 3">
            <a:extLst>
              <a:ext uri="{FF2B5EF4-FFF2-40B4-BE49-F238E27FC236}">
                <a16:creationId xmlns:a16="http://schemas.microsoft.com/office/drawing/2014/main" id="{E0DD7035-1C0C-4FB3-A8A4-26C311F3D428}"/>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125" name="矩形: 圆角 124">
            <a:extLst>
              <a:ext uri="{FF2B5EF4-FFF2-40B4-BE49-F238E27FC236}">
                <a16:creationId xmlns:a16="http://schemas.microsoft.com/office/drawing/2014/main" id="{5603903B-6377-4A04-8A13-BCCF8F4EB44D}"/>
              </a:ext>
            </a:extLst>
          </p:cNvPr>
          <p:cNvSpPr/>
          <p:nvPr/>
        </p:nvSpPr>
        <p:spPr>
          <a:xfrm>
            <a:off x="753179" y="1550903"/>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1.  </a:t>
            </a:r>
            <a:r>
              <a:rPr lang="zh-CN" altLang="en-US" sz="1400" dirty="0">
                <a:solidFill>
                  <a:schemeClr val="tx1"/>
                </a:solidFill>
              </a:rPr>
              <a:t>将</a:t>
            </a:r>
            <a:r>
              <a:rPr lang="en-US" altLang="zh-CN" sz="1400" dirty="0">
                <a:solidFill>
                  <a:schemeClr val="tx1"/>
                </a:solidFill>
              </a:rPr>
              <a:t>16</a:t>
            </a:r>
            <a:r>
              <a:rPr lang="zh-CN" altLang="en-US" sz="1400" dirty="0">
                <a:solidFill>
                  <a:schemeClr val="tx1"/>
                </a:solidFill>
              </a:rPr>
              <a:t>位的输入电压转化为</a:t>
            </a:r>
            <a:r>
              <a:rPr lang="en-US" altLang="zh-CN" sz="1400" dirty="0">
                <a:solidFill>
                  <a:schemeClr val="tx1"/>
                </a:solidFill>
              </a:rPr>
              <a:t>16</a:t>
            </a:r>
            <a:r>
              <a:rPr lang="zh-CN" altLang="en-US" sz="1400" dirty="0">
                <a:solidFill>
                  <a:schemeClr val="tx1"/>
                </a:solidFill>
              </a:rPr>
              <a:t>个</a:t>
            </a:r>
            <a:r>
              <a:rPr lang="en-US" altLang="zh-CN" sz="1400" dirty="0">
                <a:solidFill>
                  <a:schemeClr val="tx1"/>
                </a:solidFill>
              </a:rPr>
              <a:t>1</a:t>
            </a:r>
            <a:r>
              <a:rPr lang="zh-CN" altLang="en-US" sz="1400" dirty="0">
                <a:solidFill>
                  <a:schemeClr val="tx1"/>
                </a:solidFill>
              </a:rPr>
              <a:t>位的电压，分</a:t>
            </a:r>
            <a:r>
              <a:rPr lang="en-US" altLang="zh-CN" sz="1400" dirty="0">
                <a:solidFill>
                  <a:schemeClr val="tx1"/>
                </a:solidFill>
              </a:rPr>
              <a:t>16</a:t>
            </a:r>
            <a:r>
              <a:rPr lang="zh-CN" altLang="en-US" sz="1400" dirty="0">
                <a:solidFill>
                  <a:schemeClr val="tx1"/>
                </a:solidFill>
              </a:rPr>
              <a:t>个周期进行输入</a:t>
            </a:r>
            <a:endParaRPr lang="en-US" altLang="zh-CN" sz="1400" dirty="0">
              <a:solidFill>
                <a:schemeClr val="tx1"/>
              </a:solidFill>
            </a:endParaRPr>
          </a:p>
        </p:txBody>
      </p:sp>
      <p:sp>
        <p:nvSpPr>
          <p:cNvPr id="126" name="矩形: 圆角 125">
            <a:extLst>
              <a:ext uri="{FF2B5EF4-FFF2-40B4-BE49-F238E27FC236}">
                <a16:creationId xmlns:a16="http://schemas.microsoft.com/office/drawing/2014/main" id="{0CD99151-2A2B-4E28-B52D-D710C069AAFD}"/>
              </a:ext>
            </a:extLst>
          </p:cNvPr>
          <p:cNvSpPr/>
          <p:nvPr/>
        </p:nvSpPr>
        <p:spPr>
          <a:xfrm>
            <a:off x="753179" y="2979562"/>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2.</a:t>
            </a:r>
            <a:r>
              <a:rPr lang="zh-CN" altLang="en-US" sz="1400" dirty="0">
                <a:solidFill>
                  <a:schemeClr val="tx1"/>
                </a:solidFill>
              </a:rPr>
              <a:t>将</a:t>
            </a:r>
            <a:r>
              <a:rPr lang="en-US" altLang="zh-CN" sz="1400" dirty="0">
                <a:solidFill>
                  <a:schemeClr val="tx1"/>
                </a:solidFill>
              </a:rPr>
              <a:t>16</a:t>
            </a:r>
            <a:r>
              <a:rPr lang="zh-CN" altLang="en-US" sz="1400" dirty="0">
                <a:solidFill>
                  <a:schemeClr val="tx1"/>
                </a:solidFill>
              </a:rPr>
              <a:t>位的输入电压转化为</a:t>
            </a:r>
            <a:r>
              <a:rPr lang="en-US" altLang="zh-CN" sz="1400" dirty="0">
                <a:solidFill>
                  <a:schemeClr val="tx1"/>
                </a:solidFill>
              </a:rPr>
              <a:t>16</a:t>
            </a:r>
            <a:r>
              <a:rPr lang="zh-CN" altLang="en-US" sz="1400" dirty="0">
                <a:solidFill>
                  <a:schemeClr val="tx1"/>
                </a:solidFill>
              </a:rPr>
              <a:t>个</a:t>
            </a:r>
            <a:r>
              <a:rPr lang="en-US" altLang="zh-CN" sz="1400" dirty="0">
                <a:solidFill>
                  <a:schemeClr val="tx1"/>
                </a:solidFill>
              </a:rPr>
              <a:t>1</a:t>
            </a:r>
            <a:r>
              <a:rPr lang="zh-CN" altLang="en-US" sz="1400" dirty="0">
                <a:solidFill>
                  <a:schemeClr val="tx1"/>
                </a:solidFill>
              </a:rPr>
              <a:t>位的电压，分</a:t>
            </a:r>
            <a:r>
              <a:rPr lang="en-US" altLang="zh-CN" sz="1400" dirty="0">
                <a:solidFill>
                  <a:schemeClr val="tx1"/>
                </a:solidFill>
              </a:rPr>
              <a:t>16</a:t>
            </a:r>
            <a:r>
              <a:rPr lang="zh-CN" altLang="en-US" sz="1400" dirty="0">
                <a:solidFill>
                  <a:schemeClr val="tx1"/>
                </a:solidFill>
              </a:rPr>
              <a:t>个周期进行输入</a:t>
            </a:r>
            <a:endParaRPr lang="en-US" altLang="zh-CN" sz="1400" dirty="0">
              <a:solidFill>
                <a:schemeClr val="tx1"/>
              </a:solidFill>
            </a:endParaRPr>
          </a:p>
        </p:txBody>
      </p:sp>
      <p:pic>
        <p:nvPicPr>
          <p:cNvPr id="128" name="图片 127">
            <a:extLst>
              <a:ext uri="{FF2B5EF4-FFF2-40B4-BE49-F238E27FC236}">
                <a16:creationId xmlns:a16="http://schemas.microsoft.com/office/drawing/2014/main" id="{DF0071C7-D345-4DA9-A315-3146FBFE77E4}"/>
              </a:ext>
            </a:extLst>
          </p:cNvPr>
          <p:cNvPicPr>
            <a:picLocks noChangeAspect="1"/>
          </p:cNvPicPr>
          <p:nvPr/>
        </p:nvPicPr>
        <p:blipFill>
          <a:blip r:embed="rId3"/>
          <a:stretch>
            <a:fillRect/>
          </a:stretch>
        </p:blipFill>
        <p:spPr>
          <a:xfrm>
            <a:off x="4008749" y="1590324"/>
            <a:ext cx="4172912" cy="3943772"/>
          </a:xfrm>
          <a:prstGeom prst="rect">
            <a:avLst/>
          </a:prstGeom>
        </p:spPr>
      </p:pic>
      <p:pic>
        <p:nvPicPr>
          <p:cNvPr id="127" name="图片 126">
            <a:extLst>
              <a:ext uri="{FF2B5EF4-FFF2-40B4-BE49-F238E27FC236}">
                <a16:creationId xmlns:a16="http://schemas.microsoft.com/office/drawing/2014/main" id="{1357571B-0B36-4345-AD70-3A20B6CF2E3D}"/>
              </a:ext>
            </a:extLst>
          </p:cNvPr>
          <p:cNvPicPr>
            <a:picLocks noChangeAspect="1"/>
          </p:cNvPicPr>
          <p:nvPr/>
        </p:nvPicPr>
        <p:blipFill>
          <a:blip r:embed="rId4"/>
          <a:stretch>
            <a:fillRect/>
          </a:stretch>
        </p:blipFill>
        <p:spPr>
          <a:xfrm>
            <a:off x="3067025" y="1550903"/>
            <a:ext cx="8467265" cy="3983193"/>
          </a:xfrm>
          <a:prstGeom prst="rect">
            <a:avLst/>
          </a:prstGeom>
        </p:spPr>
      </p:pic>
    </p:spTree>
    <p:extLst>
      <p:ext uri="{BB962C8B-B14F-4D97-AF65-F5344CB8AC3E}">
        <p14:creationId xmlns:p14="http://schemas.microsoft.com/office/powerpoint/2010/main" val="376237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6802-3DFA-49D8-B262-A6F12AC9AE9A}"/>
              </a:ext>
            </a:extLst>
          </p:cNvPr>
          <p:cNvSpPr>
            <a:spLocks noGrp="1"/>
          </p:cNvSpPr>
          <p:nvPr>
            <p:ph type="title"/>
          </p:nvPr>
        </p:nvSpPr>
        <p:spPr/>
        <p:txBody>
          <a:bodyPr/>
          <a:lstStyle/>
          <a:p>
            <a:r>
              <a:rPr lang="zh-CN" altLang="en-US" dirty="0"/>
              <a:t>解决方案</a:t>
            </a:r>
          </a:p>
        </p:txBody>
      </p:sp>
      <p:sp>
        <p:nvSpPr>
          <p:cNvPr id="4" name="灯片编号占位符 3">
            <a:extLst>
              <a:ext uri="{FF2B5EF4-FFF2-40B4-BE49-F238E27FC236}">
                <a16:creationId xmlns:a16="http://schemas.microsoft.com/office/drawing/2014/main" id="{E0DD7035-1C0C-4FB3-A8A4-26C311F3D42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125" name="矩形: 圆角 124">
            <a:extLst>
              <a:ext uri="{FF2B5EF4-FFF2-40B4-BE49-F238E27FC236}">
                <a16:creationId xmlns:a16="http://schemas.microsoft.com/office/drawing/2014/main" id="{5603903B-6377-4A04-8A13-BCCF8F4EB44D}"/>
              </a:ext>
            </a:extLst>
          </p:cNvPr>
          <p:cNvSpPr/>
          <p:nvPr/>
        </p:nvSpPr>
        <p:spPr>
          <a:xfrm>
            <a:off x="753179" y="1550903"/>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1. </a:t>
            </a:r>
            <a:r>
              <a:rPr lang="zh-CN" altLang="en-US" sz="1400" dirty="0">
                <a:solidFill>
                  <a:schemeClr val="tx1"/>
                </a:solidFill>
              </a:rPr>
              <a:t>将</a:t>
            </a:r>
            <a:r>
              <a:rPr lang="en-US" altLang="zh-CN" sz="1400" dirty="0">
                <a:solidFill>
                  <a:schemeClr val="tx1"/>
                </a:solidFill>
              </a:rPr>
              <a:t>16</a:t>
            </a:r>
            <a:r>
              <a:rPr lang="zh-CN" altLang="en-US" sz="1400" dirty="0">
                <a:solidFill>
                  <a:schemeClr val="tx1"/>
                </a:solidFill>
              </a:rPr>
              <a:t>位的输入电压转化为</a:t>
            </a:r>
            <a:r>
              <a:rPr lang="en-US" altLang="zh-CN" sz="1400" dirty="0">
                <a:solidFill>
                  <a:schemeClr val="tx1"/>
                </a:solidFill>
              </a:rPr>
              <a:t>16</a:t>
            </a:r>
            <a:r>
              <a:rPr lang="zh-CN" altLang="en-US" sz="1400" dirty="0">
                <a:solidFill>
                  <a:schemeClr val="tx1"/>
                </a:solidFill>
              </a:rPr>
              <a:t>个</a:t>
            </a:r>
            <a:r>
              <a:rPr lang="en-US" altLang="zh-CN" sz="1400" dirty="0">
                <a:solidFill>
                  <a:schemeClr val="tx1"/>
                </a:solidFill>
              </a:rPr>
              <a:t>1</a:t>
            </a:r>
            <a:r>
              <a:rPr lang="zh-CN" altLang="en-US" sz="1400" dirty="0">
                <a:solidFill>
                  <a:schemeClr val="tx1"/>
                </a:solidFill>
              </a:rPr>
              <a:t>位的电压，分</a:t>
            </a:r>
            <a:r>
              <a:rPr lang="en-US" altLang="zh-CN" sz="1400" dirty="0">
                <a:solidFill>
                  <a:schemeClr val="tx1"/>
                </a:solidFill>
              </a:rPr>
              <a:t>16</a:t>
            </a:r>
            <a:r>
              <a:rPr lang="zh-CN" altLang="en-US" sz="1400" dirty="0">
                <a:solidFill>
                  <a:schemeClr val="tx1"/>
                </a:solidFill>
              </a:rPr>
              <a:t>个周期进行输入</a:t>
            </a:r>
            <a:endParaRPr lang="en-US" altLang="zh-CN" sz="1400" dirty="0">
              <a:solidFill>
                <a:schemeClr val="tx1"/>
              </a:solidFill>
            </a:endParaRPr>
          </a:p>
        </p:txBody>
      </p:sp>
      <p:sp>
        <p:nvSpPr>
          <p:cNvPr id="126" name="矩形: 圆角 125">
            <a:extLst>
              <a:ext uri="{FF2B5EF4-FFF2-40B4-BE49-F238E27FC236}">
                <a16:creationId xmlns:a16="http://schemas.microsoft.com/office/drawing/2014/main" id="{0CD99151-2A2B-4E28-B52D-D710C069AAFD}"/>
              </a:ext>
            </a:extLst>
          </p:cNvPr>
          <p:cNvSpPr/>
          <p:nvPr/>
        </p:nvSpPr>
        <p:spPr>
          <a:xfrm>
            <a:off x="753179" y="2979562"/>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2. </a:t>
            </a:r>
            <a:r>
              <a:rPr lang="zh-CN" altLang="en-US" sz="1400" dirty="0">
                <a:solidFill>
                  <a:schemeClr val="tx1"/>
                </a:solidFill>
              </a:rPr>
              <a:t>将</a:t>
            </a:r>
            <a:r>
              <a:rPr lang="en-US" altLang="zh-CN" sz="1400" dirty="0">
                <a:solidFill>
                  <a:schemeClr val="tx1"/>
                </a:solidFill>
              </a:rPr>
              <a:t>16</a:t>
            </a:r>
            <a:r>
              <a:rPr lang="zh-CN" altLang="en-US" sz="1400" dirty="0">
                <a:solidFill>
                  <a:schemeClr val="tx1"/>
                </a:solidFill>
              </a:rPr>
              <a:t>位的输入电压转化为</a:t>
            </a:r>
            <a:r>
              <a:rPr lang="en-US" altLang="zh-CN" sz="1400" dirty="0">
                <a:solidFill>
                  <a:schemeClr val="tx1"/>
                </a:solidFill>
              </a:rPr>
              <a:t>16</a:t>
            </a:r>
            <a:r>
              <a:rPr lang="zh-CN" altLang="en-US" sz="1400" dirty="0">
                <a:solidFill>
                  <a:schemeClr val="tx1"/>
                </a:solidFill>
              </a:rPr>
              <a:t>个</a:t>
            </a:r>
            <a:r>
              <a:rPr lang="en-US" altLang="zh-CN" sz="1400" dirty="0">
                <a:solidFill>
                  <a:schemeClr val="tx1"/>
                </a:solidFill>
              </a:rPr>
              <a:t>1</a:t>
            </a:r>
            <a:r>
              <a:rPr lang="zh-CN" altLang="en-US" sz="1400" dirty="0">
                <a:solidFill>
                  <a:schemeClr val="tx1"/>
                </a:solidFill>
              </a:rPr>
              <a:t>位的电压，分</a:t>
            </a:r>
            <a:r>
              <a:rPr lang="en-US" altLang="zh-CN" sz="1400" dirty="0">
                <a:solidFill>
                  <a:schemeClr val="tx1"/>
                </a:solidFill>
              </a:rPr>
              <a:t>16</a:t>
            </a:r>
            <a:r>
              <a:rPr lang="zh-CN" altLang="en-US" sz="1400" dirty="0">
                <a:solidFill>
                  <a:schemeClr val="tx1"/>
                </a:solidFill>
              </a:rPr>
              <a:t>个周期进行输入</a:t>
            </a:r>
            <a:endParaRPr lang="en-US" altLang="zh-CN" sz="1400" dirty="0">
              <a:solidFill>
                <a:schemeClr val="tx1"/>
              </a:solidFill>
            </a:endParaRPr>
          </a:p>
        </p:txBody>
      </p:sp>
      <p:sp>
        <p:nvSpPr>
          <p:cNvPr id="8" name="矩形: 圆角 7">
            <a:extLst>
              <a:ext uri="{FF2B5EF4-FFF2-40B4-BE49-F238E27FC236}">
                <a16:creationId xmlns:a16="http://schemas.microsoft.com/office/drawing/2014/main" id="{D42B9CBA-CF8C-4661-8BB9-0A983EFB1B76}"/>
              </a:ext>
            </a:extLst>
          </p:cNvPr>
          <p:cNvSpPr/>
          <p:nvPr/>
        </p:nvSpPr>
        <p:spPr>
          <a:xfrm>
            <a:off x="3877379" y="1550903"/>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3. </a:t>
            </a:r>
            <a:r>
              <a:rPr lang="zh-CN" altLang="en-US" sz="1400" dirty="0">
                <a:solidFill>
                  <a:schemeClr val="tx1"/>
                </a:solidFill>
              </a:rPr>
              <a:t>限制每个</a:t>
            </a:r>
            <a:r>
              <a:rPr lang="en-US" altLang="zh-CN" sz="1400" dirty="0">
                <a:solidFill>
                  <a:schemeClr val="tx1"/>
                </a:solidFill>
              </a:rPr>
              <a:t>cross bar</a:t>
            </a:r>
            <a:r>
              <a:rPr lang="zh-CN" altLang="en-US" sz="1400" dirty="0">
                <a:solidFill>
                  <a:schemeClr val="tx1"/>
                </a:solidFill>
              </a:rPr>
              <a:t>的行数，采用多个</a:t>
            </a:r>
            <a:r>
              <a:rPr lang="en-US" altLang="zh-CN" sz="1400" dirty="0">
                <a:solidFill>
                  <a:schemeClr val="tx1"/>
                </a:solidFill>
              </a:rPr>
              <a:t>cross bar </a:t>
            </a:r>
            <a:r>
              <a:rPr lang="zh-CN" altLang="en-US" sz="1400" dirty="0">
                <a:solidFill>
                  <a:schemeClr val="tx1"/>
                </a:solidFill>
              </a:rPr>
              <a:t>合作的方式</a:t>
            </a:r>
            <a:endParaRPr lang="en-US" altLang="zh-CN" sz="1400" dirty="0">
              <a:solidFill>
                <a:schemeClr val="tx1"/>
              </a:solidFill>
            </a:endParaRPr>
          </a:p>
          <a:p>
            <a:endParaRPr lang="en-US" altLang="zh-CN" sz="1400" dirty="0">
              <a:solidFill>
                <a:schemeClr val="tx1"/>
              </a:solidFill>
            </a:endParaRPr>
          </a:p>
        </p:txBody>
      </p:sp>
      <p:sp>
        <p:nvSpPr>
          <p:cNvPr id="9" name="矩形: 圆角 8">
            <a:extLst>
              <a:ext uri="{FF2B5EF4-FFF2-40B4-BE49-F238E27FC236}">
                <a16:creationId xmlns:a16="http://schemas.microsoft.com/office/drawing/2014/main" id="{B95F83C0-E466-4EE3-98E9-53FCA35FF3BA}"/>
              </a:ext>
            </a:extLst>
          </p:cNvPr>
          <p:cNvSpPr/>
          <p:nvPr/>
        </p:nvSpPr>
        <p:spPr>
          <a:xfrm>
            <a:off x="3877379" y="2976506"/>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4.</a:t>
            </a:r>
            <a:r>
              <a:rPr lang="zh-CN" altLang="en-US" sz="1400" dirty="0">
                <a:solidFill>
                  <a:schemeClr val="tx1"/>
                </a:solidFill>
              </a:rPr>
              <a:t>对于较大的数值，存储他的位翻转格式，可以减少一位位宽</a:t>
            </a:r>
            <a:endParaRPr lang="en-US" altLang="zh-CN" sz="1400" dirty="0">
              <a:solidFill>
                <a:schemeClr val="tx1"/>
              </a:solidFill>
            </a:endParaRPr>
          </a:p>
          <a:p>
            <a:endParaRPr lang="en-US" altLang="zh-CN" sz="1400" dirty="0">
              <a:solidFill>
                <a:schemeClr val="tx1"/>
              </a:solidFill>
            </a:endParaRPr>
          </a:p>
        </p:txBody>
      </p:sp>
      <p:pic>
        <p:nvPicPr>
          <p:cNvPr id="10" name="图片 9">
            <a:extLst>
              <a:ext uri="{FF2B5EF4-FFF2-40B4-BE49-F238E27FC236}">
                <a16:creationId xmlns:a16="http://schemas.microsoft.com/office/drawing/2014/main" id="{800E6848-E0F6-4A82-86E6-6C7669830CCE}"/>
              </a:ext>
            </a:extLst>
          </p:cNvPr>
          <p:cNvPicPr>
            <a:picLocks noChangeAspect="1"/>
          </p:cNvPicPr>
          <p:nvPr/>
        </p:nvPicPr>
        <p:blipFill>
          <a:blip r:embed="rId3"/>
          <a:stretch>
            <a:fillRect/>
          </a:stretch>
        </p:blipFill>
        <p:spPr>
          <a:xfrm>
            <a:off x="6563555" y="2455012"/>
            <a:ext cx="4956932" cy="649609"/>
          </a:xfrm>
          <a:prstGeom prst="rect">
            <a:avLst/>
          </a:prstGeom>
        </p:spPr>
      </p:pic>
    </p:spTree>
    <p:extLst>
      <p:ext uri="{BB962C8B-B14F-4D97-AF65-F5344CB8AC3E}">
        <p14:creationId xmlns:p14="http://schemas.microsoft.com/office/powerpoint/2010/main" val="32705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A9043-2179-45A1-AECB-EF8D3DFC733C}"/>
              </a:ext>
            </a:extLst>
          </p:cNvPr>
          <p:cNvSpPr>
            <a:spLocks noGrp="1"/>
          </p:cNvSpPr>
          <p:nvPr>
            <p:ph type="title"/>
          </p:nvPr>
        </p:nvSpPr>
        <p:spPr>
          <a:xfrm>
            <a:off x="669924" y="-80681"/>
            <a:ext cx="10850563" cy="1028699"/>
          </a:xfrm>
        </p:spPr>
        <p:txBody>
          <a:bodyPr/>
          <a:lstStyle/>
          <a:p>
            <a:r>
              <a:rPr lang="en-US" altLang="zh-CN" dirty="0"/>
              <a:t>ISAAC Tiles </a:t>
            </a:r>
            <a:r>
              <a:rPr lang="zh-CN" altLang="en-US" dirty="0"/>
              <a:t>式体系结构</a:t>
            </a:r>
          </a:p>
        </p:txBody>
      </p:sp>
      <p:sp>
        <p:nvSpPr>
          <p:cNvPr id="4" name="灯片编号占位符 3">
            <a:extLst>
              <a:ext uri="{FF2B5EF4-FFF2-40B4-BE49-F238E27FC236}">
                <a16:creationId xmlns:a16="http://schemas.microsoft.com/office/drawing/2014/main" id="{089A5C4F-5428-45D0-8AA6-1B5ECDB99855}"/>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pic>
        <p:nvPicPr>
          <p:cNvPr id="29" name="图片 28">
            <a:extLst>
              <a:ext uri="{FF2B5EF4-FFF2-40B4-BE49-F238E27FC236}">
                <a16:creationId xmlns:a16="http://schemas.microsoft.com/office/drawing/2014/main" id="{C11A8F2E-6DBD-49BC-B81B-209928188598}"/>
              </a:ext>
            </a:extLst>
          </p:cNvPr>
          <p:cNvPicPr>
            <a:picLocks noChangeAspect="1"/>
          </p:cNvPicPr>
          <p:nvPr/>
        </p:nvPicPr>
        <p:blipFill>
          <a:blip r:embed="rId3"/>
          <a:stretch>
            <a:fillRect/>
          </a:stretch>
        </p:blipFill>
        <p:spPr>
          <a:xfrm>
            <a:off x="5652055" y="1635532"/>
            <a:ext cx="4908558" cy="3756052"/>
          </a:xfrm>
          <a:prstGeom prst="rect">
            <a:avLst/>
          </a:prstGeom>
        </p:spPr>
      </p:pic>
      <p:sp>
        <p:nvSpPr>
          <p:cNvPr id="30" name="矩形: 圆角 29">
            <a:extLst>
              <a:ext uri="{FF2B5EF4-FFF2-40B4-BE49-F238E27FC236}">
                <a16:creationId xmlns:a16="http://schemas.microsoft.com/office/drawing/2014/main" id="{CF56D541-4200-4733-87CB-4159C3A35C02}"/>
              </a:ext>
            </a:extLst>
          </p:cNvPr>
          <p:cNvSpPr/>
          <p:nvPr/>
        </p:nvSpPr>
        <p:spPr>
          <a:xfrm>
            <a:off x="1126512" y="1635532"/>
            <a:ext cx="3227024" cy="1999563"/>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endParaRPr>
          </a:p>
          <a:p>
            <a:r>
              <a:rPr lang="en-US" altLang="zh-CN" sz="1400" dirty="0">
                <a:solidFill>
                  <a:schemeClr val="tx1"/>
                </a:solidFill>
              </a:rPr>
              <a:t>1. </a:t>
            </a:r>
            <a:r>
              <a:rPr lang="zh-CN" altLang="en-US" sz="1400" dirty="0">
                <a:solidFill>
                  <a:schemeClr val="tx1"/>
                </a:solidFill>
              </a:rPr>
              <a:t>神经网络的每一层都有对应的</a:t>
            </a:r>
            <a:r>
              <a:rPr lang="en-US" altLang="zh-CN" sz="1400" dirty="0">
                <a:solidFill>
                  <a:schemeClr val="tx1"/>
                </a:solidFill>
              </a:rPr>
              <a:t>Tile</a:t>
            </a:r>
          </a:p>
          <a:p>
            <a:endParaRPr lang="en-US" altLang="zh-CN" sz="1400" dirty="0">
              <a:solidFill>
                <a:schemeClr val="tx1"/>
              </a:solidFill>
            </a:endParaRPr>
          </a:p>
          <a:p>
            <a:r>
              <a:rPr lang="en-US" altLang="zh-CN" sz="1400" dirty="0">
                <a:solidFill>
                  <a:schemeClr val="tx1"/>
                </a:solidFill>
              </a:rPr>
              <a:t>2. </a:t>
            </a:r>
            <a:r>
              <a:rPr lang="zh-CN" altLang="en-US" sz="1400" dirty="0">
                <a:solidFill>
                  <a:schemeClr val="tx1"/>
                </a:solidFill>
              </a:rPr>
              <a:t>每层</a:t>
            </a:r>
            <a:r>
              <a:rPr lang="en-US" altLang="zh-CN" sz="1400" dirty="0">
                <a:solidFill>
                  <a:schemeClr val="tx1"/>
                </a:solidFill>
              </a:rPr>
              <a:t>Tile</a:t>
            </a:r>
            <a:r>
              <a:rPr lang="zh-CN" altLang="en-US" sz="1400" dirty="0">
                <a:solidFill>
                  <a:schemeClr val="tx1"/>
                </a:solidFill>
              </a:rPr>
              <a:t>从</a:t>
            </a:r>
            <a:r>
              <a:rPr lang="en-US" altLang="zh-CN" sz="1400" dirty="0" err="1">
                <a:solidFill>
                  <a:schemeClr val="tx1"/>
                </a:solidFill>
              </a:rPr>
              <a:t>eDRAM</a:t>
            </a:r>
            <a:r>
              <a:rPr lang="zh-CN" altLang="en-US" sz="1400" dirty="0">
                <a:solidFill>
                  <a:schemeClr val="tx1"/>
                </a:solidFill>
              </a:rPr>
              <a:t>中得到输入，并把输入也放入</a:t>
            </a:r>
            <a:r>
              <a:rPr lang="en-US" altLang="zh-CN" sz="1400" dirty="0" err="1">
                <a:solidFill>
                  <a:schemeClr val="tx1"/>
                </a:solidFill>
              </a:rPr>
              <a:t>eDRAM</a:t>
            </a:r>
            <a:endParaRPr lang="en-US" altLang="zh-CN" sz="1400" dirty="0">
              <a:solidFill>
                <a:schemeClr val="tx1"/>
              </a:solidFill>
            </a:endParaRPr>
          </a:p>
          <a:p>
            <a:endParaRPr lang="en-US" altLang="zh-CN" sz="1400" dirty="0">
              <a:solidFill>
                <a:schemeClr val="tx1"/>
              </a:solidFill>
            </a:endParaRPr>
          </a:p>
          <a:p>
            <a:r>
              <a:rPr lang="en-US" altLang="zh-CN" sz="1400" dirty="0">
                <a:solidFill>
                  <a:schemeClr val="tx1"/>
                </a:solidFill>
              </a:rPr>
              <a:t>3. Tile</a:t>
            </a:r>
            <a:r>
              <a:rPr lang="zh-CN" altLang="en-US" sz="1400" dirty="0">
                <a:solidFill>
                  <a:schemeClr val="tx1"/>
                </a:solidFill>
              </a:rPr>
              <a:t>中的</a:t>
            </a:r>
            <a:r>
              <a:rPr lang="en-US" altLang="zh-CN" sz="1400" dirty="0">
                <a:solidFill>
                  <a:schemeClr val="tx1"/>
                </a:solidFill>
              </a:rPr>
              <a:t>IMA</a:t>
            </a:r>
            <a:r>
              <a:rPr lang="zh-CN" altLang="en-US" sz="1400" dirty="0">
                <a:solidFill>
                  <a:schemeClr val="tx1"/>
                </a:solidFill>
              </a:rPr>
              <a:t>是</a:t>
            </a:r>
            <a:r>
              <a:rPr lang="en-US" altLang="zh-CN" sz="1400" dirty="0">
                <a:solidFill>
                  <a:schemeClr val="tx1"/>
                </a:solidFill>
              </a:rPr>
              <a:t>ReRAM</a:t>
            </a:r>
            <a:r>
              <a:rPr lang="zh-CN" altLang="en-US" sz="1400" dirty="0">
                <a:solidFill>
                  <a:schemeClr val="tx1"/>
                </a:solidFill>
              </a:rPr>
              <a:t>处理单元</a:t>
            </a:r>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p:txBody>
      </p:sp>
      <p:sp>
        <p:nvSpPr>
          <p:cNvPr id="33" name="矩形: 圆角 32">
            <a:extLst>
              <a:ext uri="{FF2B5EF4-FFF2-40B4-BE49-F238E27FC236}">
                <a16:creationId xmlns:a16="http://schemas.microsoft.com/office/drawing/2014/main" id="{32336665-A026-4472-9D73-4DAD648FDEDE}"/>
              </a:ext>
            </a:extLst>
          </p:cNvPr>
          <p:cNvSpPr/>
          <p:nvPr/>
        </p:nvSpPr>
        <p:spPr>
          <a:xfrm>
            <a:off x="1126512" y="3937997"/>
            <a:ext cx="3227024" cy="1118097"/>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r>
              <a:rPr lang="en-US" altLang="zh-CN" sz="1400" dirty="0">
                <a:solidFill>
                  <a:schemeClr val="tx1"/>
                </a:solidFill>
              </a:rPr>
              <a:t>Tile 1</a:t>
            </a:r>
            <a:r>
              <a:rPr lang="zh-CN" altLang="en-US" sz="1400" dirty="0">
                <a:solidFill>
                  <a:schemeClr val="tx1"/>
                </a:solidFill>
              </a:rPr>
              <a:t>计算第一层</a:t>
            </a:r>
            <a:endParaRPr lang="en-US" altLang="zh-CN" sz="1400" dirty="0">
              <a:solidFill>
                <a:schemeClr val="tx1"/>
              </a:solidFill>
            </a:endParaRPr>
          </a:p>
          <a:p>
            <a:endParaRPr lang="en-US" altLang="zh-CN" sz="1400" dirty="0">
              <a:solidFill>
                <a:schemeClr val="tx1"/>
              </a:solidFill>
            </a:endParaRPr>
          </a:p>
          <a:p>
            <a:r>
              <a:rPr lang="en-US" altLang="zh-CN" sz="1400" dirty="0">
                <a:solidFill>
                  <a:schemeClr val="tx1"/>
                </a:solidFill>
              </a:rPr>
              <a:t>Tile 2</a:t>
            </a:r>
            <a:r>
              <a:rPr lang="zh-CN" altLang="en-US" sz="1400" dirty="0">
                <a:solidFill>
                  <a:schemeClr val="tx1"/>
                </a:solidFill>
              </a:rPr>
              <a:t>、</a:t>
            </a:r>
            <a:r>
              <a:rPr lang="en-US" altLang="zh-CN" sz="1400" dirty="0">
                <a:solidFill>
                  <a:schemeClr val="tx1"/>
                </a:solidFill>
              </a:rPr>
              <a:t>5</a:t>
            </a:r>
            <a:r>
              <a:rPr lang="zh-CN" altLang="en-US" sz="1400" dirty="0">
                <a:solidFill>
                  <a:schemeClr val="tx1"/>
                </a:solidFill>
              </a:rPr>
              <a:t>计算第二层</a:t>
            </a:r>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p:txBody>
      </p:sp>
    </p:spTree>
    <p:extLst>
      <p:ext uri="{BB962C8B-B14F-4D97-AF65-F5344CB8AC3E}">
        <p14:creationId xmlns:p14="http://schemas.microsoft.com/office/powerpoint/2010/main" val="93556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A9043-2179-45A1-AECB-EF8D3DFC733C}"/>
              </a:ext>
            </a:extLst>
          </p:cNvPr>
          <p:cNvSpPr>
            <a:spLocks noGrp="1"/>
          </p:cNvSpPr>
          <p:nvPr>
            <p:ph type="title"/>
          </p:nvPr>
        </p:nvSpPr>
        <p:spPr>
          <a:xfrm>
            <a:off x="669924" y="-80681"/>
            <a:ext cx="10850563" cy="1028699"/>
          </a:xfrm>
        </p:spPr>
        <p:txBody>
          <a:bodyPr/>
          <a:lstStyle/>
          <a:p>
            <a:r>
              <a:rPr lang="en-US" altLang="zh-CN" dirty="0"/>
              <a:t>ISAAC </a:t>
            </a:r>
            <a:r>
              <a:rPr lang="zh-CN" altLang="en-US" dirty="0"/>
              <a:t>流水线</a:t>
            </a:r>
          </a:p>
        </p:txBody>
      </p:sp>
      <p:sp>
        <p:nvSpPr>
          <p:cNvPr id="4" name="灯片编号占位符 3">
            <a:extLst>
              <a:ext uri="{FF2B5EF4-FFF2-40B4-BE49-F238E27FC236}">
                <a16:creationId xmlns:a16="http://schemas.microsoft.com/office/drawing/2014/main" id="{089A5C4F-5428-45D0-8AA6-1B5ECDB99855}"/>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30" name="矩形: 圆角 29">
            <a:extLst>
              <a:ext uri="{FF2B5EF4-FFF2-40B4-BE49-F238E27FC236}">
                <a16:creationId xmlns:a16="http://schemas.microsoft.com/office/drawing/2014/main" id="{CF56D541-4200-4733-87CB-4159C3A35C02}"/>
              </a:ext>
            </a:extLst>
          </p:cNvPr>
          <p:cNvSpPr/>
          <p:nvPr/>
        </p:nvSpPr>
        <p:spPr>
          <a:xfrm>
            <a:off x="1061603" y="1413177"/>
            <a:ext cx="3227024" cy="1028699"/>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r>
              <a:rPr lang="zh-CN" altLang="en-US" sz="1400" dirty="0">
                <a:solidFill>
                  <a:schemeClr val="tx1"/>
                </a:solidFill>
              </a:rPr>
              <a:t>输入缓存中有可以和</a:t>
            </a:r>
            <a:r>
              <a:rPr lang="en-US" altLang="zh-CN" sz="1400" dirty="0">
                <a:solidFill>
                  <a:schemeClr val="tx1"/>
                </a:solidFill>
              </a:rPr>
              <a:t>kernel</a:t>
            </a:r>
            <a:r>
              <a:rPr lang="zh-CN" altLang="en-US" sz="1400" dirty="0">
                <a:solidFill>
                  <a:schemeClr val="tx1"/>
                </a:solidFill>
              </a:rPr>
              <a:t>相对应的数据时，就可以进行计算</a:t>
            </a:r>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p:txBody>
      </p:sp>
      <p:pic>
        <p:nvPicPr>
          <p:cNvPr id="8" name="图片 7">
            <a:extLst>
              <a:ext uri="{FF2B5EF4-FFF2-40B4-BE49-F238E27FC236}">
                <a16:creationId xmlns:a16="http://schemas.microsoft.com/office/drawing/2014/main" id="{9AC29C44-B387-42DB-889A-8C898F360231}"/>
              </a:ext>
            </a:extLst>
          </p:cNvPr>
          <p:cNvPicPr>
            <a:picLocks noChangeAspect="1"/>
          </p:cNvPicPr>
          <p:nvPr/>
        </p:nvPicPr>
        <p:blipFill>
          <a:blip r:embed="rId3"/>
          <a:stretch>
            <a:fillRect/>
          </a:stretch>
        </p:blipFill>
        <p:spPr>
          <a:xfrm>
            <a:off x="5804118" y="1251771"/>
            <a:ext cx="4261425" cy="3310529"/>
          </a:xfrm>
          <a:prstGeom prst="rect">
            <a:avLst/>
          </a:prstGeom>
        </p:spPr>
      </p:pic>
      <p:pic>
        <p:nvPicPr>
          <p:cNvPr id="12" name="图片 11">
            <a:extLst>
              <a:ext uri="{FF2B5EF4-FFF2-40B4-BE49-F238E27FC236}">
                <a16:creationId xmlns:a16="http://schemas.microsoft.com/office/drawing/2014/main" id="{E61EC030-30B5-4266-8A14-69F84231D617}"/>
              </a:ext>
            </a:extLst>
          </p:cNvPr>
          <p:cNvPicPr>
            <a:picLocks noChangeAspect="1"/>
          </p:cNvPicPr>
          <p:nvPr/>
        </p:nvPicPr>
        <p:blipFill>
          <a:blip r:embed="rId4"/>
          <a:stretch>
            <a:fillRect/>
          </a:stretch>
        </p:blipFill>
        <p:spPr>
          <a:xfrm>
            <a:off x="1061603" y="2907036"/>
            <a:ext cx="3555436" cy="2720636"/>
          </a:xfrm>
          <a:prstGeom prst="rect">
            <a:avLst/>
          </a:prstGeom>
        </p:spPr>
      </p:pic>
      <p:pic>
        <p:nvPicPr>
          <p:cNvPr id="13" name="图片 12">
            <a:extLst>
              <a:ext uri="{FF2B5EF4-FFF2-40B4-BE49-F238E27FC236}">
                <a16:creationId xmlns:a16="http://schemas.microsoft.com/office/drawing/2014/main" id="{8BF2D402-D9DA-4CB7-BADE-4DFDF5E2C7CD}"/>
              </a:ext>
            </a:extLst>
          </p:cNvPr>
          <p:cNvPicPr>
            <a:picLocks noChangeAspect="1"/>
          </p:cNvPicPr>
          <p:nvPr/>
        </p:nvPicPr>
        <p:blipFill>
          <a:blip r:embed="rId5"/>
          <a:stretch>
            <a:fillRect/>
          </a:stretch>
        </p:blipFill>
        <p:spPr>
          <a:xfrm>
            <a:off x="5804118" y="4732276"/>
            <a:ext cx="5257068" cy="895396"/>
          </a:xfrm>
          <a:prstGeom prst="rect">
            <a:avLst/>
          </a:prstGeom>
        </p:spPr>
      </p:pic>
    </p:spTree>
    <p:extLst>
      <p:ext uri="{BB962C8B-B14F-4D97-AF65-F5344CB8AC3E}">
        <p14:creationId xmlns:p14="http://schemas.microsoft.com/office/powerpoint/2010/main" val="251729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A9043-2179-45A1-AECB-EF8D3DFC733C}"/>
              </a:ext>
            </a:extLst>
          </p:cNvPr>
          <p:cNvSpPr>
            <a:spLocks noGrp="1"/>
          </p:cNvSpPr>
          <p:nvPr>
            <p:ph type="title"/>
          </p:nvPr>
        </p:nvSpPr>
        <p:spPr>
          <a:xfrm>
            <a:off x="669924" y="-80681"/>
            <a:ext cx="10850563" cy="1028699"/>
          </a:xfrm>
        </p:spPr>
        <p:txBody>
          <a:bodyPr/>
          <a:lstStyle/>
          <a:p>
            <a:r>
              <a:rPr lang="en-US" altLang="zh-CN" dirty="0"/>
              <a:t>ISAAC </a:t>
            </a:r>
            <a:r>
              <a:rPr lang="zh-CN" altLang="en-US" dirty="0"/>
              <a:t>流水线的  </a:t>
            </a:r>
            <a:r>
              <a:rPr lang="en-US" altLang="zh-CN" dirty="0"/>
              <a:t>balance</a:t>
            </a:r>
            <a:endParaRPr lang="zh-CN" altLang="en-US" dirty="0"/>
          </a:p>
        </p:txBody>
      </p:sp>
      <p:sp>
        <p:nvSpPr>
          <p:cNvPr id="4" name="灯片编号占位符 3">
            <a:extLst>
              <a:ext uri="{FF2B5EF4-FFF2-40B4-BE49-F238E27FC236}">
                <a16:creationId xmlns:a16="http://schemas.microsoft.com/office/drawing/2014/main" id="{089A5C4F-5428-45D0-8AA6-1B5ECDB99855}"/>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30" name="矩形: 圆角 29">
            <a:extLst>
              <a:ext uri="{FF2B5EF4-FFF2-40B4-BE49-F238E27FC236}">
                <a16:creationId xmlns:a16="http://schemas.microsoft.com/office/drawing/2014/main" id="{CF56D541-4200-4733-87CB-4159C3A35C02}"/>
              </a:ext>
            </a:extLst>
          </p:cNvPr>
          <p:cNvSpPr/>
          <p:nvPr/>
        </p:nvSpPr>
        <p:spPr>
          <a:xfrm>
            <a:off x="2511206" y="1406454"/>
            <a:ext cx="7167997" cy="1028699"/>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问题：假如第一层的</a:t>
            </a:r>
            <a:r>
              <a:rPr lang="en-US" altLang="zh-CN" sz="1400" dirty="0">
                <a:solidFill>
                  <a:schemeClr val="tx1"/>
                </a:solidFill>
              </a:rPr>
              <a:t>stride = 1</a:t>
            </a:r>
            <a:r>
              <a:rPr lang="zh-CN" altLang="en-US" sz="1400" dirty="0">
                <a:solidFill>
                  <a:schemeClr val="tx1"/>
                </a:solidFill>
              </a:rPr>
              <a:t>，第二层的</a:t>
            </a:r>
            <a:r>
              <a:rPr lang="en-US" altLang="zh-CN" sz="1400" dirty="0">
                <a:solidFill>
                  <a:schemeClr val="tx1"/>
                </a:solidFill>
              </a:rPr>
              <a:t>stride = 2</a:t>
            </a:r>
            <a:r>
              <a:rPr lang="zh-CN" altLang="en-US" sz="1400" dirty="0">
                <a:solidFill>
                  <a:schemeClr val="tx1"/>
                </a:solidFill>
              </a:rPr>
              <a:t>，此时流水线的运行情况如何</a:t>
            </a:r>
            <a:endParaRPr lang="en-US" altLang="zh-CN" sz="1400" dirty="0">
              <a:solidFill>
                <a:schemeClr val="tx1"/>
              </a:solidFill>
            </a:endParaRPr>
          </a:p>
        </p:txBody>
      </p:sp>
      <p:sp>
        <p:nvSpPr>
          <p:cNvPr id="10" name="矩形: 圆角 9">
            <a:extLst>
              <a:ext uri="{FF2B5EF4-FFF2-40B4-BE49-F238E27FC236}">
                <a16:creationId xmlns:a16="http://schemas.microsoft.com/office/drawing/2014/main" id="{90BA9419-059E-4329-AD32-713BBB677C18}"/>
              </a:ext>
            </a:extLst>
          </p:cNvPr>
          <p:cNvSpPr/>
          <p:nvPr/>
        </p:nvSpPr>
        <p:spPr>
          <a:xfrm>
            <a:off x="2511206" y="2943808"/>
            <a:ext cx="7167997" cy="1028699"/>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endParaRPr>
          </a:p>
          <a:p>
            <a:r>
              <a:rPr lang="zh-CN" altLang="en-US" sz="1400" dirty="0">
                <a:solidFill>
                  <a:schemeClr val="tx1"/>
                </a:solidFill>
              </a:rPr>
              <a:t>现象：第二层的计算必须接受到两个来自第一层的输入才可以进行计算， 会造成负责第二层的</a:t>
            </a:r>
            <a:r>
              <a:rPr lang="en-US" altLang="zh-CN" sz="1400" dirty="0">
                <a:solidFill>
                  <a:schemeClr val="tx1"/>
                </a:solidFill>
              </a:rPr>
              <a:t>Tile</a:t>
            </a:r>
            <a:r>
              <a:rPr lang="zh-CN" altLang="en-US" sz="1400" dirty="0">
                <a:solidFill>
                  <a:schemeClr val="tx1"/>
                </a:solidFill>
              </a:rPr>
              <a:t>只有一半的时间在工作</a:t>
            </a:r>
          </a:p>
          <a:p>
            <a:endParaRPr lang="zh-CN" altLang="en-US" sz="1400" dirty="0">
              <a:solidFill>
                <a:schemeClr val="tx1"/>
              </a:solidFill>
            </a:endParaRPr>
          </a:p>
        </p:txBody>
      </p:sp>
      <p:sp>
        <p:nvSpPr>
          <p:cNvPr id="11" name="矩形: 圆角 10">
            <a:extLst>
              <a:ext uri="{FF2B5EF4-FFF2-40B4-BE49-F238E27FC236}">
                <a16:creationId xmlns:a16="http://schemas.microsoft.com/office/drawing/2014/main" id="{095FADA4-1B83-4F7C-96B9-1E1682789EFF}"/>
              </a:ext>
            </a:extLst>
          </p:cNvPr>
          <p:cNvSpPr/>
          <p:nvPr/>
        </p:nvSpPr>
        <p:spPr>
          <a:xfrm>
            <a:off x="2511205" y="4592135"/>
            <a:ext cx="7167997" cy="1028699"/>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解决方案：将第一层的计算逻辑复制一份到芯片上</a:t>
            </a:r>
          </a:p>
        </p:txBody>
      </p:sp>
    </p:spTree>
    <p:extLst>
      <p:ext uri="{BB962C8B-B14F-4D97-AF65-F5344CB8AC3E}">
        <p14:creationId xmlns:p14="http://schemas.microsoft.com/office/powerpoint/2010/main" val="181416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A9043-2179-45A1-AECB-EF8D3DFC733C}"/>
              </a:ext>
            </a:extLst>
          </p:cNvPr>
          <p:cNvSpPr>
            <a:spLocks noGrp="1"/>
          </p:cNvSpPr>
          <p:nvPr>
            <p:ph type="title"/>
          </p:nvPr>
        </p:nvSpPr>
        <p:spPr>
          <a:xfrm>
            <a:off x="669924" y="-80681"/>
            <a:ext cx="10850563" cy="1028699"/>
          </a:xfrm>
        </p:spPr>
        <p:txBody>
          <a:bodyPr/>
          <a:lstStyle/>
          <a:p>
            <a:r>
              <a:rPr lang="zh-CN" altLang="en-US" dirty="0"/>
              <a:t>与传统的神经网络芯片对比</a:t>
            </a:r>
          </a:p>
        </p:txBody>
      </p:sp>
      <p:sp>
        <p:nvSpPr>
          <p:cNvPr id="4" name="灯片编号占位符 3">
            <a:extLst>
              <a:ext uri="{FF2B5EF4-FFF2-40B4-BE49-F238E27FC236}">
                <a16:creationId xmlns:a16="http://schemas.microsoft.com/office/drawing/2014/main" id="{089A5C4F-5428-45D0-8AA6-1B5ECDB99855}"/>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pic>
        <p:nvPicPr>
          <p:cNvPr id="7" name="图片 6">
            <a:extLst>
              <a:ext uri="{FF2B5EF4-FFF2-40B4-BE49-F238E27FC236}">
                <a16:creationId xmlns:a16="http://schemas.microsoft.com/office/drawing/2014/main" id="{43235788-63A2-4221-B07C-586E1D4C0718}"/>
              </a:ext>
            </a:extLst>
          </p:cNvPr>
          <p:cNvPicPr/>
          <p:nvPr/>
        </p:nvPicPr>
        <p:blipFill>
          <a:blip r:embed="rId3"/>
          <a:stretch>
            <a:fillRect/>
          </a:stretch>
        </p:blipFill>
        <p:spPr>
          <a:xfrm>
            <a:off x="5867399" y="2245799"/>
            <a:ext cx="5486400" cy="2222500"/>
          </a:xfrm>
          <a:prstGeom prst="rect">
            <a:avLst/>
          </a:prstGeom>
        </p:spPr>
      </p:pic>
      <p:sp>
        <p:nvSpPr>
          <p:cNvPr id="8" name="矩形: 圆角 7">
            <a:extLst>
              <a:ext uri="{FF2B5EF4-FFF2-40B4-BE49-F238E27FC236}">
                <a16:creationId xmlns:a16="http://schemas.microsoft.com/office/drawing/2014/main" id="{60952074-DD26-44DA-B7FC-762BDE9E37E1}"/>
              </a:ext>
            </a:extLst>
          </p:cNvPr>
          <p:cNvSpPr/>
          <p:nvPr/>
        </p:nvSpPr>
        <p:spPr>
          <a:xfrm>
            <a:off x="669924" y="2951683"/>
            <a:ext cx="2023639" cy="954634"/>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所有的</a:t>
            </a:r>
            <a:r>
              <a:rPr lang="en-US" altLang="zh-CN" sz="1400" dirty="0">
                <a:solidFill>
                  <a:schemeClr val="tx1"/>
                </a:solidFill>
              </a:rPr>
              <a:t>Tile</a:t>
            </a:r>
            <a:r>
              <a:rPr lang="zh-CN" altLang="en-US" sz="1400" dirty="0">
                <a:solidFill>
                  <a:schemeClr val="tx1"/>
                </a:solidFill>
              </a:rPr>
              <a:t>都并行执行</a:t>
            </a:r>
            <a:endParaRPr lang="en-US" altLang="zh-CN" sz="1400" dirty="0">
              <a:solidFill>
                <a:schemeClr val="tx1"/>
              </a:solidFill>
            </a:endParaRPr>
          </a:p>
        </p:txBody>
      </p:sp>
      <p:sp>
        <p:nvSpPr>
          <p:cNvPr id="9" name="矩形: 圆角 8">
            <a:extLst>
              <a:ext uri="{FF2B5EF4-FFF2-40B4-BE49-F238E27FC236}">
                <a16:creationId xmlns:a16="http://schemas.microsoft.com/office/drawing/2014/main" id="{A210A901-3431-48BE-B4BE-8134D0C180CC}"/>
              </a:ext>
            </a:extLst>
          </p:cNvPr>
          <p:cNvSpPr/>
          <p:nvPr/>
        </p:nvSpPr>
        <p:spPr>
          <a:xfrm>
            <a:off x="3288435" y="2914650"/>
            <a:ext cx="2023639" cy="1028699"/>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当一层执行结束，在开始加载权值，计算下一层</a:t>
            </a:r>
            <a:endParaRPr lang="en-US" altLang="zh-CN" sz="1400" dirty="0">
              <a:solidFill>
                <a:schemeClr val="tx1"/>
              </a:solidFill>
            </a:endParaRPr>
          </a:p>
        </p:txBody>
      </p:sp>
      <p:sp>
        <p:nvSpPr>
          <p:cNvPr id="13" name="矩形: 圆角 12">
            <a:extLst>
              <a:ext uri="{FF2B5EF4-FFF2-40B4-BE49-F238E27FC236}">
                <a16:creationId xmlns:a16="http://schemas.microsoft.com/office/drawing/2014/main" id="{DB21F3EF-05C4-42D1-948B-1B1124E3675D}"/>
              </a:ext>
            </a:extLst>
          </p:cNvPr>
          <p:cNvSpPr/>
          <p:nvPr/>
        </p:nvSpPr>
        <p:spPr>
          <a:xfrm>
            <a:off x="1803232" y="4658415"/>
            <a:ext cx="2239421"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ISAAC </a:t>
            </a:r>
            <a:r>
              <a:rPr lang="zh-CN" altLang="en-US" sz="1400" dirty="0">
                <a:solidFill>
                  <a:schemeClr val="tx1"/>
                </a:solidFill>
              </a:rPr>
              <a:t>同时计算所有层</a:t>
            </a:r>
            <a:endParaRPr lang="en-US" altLang="zh-CN" sz="1400" dirty="0">
              <a:solidFill>
                <a:schemeClr val="tx1"/>
              </a:solidFill>
            </a:endParaRPr>
          </a:p>
        </p:txBody>
      </p:sp>
      <p:sp>
        <p:nvSpPr>
          <p:cNvPr id="14" name="矩形: 圆角 13">
            <a:extLst>
              <a:ext uri="{FF2B5EF4-FFF2-40B4-BE49-F238E27FC236}">
                <a16:creationId xmlns:a16="http://schemas.microsoft.com/office/drawing/2014/main" id="{D49F5CCE-F0D1-4813-8D9E-32F185E6AE6D}"/>
              </a:ext>
            </a:extLst>
          </p:cNvPr>
          <p:cNvSpPr/>
          <p:nvPr/>
        </p:nvSpPr>
        <p:spPr>
          <a:xfrm>
            <a:off x="1764997" y="1371740"/>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DaDianNao</a:t>
            </a:r>
            <a:endParaRPr lang="en-US" altLang="zh-CN" sz="1400" dirty="0">
              <a:solidFill>
                <a:schemeClr val="tx1"/>
              </a:solidFill>
            </a:endParaRPr>
          </a:p>
        </p:txBody>
      </p:sp>
    </p:spTree>
    <p:extLst>
      <p:ext uri="{BB962C8B-B14F-4D97-AF65-F5344CB8AC3E}">
        <p14:creationId xmlns:p14="http://schemas.microsoft.com/office/powerpoint/2010/main" val="6547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01A39-4756-4EAF-B1B8-8FC1BFABBE52}"/>
              </a:ext>
            </a:extLst>
          </p:cNvPr>
          <p:cNvSpPr>
            <a:spLocks noGrp="1"/>
          </p:cNvSpPr>
          <p:nvPr>
            <p:ph type="title"/>
          </p:nvPr>
        </p:nvSpPr>
        <p:spPr/>
        <p:txBody>
          <a:bodyPr/>
          <a:lstStyle/>
          <a:p>
            <a:r>
              <a:rPr lang="en-US" altLang="zh-CN" dirty="0"/>
              <a:t>PUMA </a:t>
            </a:r>
            <a:r>
              <a:rPr lang="zh-CN" altLang="en-US" dirty="0"/>
              <a:t>加速更多的神经网络算法</a:t>
            </a:r>
          </a:p>
        </p:txBody>
      </p:sp>
      <p:sp>
        <p:nvSpPr>
          <p:cNvPr id="4" name="灯片编号占位符 3">
            <a:extLst>
              <a:ext uri="{FF2B5EF4-FFF2-40B4-BE49-F238E27FC236}">
                <a16:creationId xmlns:a16="http://schemas.microsoft.com/office/drawing/2014/main" id="{FCE1FF0D-B8E9-4C6E-9977-05BB0E382C36}"/>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pic>
        <p:nvPicPr>
          <p:cNvPr id="5" name="图片 4">
            <a:extLst>
              <a:ext uri="{FF2B5EF4-FFF2-40B4-BE49-F238E27FC236}">
                <a16:creationId xmlns:a16="http://schemas.microsoft.com/office/drawing/2014/main" id="{78A3522D-F579-49BE-B13D-60D367E2200B}"/>
              </a:ext>
            </a:extLst>
          </p:cNvPr>
          <p:cNvPicPr>
            <a:picLocks noChangeAspect="1"/>
          </p:cNvPicPr>
          <p:nvPr/>
        </p:nvPicPr>
        <p:blipFill>
          <a:blip r:embed="rId3"/>
          <a:stretch>
            <a:fillRect/>
          </a:stretch>
        </p:blipFill>
        <p:spPr>
          <a:xfrm>
            <a:off x="6933495" y="1848433"/>
            <a:ext cx="4242018" cy="2775093"/>
          </a:xfrm>
          <a:prstGeom prst="rect">
            <a:avLst/>
          </a:prstGeom>
        </p:spPr>
      </p:pic>
      <p:pic>
        <p:nvPicPr>
          <p:cNvPr id="7" name="图片 6">
            <a:extLst>
              <a:ext uri="{FF2B5EF4-FFF2-40B4-BE49-F238E27FC236}">
                <a16:creationId xmlns:a16="http://schemas.microsoft.com/office/drawing/2014/main" id="{9486AD5B-71D8-4C31-806A-17A25F415258}"/>
              </a:ext>
            </a:extLst>
          </p:cNvPr>
          <p:cNvPicPr>
            <a:picLocks noChangeAspect="1"/>
          </p:cNvPicPr>
          <p:nvPr/>
        </p:nvPicPr>
        <p:blipFill>
          <a:blip r:embed="rId4"/>
          <a:stretch>
            <a:fillRect/>
          </a:stretch>
        </p:blipFill>
        <p:spPr>
          <a:xfrm>
            <a:off x="4499577" y="2188753"/>
            <a:ext cx="1874330" cy="2480494"/>
          </a:xfrm>
          <a:prstGeom prst="rect">
            <a:avLst/>
          </a:prstGeom>
        </p:spPr>
      </p:pic>
      <p:sp>
        <p:nvSpPr>
          <p:cNvPr id="8" name="矩形: 圆角 7">
            <a:extLst>
              <a:ext uri="{FF2B5EF4-FFF2-40B4-BE49-F238E27FC236}">
                <a16:creationId xmlns:a16="http://schemas.microsoft.com/office/drawing/2014/main" id="{E44092CD-0B36-499E-817E-AED8F1A47F00}"/>
              </a:ext>
            </a:extLst>
          </p:cNvPr>
          <p:cNvSpPr/>
          <p:nvPr/>
        </p:nvSpPr>
        <p:spPr>
          <a:xfrm>
            <a:off x="1233839" y="2846352"/>
            <a:ext cx="2313846"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将</a:t>
            </a:r>
            <a:r>
              <a:rPr lang="en-US" altLang="zh-CN" sz="1400">
                <a:solidFill>
                  <a:schemeClr val="tx1"/>
                </a:solidFill>
              </a:rPr>
              <a:t>ReRAM</a:t>
            </a:r>
            <a:r>
              <a:rPr lang="zh-CN" altLang="en-US" sz="1400">
                <a:solidFill>
                  <a:schemeClr val="tx1"/>
                </a:solidFill>
              </a:rPr>
              <a:t>处理单元和通用</a:t>
            </a:r>
            <a:r>
              <a:rPr lang="en-US" altLang="zh-CN" sz="1400">
                <a:solidFill>
                  <a:schemeClr val="tx1"/>
                </a:solidFill>
              </a:rPr>
              <a:t>ALU</a:t>
            </a:r>
            <a:r>
              <a:rPr lang="zh-CN" altLang="en-US" sz="1400">
                <a:solidFill>
                  <a:schemeClr val="tx1"/>
                </a:solidFill>
              </a:rPr>
              <a:t>处理单元相结合</a:t>
            </a:r>
            <a:endParaRPr lang="en-US" altLang="zh-CN" sz="1400" dirty="0">
              <a:solidFill>
                <a:schemeClr val="tx1"/>
              </a:solidFill>
            </a:endParaRPr>
          </a:p>
        </p:txBody>
      </p:sp>
    </p:spTree>
    <p:extLst>
      <p:ext uri="{BB962C8B-B14F-4D97-AF65-F5344CB8AC3E}">
        <p14:creationId xmlns:p14="http://schemas.microsoft.com/office/powerpoint/2010/main" val="251018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4849595" y="2435225"/>
            <a:ext cx="5419185" cy="895350"/>
          </a:xfrm>
        </p:spPr>
        <p:txBody>
          <a:bodyPr/>
          <a:lstStyle/>
          <a:p>
            <a:r>
              <a:rPr lang="en-US" altLang="zh-CN" dirty="0"/>
              <a:t>ReRAM </a:t>
            </a:r>
            <a:r>
              <a:rPr lang="zh-CN" altLang="en-US" dirty="0"/>
              <a:t>做图计算加速器</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88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e418bd0d-ef37-4f33-8101-40ac10f121f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EDC0FF-25D3-48A8-A699-1E7051C6C2E2}"/>
              </a:ext>
            </a:extLst>
          </p:cNvPr>
          <p:cNvGrpSpPr>
            <a:grpSpLocks noChangeAspect="1"/>
          </p:cNvGrpSpPr>
          <p:nvPr>
            <p:custDataLst>
              <p:tags r:id="rId1"/>
            </p:custDataLst>
          </p:nvPr>
        </p:nvGrpSpPr>
        <p:grpSpPr>
          <a:xfrm>
            <a:off x="669925" y="1123950"/>
            <a:ext cx="10850563" cy="5019675"/>
            <a:chOff x="669925" y="1123950"/>
            <a:chExt cx="10850563" cy="5019675"/>
          </a:xfrm>
        </p:grpSpPr>
        <p:grpSp>
          <p:nvGrpSpPr>
            <p:cNvPr id="3" name="ïsḷíḍê">
              <a:extLst>
                <a:ext uri="{FF2B5EF4-FFF2-40B4-BE49-F238E27FC236}">
                  <a16:creationId xmlns:a16="http://schemas.microsoft.com/office/drawing/2014/main" id="{6420B678-690F-431B-A366-EB214B14BB0A}"/>
                </a:ext>
              </a:extLst>
            </p:cNvPr>
            <p:cNvGrpSpPr/>
            <p:nvPr/>
          </p:nvGrpSpPr>
          <p:grpSpPr>
            <a:xfrm>
              <a:off x="669925" y="2041409"/>
              <a:ext cx="3251006" cy="2926464"/>
              <a:chOff x="1006669" y="2157562"/>
              <a:chExt cx="3251006" cy="2926464"/>
            </a:xfrm>
          </p:grpSpPr>
          <p:sp>
            <p:nvSpPr>
              <p:cNvPr id="34" name="íSľíďé">
                <a:extLst>
                  <a:ext uri="{FF2B5EF4-FFF2-40B4-BE49-F238E27FC236}">
                    <a16:creationId xmlns:a16="http://schemas.microsoft.com/office/drawing/2014/main" id="{71AE357A-D800-4410-82A4-44193808AA67}"/>
                  </a:ext>
                </a:extLst>
              </p:cNvPr>
              <p:cNvSpPr/>
              <p:nvPr/>
            </p:nvSpPr>
            <p:spPr>
              <a:xfrm>
                <a:off x="1006669" y="2157562"/>
                <a:ext cx="3251006" cy="2926464"/>
              </a:xfrm>
              <a:custGeom>
                <a:avLst/>
                <a:gdLst/>
                <a:ahLst/>
                <a:cxnLst>
                  <a:cxn ang="0">
                    <a:pos x="wd2" y="hd2"/>
                  </a:cxn>
                  <a:cxn ang="5400000">
                    <a:pos x="wd2" y="hd2"/>
                  </a:cxn>
                  <a:cxn ang="10800000">
                    <a:pos x="wd2" y="hd2"/>
                  </a:cxn>
                  <a:cxn ang="16200000">
                    <a:pos x="wd2" y="hd2"/>
                  </a:cxn>
                </a:cxnLst>
                <a:rect l="0" t="0" r="r" b="b"/>
                <a:pathLst>
                  <a:path w="21600" h="21600" extrusionOk="0">
                    <a:moveTo>
                      <a:pt x="9691" y="0"/>
                    </a:moveTo>
                    <a:cubicBezTo>
                      <a:pt x="14962" y="0"/>
                      <a:pt x="19247" y="4690"/>
                      <a:pt x="19375" y="10530"/>
                    </a:cubicBezTo>
                    <a:lnTo>
                      <a:pt x="21600" y="10530"/>
                    </a:lnTo>
                    <a:lnTo>
                      <a:pt x="18065" y="16006"/>
                    </a:lnTo>
                    <a:lnTo>
                      <a:pt x="14627" y="10530"/>
                    </a:lnTo>
                    <a:lnTo>
                      <a:pt x="16952" y="10530"/>
                    </a:lnTo>
                    <a:cubicBezTo>
                      <a:pt x="16825" y="6181"/>
                      <a:pt x="13624" y="2699"/>
                      <a:pt x="9691" y="2699"/>
                    </a:cubicBezTo>
                    <a:cubicBezTo>
                      <a:pt x="5677" y="2699"/>
                      <a:pt x="2423" y="6327"/>
                      <a:pt x="2423" y="10799"/>
                    </a:cubicBezTo>
                    <a:cubicBezTo>
                      <a:pt x="2423" y="15273"/>
                      <a:pt x="5677" y="18901"/>
                      <a:pt x="9691" y="18901"/>
                    </a:cubicBezTo>
                    <a:cubicBezTo>
                      <a:pt x="11300" y="18901"/>
                      <a:pt x="12788" y="18315"/>
                      <a:pt x="13991" y="17329"/>
                    </a:cubicBezTo>
                    <a:lnTo>
                      <a:pt x="15657" y="19310"/>
                    </a:lnTo>
                    <a:cubicBezTo>
                      <a:pt x="14013" y="20745"/>
                      <a:pt x="11941" y="21600"/>
                      <a:pt x="9691" y="21600"/>
                    </a:cubicBezTo>
                    <a:cubicBezTo>
                      <a:pt x="4339" y="21600"/>
                      <a:pt x="0" y="16766"/>
                      <a:pt x="0" y="10799"/>
                    </a:cubicBezTo>
                    <a:cubicBezTo>
                      <a:pt x="0" y="4836"/>
                      <a:pt x="4339" y="0"/>
                      <a:pt x="9691" y="0"/>
                    </a:cubicBezTo>
                    <a:close/>
                  </a:path>
                </a:pathLst>
              </a:custGeom>
              <a:solidFill>
                <a:schemeClr val="bg1">
                  <a:lumMod val="95000"/>
                </a:schemeClr>
              </a:solidFill>
              <a:ln w="12700">
                <a:miter lim="400000"/>
              </a:ln>
            </p:spPr>
            <p:txBody>
              <a:bodyPr anchor="ctr"/>
              <a:lstStyle/>
              <a:p>
                <a:pPr algn="ctr"/>
                <a:endParaRPr/>
              </a:p>
            </p:txBody>
          </p:sp>
          <p:sp>
            <p:nvSpPr>
              <p:cNvPr id="35" name="îṥḻïďè">
                <a:extLst>
                  <a:ext uri="{FF2B5EF4-FFF2-40B4-BE49-F238E27FC236}">
                    <a16:creationId xmlns:a16="http://schemas.microsoft.com/office/drawing/2014/main" id="{18966605-AF3B-4410-AF70-7329EEE3A996}"/>
                  </a:ext>
                </a:extLst>
              </p:cNvPr>
              <p:cNvSpPr/>
              <p:nvPr/>
            </p:nvSpPr>
            <p:spPr>
              <a:xfrm>
                <a:off x="1813180" y="3009283"/>
                <a:ext cx="1262285" cy="1263174"/>
              </a:xfrm>
              <a:prstGeom prst="ellipse">
                <a:avLst/>
              </a:prstGeom>
              <a:solidFill>
                <a:schemeClr val="bg1">
                  <a:lumMod val="75000"/>
                </a:schemeClr>
              </a:solidFill>
              <a:ln w="12700" cap="flat">
                <a:noFill/>
                <a:miter lim="400000"/>
              </a:ln>
              <a:effectLst/>
            </p:spPr>
            <p:txBody>
              <a:bodyPr wrap="none" anchor="ctr"/>
              <a:lstStyle/>
              <a:p>
                <a:pPr algn="ctr"/>
                <a:r>
                  <a:rPr lang="en-US" altLang="zh-CN" b="1" dirty="0">
                    <a:solidFill>
                      <a:schemeClr val="bg1"/>
                    </a:solidFill>
                  </a:rPr>
                  <a:t>CONTENT</a:t>
                </a:r>
                <a:endParaRPr dirty="0">
                  <a:solidFill>
                    <a:schemeClr val="bg1"/>
                  </a:solidFill>
                </a:endParaRPr>
              </a:p>
            </p:txBody>
          </p:sp>
        </p:grpSp>
        <p:grpSp>
          <p:nvGrpSpPr>
            <p:cNvPr id="4" name="is1íḓè">
              <a:extLst>
                <a:ext uri="{FF2B5EF4-FFF2-40B4-BE49-F238E27FC236}">
                  <a16:creationId xmlns:a16="http://schemas.microsoft.com/office/drawing/2014/main" id="{C906D028-70AA-40D7-8AFC-B8E6EDBFB414}"/>
                </a:ext>
              </a:extLst>
            </p:cNvPr>
            <p:cNvGrpSpPr/>
            <p:nvPr/>
          </p:nvGrpSpPr>
          <p:grpSpPr>
            <a:xfrm>
              <a:off x="4071000" y="1185888"/>
              <a:ext cx="3389923" cy="1408141"/>
              <a:chOff x="4071000" y="1185888"/>
              <a:chExt cx="3389923" cy="1408141"/>
            </a:xfrm>
          </p:grpSpPr>
          <p:sp>
            <p:nvSpPr>
              <p:cNvPr id="28" name="iṡ1iḑe" title="ry6MHxwOH8WsTKLSa514qPVJnvhhWFnRDjZGIbRZNsFBp">
                <a:extLst>
                  <a:ext uri="{FF2B5EF4-FFF2-40B4-BE49-F238E27FC236}">
                    <a16:creationId xmlns:a16="http://schemas.microsoft.com/office/drawing/2014/main" id="{3CA4BC40-6E1F-4FA8-89C7-701EEE5E63F3}"/>
                  </a:ext>
                </a:extLst>
              </p:cNvPr>
              <p:cNvSpPr/>
              <p:nvPr/>
            </p:nvSpPr>
            <p:spPr bwMode="auto">
              <a:xfrm>
                <a:off x="4988442"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29" name="îṥlîḍè">
                <a:extLst>
                  <a:ext uri="{FF2B5EF4-FFF2-40B4-BE49-F238E27FC236}">
                    <a16:creationId xmlns:a16="http://schemas.microsoft.com/office/drawing/2014/main" id="{415C4121-02D4-4243-85C2-44CCA4BFF5A0}"/>
                  </a:ext>
                </a:extLst>
              </p:cNvPr>
              <p:cNvSpPr/>
              <p:nvPr/>
            </p:nvSpPr>
            <p:spPr>
              <a:xfrm>
                <a:off x="5225961" y="2074468"/>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0" name="ïšļiḍé">
                <a:extLst>
                  <a:ext uri="{FF2B5EF4-FFF2-40B4-BE49-F238E27FC236}">
                    <a16:creationId xmlns:a16="http://schemas.microsoft.com/office/drawing/2014/main" id="{7DE3274E-9EE1-4D2B-85C0-053A9DC3E133}"/>
                  </a:ext>
                </a:extLst>
              </p:cNvPr>
              <p:cNvSpPr txBox="1"/>
              <p:nvPr/>
            </p:nvSpPr>
            <p:spPr>
              <a:xfrm>
                <a:off x="5409811" y="1185888"/>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1</a:t>
                </a:r>
              </a:p>
            </p:txBody>
          </p:sp>
          <p:sp>
            <p:nvSpPr>
              <p:cNvPr id="33" name="iṣḷîdé">
                <a:extLst>
                  <a:ext uri="{FF2B5EF4-FFF2-40B4-BE49-F238E27FC236}">
                    <a16:creationId xmlns:a16="http://schemas.microsoft.com/office/drawing/2014/main" id="{A4726A26-4749-4C4C-A6BF-8F043337EBEB}"/>
                  </a:ext>
                </a:extLst>
              </p:cNvPr>
              <p:cNvSpPr txBox="1"/>
              <p:nvPr/>
            </p:nvSpPr>
            <p:spPr bwMode="auto">
              <a:xfrm>
                <a:off x="4071000" y="215756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b="1" dirty="0"/>
                  <a:t>ReRAM </a:t>
                </a:r>
                <a:r>
                  <a:rPr lang="zh-CN" altLang="en-US" b="1" dirty="0"/>
                  <a:t>基础知识</a:t>
                </a:r>
                <a:endParaRPr lang="en-US" altLang="zh-CN" b="1" dirty="0"/>
              </a:p>
            </p:txBody>
          </p:sp>
        </p:grpSp>
        <p:grpSp>
          <p:nvGrpSpPr>
            <p:cNvPr id="5" name="î$ľíḍé">
              <a:extLst>
                <a:ext uri="{FF2B5EF4-FFF2-40B4-BE49-F238E27FC236}">
                  <a16:creationId xmlns:a16="http://schemas.microsoft.com/office/drawing/2014/main" id="{FD319EAC-40B8-4D08-BF55-9F8DD26702BD}"/>
                </a:ext>
              </a:extLst>
            </p:cNvPr>
            <p:cNvGrpSpPr/>
            <p:nvPr/>
          </p:nvGrpSpPr>
          <p:grpSpPr>
            <a:xfrm>
              <a:off x="8130565" y="1185888"/>
              <a:ext cx="3389923" cy="1408141"/>
              <a:chOff x="8130565" y="1185888"/>
              <a:chExt cx="3389923" cy="1408141"/>
            </a:xfrm>
          </p:grpSpPr>
          <p:sp>
            <p:nvSpPr>
              <p:cNvPr id="22" name="iṣ1îdè" title="ry6MHxwOH8WsTKLSa514qPVJnvhhWFnRDjZGIbRZNsFBp">
                <a:extLst>
                  <a:ext uri="{FF2B5EF4-FFF2-40B4-BE49-F238E27FC236}">
                    <a16:creationId xmlns:a16="http://schemas.microsoft.com/office/drawing/2014/main" id="{54964156-24A5-4398-A073-422BD1DCA880}"/>
                  </a:ext>
                </a:extLst>
              </p:cNvPr>
              <p:cNvSpPr/>
              <p:nvPr/>
            </p:nvSpPr>
            <p:spPr bwMode="auto">
              <a:xfrm>
                <a:off x="9048007"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23" name="îŝḷiḓé">
                <a:extLst>
                  <a:ext uri="{FF2B5EF4-FFF2-40B4-BE49-F238E27FC236}">
                    <a16:creationId xmlns:a16="http://schemas.microsoft.com/office/drawing/2014/main" id="{0CDA986E-EA84-43E9-B01E-22DC4BEB7E02}"/>
                  </a:ext>
                </a:extLst>
              </p:cNvPr>
              <p:cNvSpPr/>
              <p:nvPr/>
            </p:nvSpPr>
            <p:spPr>
              <a:xfrm>
                <a:off x="9285526" y="2074468"/>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 name="îṧļiḑe">
                <a:extLst>
                  <a:ext uri="{FF2B5EF4-FFF2-40B4-BE49-F238E27FC236}">
                    <a16:creationId xmlns:a16="http://schemas.microsoft.com/office/drawing/2014/main" id="{13B8859F-982C-4657-8088-2EE82CC6800F}"/>
                  </a:ext>
                </a:extLst>
              </p:cNvPr>
              <p:cNvSpPr txBox="1"/>
              <p:nvPr/>
            </p:nvSpPr>
            <p:spPr>
              <a:xfrm>
                <a:off x="9469376" y="1185888"/>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2</a:t>
                </a:r>
              </a:p>
            </p:txBody>
          </p:sp>
          <p:sp>
            <p:nvSpPr>
              <p:cNvPr id="27" name="ïṩļidê">
                <a:extLst>
                  <a:ext uri="{FF2B5EF4-FFF2-40B4-BE49-F238E27FC236}">
                    <a16:creationId xmlns:a16="http://schemas.microsoft.com/office/drawing/2014/main" id="{CDB06AA0-50BC-41EA-9453-D299FFDDEDDE}"/>
                  </a:ext>
                </a:extLst>
              </p:cNvPr>
              <p:cNvSpPr txBox="1"/>
              <p:nvPr/>
            </p:nvSpPr>
            <p:spPr bwMode="auto">
              <a:xfrm>
                <a:off x="8130565" y="215756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b="1" dirty="0"/>
                  <a:t>ReRAM </a:t>
                </a:r>
                <a:r>
                  <a:rPr lang="zh-CN" altLang="en-US" b="1" dirty="0"/>
                  <a:t>神经网络加速器</a:t>
                </a:r>
                <a:endParaRPr lang="en-US" altLang="zh-CN" b="1" dirty="0"/>
              </a:p>
            </p:txBody>
          </p:sp>
        </p:grpSp>
        <p:grpSp>
          <p:nvGrpSpPr>
            <p:cNvPr id="6" name="ïśḻidé">
              <a:extLst>
                <a:ext uri="{FF2B5EF4-FFF2-40B4-BE49-F238E27FC236}">
                  <a16:creationId xmlns:a16="http://schemas.microsoft.com/office/drawing/2014/main" id="{BF400070-95BB-464C-977C-F3306A53444A}"/>
                </a:ext>
              </a:extLst>
            </p:cNvPr>
            <p:cNvGrpSpPr/>
            <p:nvPr/>
          </p:nvGrpSpPr>
          <p:grpSpPr>
            <a:xfrm>
              <a:off x="4071000" y="3789000"/>
              <a:ext cx="3389923" cy="1408141"/>
              <a:chOff x="4071000" y="1185888"/>
              <a:chExt cx="3389923" cy="1408141"/>
            </a:xfrm>
          </p:grpSpPr>
          <p:sp>
            <p:nvSpPr>
              <p:cNvPr id="16" name="íšľîḋê" title="ry6MHxwOH8WsTKLSa514qPVJnvhhWFnRDjZGIbRZNsFBp">
                <a:extLst>
                  <a:ext uri="{FF2B5EF4-FFF2-40B4-BE49-F238E27FC236}">
                    <a16:creationId xmlns:a16="http://schemas.microsoft.com/office/drawing/2014/main" id="{F1E5B6AD-8871-4845-A0EE-F2C31519C447}"/>
                  </a:ext>
                </a:extLst>
              </p:cNvPr>
              <p:cNvSpPr/>
              <p:nvPr/>
            </p:nvSpPr>
            <p:spPr bwMode="auto">
              <a:xfrm>
                <a:off x="4988442"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17" name="íṡḷiḍé">
                <a:extLst>
                  <a:ext uri="{FF2B5EF4-FFF2-40B4-BE49-F238E27FC236}">
                    <a16:creationId xmlns:a16="http://schemas.microsoft.com/office/drawing/2014/main" id="{33C1B729-1E68-48ED-A5D7-01C5A2B75F4E}"/>
                  </a:ext>
                </a:extLst>
              </p:cNvPr>
              <p:cNvSpPr/>
              <p:nvPr/>
            </p:nvSpPr>
            <p:spPr>
              <a:xfrm>
                <a:off x="5225961" y="2074468"/>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8" name="ïşlïḋê">
                <a:extLst>
                  <a:ext uri="{FF2B5EF4-FFF2-40B4-BE49-F238E27FC236}">
                    <a16:creationId xmlns:a16="http://schemas.microsoft.com/office/drawing/2014/main" id="{47B0B71A-2B64-4D6B-BB8D-40AA77FF1457}"/>
                  </a:ext>
                </a:extLst>
              </p:cNvPr>
              <p:cNvSpPr txBox="1"/>
              <p:nvPr/>
            </p:nvSpPr>
            <p:spPr>
              <a:xfrm>
                <a:off x="5409811" y="1185888"/>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3</a:t>
                </a:r>
              </a:p>
            </p:txBody>
          </p:sp>
          <p:sp>
            <p:nvSpPr>
              <p:cNvPr id="21" name="îšḻiḑé">
                <a:extLst>
                  <a:ext uri="{FF2B5EF4-FFF2-40B4-BE49-F238E27FC236}">
                    <a16:creationId xmlns:a16="http://schemas.microsoft.com/office/drawing/2014/main" id="{07BF8366-B10C-4D12-8B0D-4C4A75C31745}"/>
                  </a:ext>
                </a:extLst>
              </p:cNvPr>
              <p:cNvSpPr txBox="1"/>
              <p:nvPr/>
            </p:nvSpPr>
            <p:spPr bwMode="auto">
              <a:xfrm>
                <a:off x="4071000" y="215756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b="1" dirty="0"/>
                  <a:t>ReRAM </a:t>
                </a:r>
                <a:r>
                  <a:rPr lang="zh-CN" altLang="en-US" b="1" dirty="0"/>
                  <a:t>图计算加速器</a:t>
                </a:r>
                <a:endParaRPr lang="en-US" altLang="zh-CN" b="1" dirty="0"/>
              </a:p>
            </p:txBody>
          </p:sp>
        </p:grpSp>
        <p:grpSp>
          <p:nvGrpSpPr>
            <p:cNvPr id="7" name="îślïde">
              <a:extLst>
                <a:ext uri="{FF2B5EF4-FFF2-40B4-BE49-F238E27FC236}">
                  <a16:creationId xmlns:a16="http://schemas.microsoft.com/office/drawing/2014/main" id="{F5C3BD1B-46F7-427B-B348-08C482D41C23}"/>
                </a:ext>
              </a:extLst>
            </p:cNvPr>
            <p:cNvGrpSpPr/>
            <p:nvPr/>
          </p:nvGrpSpPr>
          <p:grpSpPr>
            <a:xfrm>
              <a:off x="8130565" y="3789000"/>
              <a:ext cx="3389923" cy="1408141"/>
              <a:chOff x="8130565" y="1185888"/>
              <a:chExt cx="3389923" cy="1408141"/>
            </a:xfrm>
          </p:grpSpPr>
          <p:sp>
            <p:nvSpPr>
              <p:cNvPr id="10" name="ïṣļïďê" title="ry6MHxwOH8WsTKLSa514qPVJnvhhWFnRDjZGIbRZNsFBp">
                <a:extLst>
                  <a:ext uri="{FF2B5EF4-FFF2-40B4-BE49-F238E27FC236}">
                    <a16:creationId xmlns:a16="http://schemas.microsoft.com/office/drawing/2014/main" id="{BF492E6E-A004-43D3-8859-9A21BCFA1C1F}"/>
                  </a:ext>
                </a:extLst>
              </p:cNvPr>
              <p:cNvSpPr/>
              <p:nvPr/>
            </p:nvSpPr>
            <p:spPr bwMode="auto">
              <a:xfrm>
                <a:off x="9048007"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11" name="işľïďe">
                <a:extLst>
                  <a:ext uri="{FF2B5EF4-FFF2-40B4-BE49-F238E27FC236}">
                    <a16:creationId xmlns:a16="http://schemas.microsoft.com/office/drawing/2014/main" id="{824CB0CB-0CB8-43C9-A2FA-21344FA5509E}"/>
                  </a:ext>
                </a:extLst>
              </p:cNvPr>
              <p:cNvSpPr/>
              <p:nvPr/>
            </p:nvSpPr>
            <p:spPr>
              <a:xfrm>
                <a:off x="9285526" y="2074468"/>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2" name="iṣ1íḍé">
                <a:extLst>
                  <a:ext uri="{FF2B5EF4-FFF2-40B4-BE49-F238E27FC236}">
                    <a16:creationId xmlns:a16="http://schemas.microsoft.com/office/drawing/2014/main" id="{410830B6-40B6-4389-B889-53FCE1C801B5}"/>
                  </a:ext>
                </a:extLst>
              </p:cNvPr>
              <p:cNvSpPr txBox="1"/>
              <p:nvPr/>
            </p:nvSpPr>
            <p:spPr>
              <a:xfrm>
                <a:off x="9469376" y="1185888"/>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4</a:t>
                </a:r>
              </a:p>
            </p:txBody>
          </p:sp>
          <p:sp>
            <p:nvSpPr>
              <p:cNvPr id="15" name="ïṣ1ïdè">
                <a:extLst>
                  <a:ext uri="{FF2B5EF4-FFF2-40B4-BE49-F238E27FC236}">
                    <a16:creationId xmlns:a16="http://schemas.microsoft.com/office/drawing/2014/main" id="{3986D427-F430-4EFA-9039-FDD9FB1E1F2B}"/>
                  </a:ext>
                </a:extLst>
              </p:cNvPr>
              <p:cNvSpPr txBox="1"/>
              <p:nvPr/>
            </p:nvSpPr>
            <p:spPr bwMode="auto">
              <a:xfrm>
                <a:off x="8130565" y="215756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b="1" dirty="0"/>
                  <a:t>ReRAM </a:t>
                </a:r>
                <a:r>
                  <a:rPr lang="zh-CN" altLang="en-US" b="1" dirty="0"/>
                  <a:t>作通用处理器</a:t>
                </a:r>
                <a:endParaRPr lang="en-US" altLang="zh-CN" b="1" dirty="0"/>
              </a:p>
            </p:txBody>
          </p:sp>
        </p:grpSp>
        <p:cxnSp>
          <p:nvCxnSpPr>
            <p:cNvPr id="8" name="直接连接符 7">
              <a:extLst>
                <a:ext uri="{FF2B5EF4-FFF2-40B4-BE49-F238E27FC236}">
                  <a16:creationId xmlns:a16="http://schemas.microsoft.com/office/drawing/2014/main" id="{5100C2F9-9713-4E91-A597-EA1C2B9A3A5A}"/>
                </a:ext>
              </a:extLst>
            </p:cNvPr>
            <p:cNvCxnSpPr/>
            <p:nvPr/>
          </p:nvCxnSpPr>
          <p:spPr>
            <a:xfrm>
              <a:off x="4251000" y="3564000"/>
              <a:ext cx="7269488" cy="0"/>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8C3E9F4-944D-48D9-946D-58C1F631F55E}"/>
                </a:ext>
              </a:extLst>
            </p:cNvPr>
            <p:cNvCxnSpPr>
              <a:cxnSpLocks/>
            </p:cNvCxnSpPr>
            <p:nvPr/>
          </p:nvCxnSpPr>
          <p:spPr>
            <a:xfrm>
              <a:off x="7640775" y="1123950"/>
              <a:ext cx="0" cy="5019675"/>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540000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556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AF837-50F0-42FA-A70A-54629B99B4D8}"/>
              </a:ext>
            </a:extLst>
          </p:cNvPr>
          <p:cNvSpPr>
            <a:spLocks noGrp="1"/>
          </p:cNvSpPr>
          <p:nvPr>
            <p:ph type="title"/>
          </p:nvPr>
        </p:nvSpPr>
        <p:spPr/>
        <p:txBody>
          <a:bodyPr/>
          <a:lstStyle/>
          <a:p>
            <a:r>
              <a:rPr lang="zh-CN" altLang="en-US" dirty="0"/>
              <a:t>动机</a:t>
            </a:r>
          </a:p>
        </p:txBody>
      </p:sp>
      <p:sp>
        <p:nvSpPr>
          <p:cNvPr id="4" name="灯片编号占位符 3">
            <a:extLst>
              <a:ext uri="{FF2B5EF4-FFF2-40B4-BE49-F238E27FC236}">
                <a16:creationId xmlns:a16="http://schemas.microsoft.com/office/drawing/2014/main" id="{C2BF6A1A-A356-4D4D-9910-4D3002A7C52F}"/>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pic>
        <p:nvPicPr>
          <p:cNvPr id="33" name="图片 32">
            <a:extLst>
              <a:ext uri="{FF2B5EF4-FFF2-40B4-BE49-F238E27FC236}">
                <a16:creationId xmlns:a16="http://schemas.microsoft.com/office/drawing/2014/main" id="{9A625A4F-1868-4F93-8F2E-66B3D7B84CAF}"/>
              </a:ext>
            </a:extLst>
          </p:cNvPr>
          <p:cNvPicPr>
            <a:picLocks noChangeAspect="1"/>
          </p:cNvPicPr>
          <p:nvPr/>
        </p:nvPicPr>
        <p:blipFill>
          <a:blip r:embed="rId3"/>
          <a:stretch>
            <a:fillRect/>
          </a:stretch>
        </p:blipFill>
        <p:spPr>
          <a:xfrm>
            <a:off x="1599804" y="1966845"/>
            <a:ext cx="4299171" cy="1720938"/>
          </a:xfrm>
          <a:prstGeom prst="rect">
            <a:avLst/>
          </a:prstGeom>
        </p:spPr>
      </p:pic>
      <p:sp>
        <p:nvSpPr>
          <p:cNvPr id="34" name="矩形: 圆角 33">
            <a:extLst>
              <a:ext uri="{FF2B5EF4-FFF2-40B4-BE49-F238E27FC236}">
                <a16:creationId xmlns:a16="http://schemas.microsoft.com/office/drawing/2014/main" id="{D32C34DB-F1E5-4C5D-B736-66315CEA4255}"/>
              </a:ext>
            </a:extLst>
          </p:cNvPr>
          <p:cNvSpPr/>
          <p:nvPr/>
        </p:nvSpPr>
        <p:spPr>
          <a:xfrm>
            <a:off x="1581120" y="4167633"/>
            <a:ext cx="2295639"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图算法的数据局部性不佳</a:t>
            </a:r>
            <a:endParaRPr lang="zh-CN" altLang="en-US" sz="1400" dirty="0">
              <a:solidFill>
                <a:schemeClr val="tx1"/>
              </a:solidFill>
            </a:endParaRPr>
          </a:p>
        </p:txBody>
      </p:sp>
      <p:sp>
        <p:nvSpPr>
          <p:cNvPr id="35" name="矩形: 圆角 34">
            <a:extLst>
              <a:ext uri="{FF2B5EF4-FFF2-40B4-BE49-F238E27FC236}">
                <a16:creationId xmlns:a16="http://schemas.microsoft.com/office/drawing/2014/main" id="{D49F5CCE-F0D1-4813-8D9E-32F185E6AE6D}"/>
              </a:ext>
            </a:extLst>
          </p:cNvPr>
          <p:cNvSpPr/>
          <p:nvPr/>
        </p:nvSpPr>
        <p:spPr>
          <a:xfrm>
            <a:off x="3986775" y="4167633"/>
            <a:ext cx="1912200"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a:solidFill>
                  <a:schemeClr val="tx1"/>
                </a:solidFill>
              </a:rPr>
              <a:t>图数据比较稀疏</a:t>
            </a:r>
            <a:endParaRPr lang="zh-CN" altLang="en-US" sz="1400" dirty="0">
              <a:solidFill>
                <a:schemeClr val="tx1"/>
              </a:solidFill>
            </a:endParaRPr>
          </a:p>
        </p:txBody>
      </p:sp>
      <p:sp>
        <p:nvSpPr>
          <p:cNvPr id="36" name="矩形: 圆角 35">
            <a:extLst>
              <a:ext uri="{FF2B5EF4-FFF2-40B4-BE49-F238E27FC236}">
                <a16:creationId xmlns:a16="http://schemas.microsoft.com/office/drawing/2014/main" id="{D49F5CCE-F0D1-4813-8D9E-32F185E6AE6D}"/>
              </a:ext>
            </a:extLst>
          </p:cNvPr>
          <p:cNvSpPr/>
          <p:nvPr/>
        </p:nvSpPr>
        <p:spPr>
          <a:xfrm>
            <a:off x="7789853" y="3051933"/>
            <a:ext cx="1811347" cy="11652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a:solidFill>
                  <a:schemeClr val="tx1"/>
                </a:solidFill>
              </a:rPr>
              <a:t>图算法对内存的带宽需求较大</a:t>
            </a:r>
          </a:p>
        </p:txBody>
      </p:sp>
      <p:sp>
        <p:nvSpPr>
          <p:cNvPr id="38" name="箭头: 右 37">
            <a:extLst>
              <a:ext uri="{FF2B5EF4-FFF2-40B4-BE49-F238E27FC236}">
                <a16:creationId xmlns:a16="http://schemas.microsoft.com/office/drawing/2014/main" id="{3E71E3F9-B2DC-4CE5-9A74-913795A78BE8}"/>
              </a:ext>
            </a:extLst>
          </p:cNvPr>
          <p:cNvSpPr/>
          <p:nvPr/>
        </p:nvSpPr>
        <p:spPr>
          <a:xfrm>
            <a:off x="6360320" y="3440162"/>
            <a:ext cx="968188" cy="49524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083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AF837-50F0-42FA-A70A-54629B99B4D8}"/>
              </a:ext>
            </a:extLst>
          </p:cNvPr>
          <p:cNvSpPr>
            <a:spLocks noGrp="1"/>
          </p:cNvSpPr>
          <p:nvPr>
            <p:ph type="title"/>
          </p:nvPr>
        </p:nvSpPr>
        <p:spPr/>
        <p:txBody>
          <a:bodyPr/>
          <a:lstStyle/>
          <a:p>
            <a:r>
              <a:rPr lang="zh-CN" altLang="en-US" dirty="0"/>
              <a:t>图算法用</a:t>
            </a:r>
            <a:r>
              <a:rPr lang="en-US" altLang="zh-CN" dirty="0"/>
              <a:t>ReRAM</a:t>
            </a:r>
            <a:r>
              <a:rPr lang="zh-CN" altLang="en-US" dirty="0"/>
              <a:t>加速的难点</a:t>
            </a:r>
          </a:p>
        </p:txBody>
      </p:sp>
      <p:sp>
        <p:nvSpPr>
          <p:cNvPr id="4" name="灯片编号占位符 3">
            <a:extLst>
              <a:ext uri="{FF2B5EF4-FFF2-40B4-BE49-F238E27FC236}">
                <a16:creationId xmlns:a16="http://schemas.microsoft.com/office/drawing/2014/main" id="{C2BF6A1A-A356-4D4D-9910-4D3002A7C52F}"/>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34" name="矩形: 圆角 33">
            <a:extLst>
              <a:ext uri="{FF2B5EF4-FFF2-40B4-BE49-F238E27FC236}">
                <a16:creationId xmlns:a16="http://schemas.microsoft.com/office/drawing/2014/main" id="{D32C34DB-F1E5-4C5D-B736-66315CEA4255}"/>
              </a:ext>
            </a:extLst>
          </p:cNvPr>
          <p:cNvSpPr/>
          <p:nvPr/>
        </p:nvSpPr>
        <p:spPr>
          <a:xfrm>
            <a:off x="2101914" y="1711175"/>
            <a:ext cx="2295639" cy="6127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图的存储方式</a:t>
            </a:r>
          </a:p>
        </p:txBody>
      </p:sp>
      <p:sp>
        <p:nvSpPr>
          <p:cNvPr id="35" name="矩形: 圆角 34">
            <a:extLst>
              <a:ext uri="{FF2B5EF4-FFF2-40B4-BE49-F238E27FC236}">
                <a16:creationId xmlns:a16="http://schemas.microsoft.com/office/drawing/2014/main" id="{D49F5CCE-F0D1-4813-8D9E-32F185E6AE6D}"/>
              </a:ext>
            </a:extLst>
          </p:cNvPr>
          <p:cNvSpPr/>
          <p:nvPr/>
        </p:nvSpPr>
        <p:spPr>
          <a:xfrm>
            <a:off x="2101914" y="2617573"/>
            <a:ext cx="2295639" cy="6127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tx1"/>
                </a:solidFill>
              </a:rPr>
              <a:t>图的遍历方式</a:t>
            </a:r>
          </a:p>
        </p:txBody>
      </p:sp>
      <p:sp>
        <p:nvSpPr>
          <p:cNvPr id="36" name="矩形: 圆角 35">
            <a:extLst>
              <a:ext uri="{FF2B5EF4-FFF2-40B4-BE49-F238E27FC236}">
                <a16:creationId xmlns:a16="http://schemas.microsoft.com/office/drawing/2014/main" id="{D49F5CCE-F0D1-4813-8D9E-32F185E6AE6D}"/>
              </a:ext>
            </a:extLst>
          </p:cNvPr>
          <p:cNvSpPr/>
          <p:nvPr/>
        </p:nvSpPr>
        <p:spPr>
          <a:xfrm>
            <a:off x="2101914" y="3665242"/>
            <a:ext cx="2295639" cy="6127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tx1"/>
                </a:solidFill>
              </a:rPr>
              <a:t>编程模型的选择</a:t>
            </a:r>
          </a:p>
        </p:txBody>
      </p:sp>
      <p:sp>
        <p:nvSpPr>
          <p:cNvPr id="38" name="箭头: 右 37">
            <a:extLst>
              <a:ext uri="{FF2B5EF4-FFF2-40B4-BE49-F238E27FC236}">
                <a16:creationId xmlns:a16="http://schemas.microsoft.com/office/drawing/2014/main" id="{3E71E3F9-B2DC-4CE5-9A74-913795A78BE8}"/>
              </a:ext>
            </a:extLst>
          </p:cNvPr>
          <p:cNvSpPr/>
          <p:nvPr/>
        </p:nvSpPr>
        <p:spPr>
          <a:xfrm>
            <a:off x="5127017" y="1781681"/>
            <a:ext cx="968188" cy="49524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6752DC0B-E756-4502-8191-B2272F418248}"/>
              </a:ext>
            </a:extLst>
          </p:cNvPr>
          <p:cNvSpPr/>
          <p:nvPr/>
        </p:nvSpPr>
        <p:spPr>
          <a:xfrm>
            <a:off x="2101914" y="4665332"/>
            <a:ext cx="2295639" cy="89265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tx1"/>
                </a:solidFill>
              </a:rPr>
              <a:t>图算法如何转化为</a:t>
            </a:r>
            <a:r>
              <a:rPr lang="en-US" altLang="zh-CN" sz="1400" dirty="0">
                <a:solidFill>
                  <a:schemeClr val="tx1"/>
                </a:solidFill>
              </a:rPr>
              <a:t>ReRAM</a:t>
            </a:r>
            <a:r>
              <a:rPr lang="zh-CN" altLang="en-US" sz="1400" dirty="0">
                <a:solidFill>
                  <a:schemeClr val="tx1"/>
                </a:solidFill>
              </a:rPr>
              <a:t>上的操作</a:t>
            </a:r>
          </a:p>
        </p:txBody>
      </p:sp>
      <p:sp>
        <p:nvSpPr>
          <p:cNvPr id="11" name="矩形: 圆角 10">
            <a:extLst>
              <a:ext uri="{FF2B5EF4-FFF2-40B4-BE49-F238E27FC236}">
                <a16:creationId xmlns:a16="http://schemas.microsoft.com/office/drawing/2014/main" id="{BDBDD043-7EA6-4F32-AA62-86B5FB3AE717}"/>
              </a:ext>
            </a:extLst>
          </p:cNvPr>
          <p:cNvSpPr/>
          <p:nvPr/>
        </p:nvSpPr>
        <p:spPr>
          <a:xfrm>
            <a:off x="2101914" y="1722904"/>
            <a:ext cx="2295639" cy="6127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图的存储方式</a:t>
            </a:r>
          </a:p>
        </p:txBody>
      </p:sp>
      <p:sp>
        <p:nvSpPr>
          <p:cNvPr id="12" name="矩形: 圆角 11">
            <a:extLst>
              <a:ext uri="{FF2B5EF4-FFF2-40B4-BE49-F238E27FC236}">
                <a16:creationId xmlns:a16="http://schemas.microsoft.com/office/drawing/2014/main" id="{386FA54C-0646-43BD-8FD7-6AA6C44EE4BC}"/>
              </a:ext>
            </a:extLst>
          </p:cNvPr>
          <p:cNvSpPr/>
          <p:nvPr/>
        </p:nvSpPr>
        <p:spPr>
          <a:xfrm>
            <a:off x="6656582" y="1711175"/>
            <a:ext cx="2295639" cy="6127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片外使用</a:t>
            </a:r>
            <a:r>
              <a:rPr lang="en-US" altLang="zh-CN" sz="1400" dirty="0">
                <a:solidFill>
                  <a:schemeClr val="tx1"/>
                </a:solidFill>
              </a:rPr>
              <a:t>COO</a:t>
            </a:r>
            <a:r>
              <a:rPr lang="zh-CN" altLang="en-US" sz="1400" dirty="0">
                <a:solidFill>
                  <a:schemeClr val="tx1"/>
                </a:solidFill>
              </a:rPr>
              <a:t>格式，加载到片上时转化为矩阵格式</a:t>
            </a:r>
          </a:p>
        </p:txBody>
      </p:sp>
      <p:sp>
        <p:nvSpPr>
          <p:cNvPr id="13" name="箭头: 右 12">
            <a:extLst>
              <a:ext uri="{FF2B5EF4-FFF2-40B4-BE49-F238E27FC236}">
                <a16:creationId xmlns:a16="http://schemas.microsoft.com/office/drawing/2014/main" id="{9B874D95-4E29-49A4-9A49-D07AA148C53E}"/>
              </a:ext>
            </a:extLst>
          </p:cNvPr>
          <p:cNvSpPr/>
          <p:nvPr/>
        </p:nvSpPr>
        <p:spPr>
          <a:xfrm>
            <a:off x="5127017" y="3746091"/>
            <a:ext cx="968188" cy="49524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C302E4B-201B-4455-903C-AF13B2DBBD98}"/>
              </a:ext>
            </a:extLst>
          </p:cNvPr>
          <p:cNvPicPr>
            <a:picLocks noChangeAspect="1"/>
          </p:cNvPicPr>
          <p:nvPr/>
        </p:nvPicPr>
        <p:blipFill>
          <a:blip r:embed="rId2"/>
          <a:stretch>
            <a:fillRect/>
          </a:stretch>
        </p:blipFill>
        <p:spPr>
          <a:xfrm>
            <a:off x="6604915" y="3168169"/>
            <a:ext cx="3670489" cy="1651085"/>
          </a:xfrm>
          <a:prstGeom prst="rect">
            <a:avLst/>
          </a:prstGeom>
        </p:spPr>
      </p:pic>
      <p:sp>
        <p:nvSpPr>
          <p:cNvPr id="17" name="矩形: 圆角 16">
            <a:extLst>
              <a:ext uri="{FF2B5EF4-FFF2-40B4-BE49-F238E27FC236}">
                <a16:creationId xmlns:a16="http://schemas.microsoft.com/office/drawing/2014/main" id="{00B11068-64E5-4B2A-80EC-F842F23C4C43}"/>
              </a:ext>
            </a:extLst>
          </p:cNvPr>
          <p:cNvSpPr/>
          <p:nvPr/>
        </p:nvSpPr>
        <p:spPr>
          <a:xfrm>
            <a:off x="2101914" y="1724568"/>
            <a:ext cx="2295639" cy="61279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图的存储方式</a:t>
            </a:r>
          </a:p>
        </p:txBody>
      </p:sp>
    </p:spTree>
    <p:extLst>
      <p:ext uri="{BB962C8B-B14F-4D97-AF65-F5344CB8AC3E}">
        <p14:creationId xmlns:p14="http://schemas.microsoft.com/office/powerpoint/2010/main" val="3292484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93BDD-9A5A-4DB0-B32F-9AE4FC8A9E21}"/>
              </a:ext>
            </a:extLst>
          </p:cNvPr>
          <p:cNvSpPr>
            <a:spLocks noGrp="1"/>
          </p:cNvSpPr>
          <p:nvPr>
            <p:ph type="title"/>
          </p:nvPr>
        </p:nvSpPr>
        <p:spPr/>
        <p:txBody>
          <a:bodyPr/>
          <a:lstStyle/>
          <a:p>
            <a:r>
              <a:rPr lang="en-US" altLang="zh-CN" dirty="0"/>
              <a:t>GraphR</a:t>
            </a:r>
            <a:r>
              <a:rPr lang="zh-CN" altLang="en-US" dirty="0"/>
              <a:t>体系结构</a:t>
            </a:r>
          </a:p>
        </p:txBody>
      </p:sp>
      <p:sp>
        <p:nvSpPr>
          <p:cNvPr id="4" name="灯片编号占位符 3">
            <a:extLst>
              <a:ext uri="{FF2B5EF4-FFF2-40B4-BE49-F238E27FC236}">
                <a16:creationId xmlns:a16="http://schemas.microsoft.com/office/drawing/2014/main" id="{08BDB430-394E-4538-8002-E8D41A28852D}"/>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pic>
        <p:nvPicPr>
          <p:cNvPr id="5" name="图片 4">
            <a:extLst>
              <a:ext uri="{FF2B5EF4-FFF2-40B4-BE49-F238E27FC236}">
                <a16:creationId xmlns:a16="http://schemas.microsoft.com/office/drawing/2014/main" id="{ED8EEFE6-AA05-4344-A9D9-50DE69F59E55}"/>
              </a:ext>
            </a:extLst>
          </p:cNvPr>
          <p:cNvPicPr>
            <a:picLocks noChangeAspect="1"/>
          </p:cNvPicPr>
          <p:nvPr/>
        </p:nvPicPr>
        <p:blipFill>
          <a:blip r:embed="rId3"/>
          <a:stretch>
            <a:fillRect/>
          </a:stretch>
        </p:blipFill>
        <p:spPr>
          <a:xfrm>
            <a:off x="5643967" y="1241489"/>
            <a:ext cx="5283850" cy="2524482"/>
          </a:xfrm>
          <a:prstGeom prst="rect">
            <a:avLst/>
          </a:prstGeom>
        </p:spPr>
      </p:pic>
      <p:pic>
        <p:nvPicPr>
          <p:cNvPr id="7" name="图片 6">
            <a:extLst>
              <a:ext uri="{FF2B5EF4-FFF2-40B4-BE49-F238E27FC236}">
                <a16:creationId xmlns:a16="http://schemas.microsoft.com/office/drawing/2014/main" id="{D81F130D-1855-4826-9F49-81ED86D2CEDC}"/>
              </a:ext>
            </a:extLst>
          </p:cNvPr>
          <p:cNvPicPr>
            <a:picLocks noChangeAspect="1"/>
          </p:cNvPicPr>
          <p:nvPr/>
        </p:nvPicPr>
        <p:blipFill>
          <a:blip r:embed="rId4"/>
          <a:stretch>
            <a:fillRect/>
          </a:stretch>
        </p:blipFill>
        <p:spPr>
          <a:xfrm>
            <a:off x="5643967" y="3978760"/>
            <a:ext cx="4311872" cy="2241665"/>
          </a:xfrm>
          <a:prstGeom prst="rect">
            <a:avLst/>
          </a:prstGeom>
        </p:spPr>
      </p:pic>
      <p:sp>
        <p:nvSpPr>
          <p:cNvPr id="8" name="矩形: 圆角 7">
            <a:extLst>
              <a:ext uri="{FF2B5EF4-FFF2-40B4-BE49-F238E27FC236}">
                <a16:creationId xmlns:a16="http://schemas.microsoft.com/office/drawing/2014/main" id="{D962B4CD-14EC-4EF4-ADC5-F7419279E03E}"/>
              </a:ext>
            </a:extLst>
          </p:cNvPr>
          <p:cNvSpPr/>
          <p:nvPr/>
        </p:nvSpPr>
        <p:spPr>
          <a:xfrm>
            <a:off x="1019548" y="1837146"/>
            <a:ext cx="2638052"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主要由负责存储的</a:t>
            </a:r>
            <a:r>
              <a:rPr lang="en-US" altLang="zh-CN" sz="1400" dirty="0">
                <a:solidFill>
                  <a:schemeClr val="tx1"/>
                </a:solidFill>
              </a:rPr>
              <a:t>Memory ReRAM</a:t>
            </a:r>
            <a:r>
              <a:rPr lang="zh-CN" altLang="en-US" sz="1400" dirty="0">
                <a:solidFill>
                  <a:schemeClr val="tx1"/>
                </a:solidFill>
              </a:rPr>
              <a:t>和负责计算的</a:t>
            </a:r>
            <a:r>
              <a:rPr lang="en-US" altLang="zh-CN" sz="1400" dirty="0">
                <a:solidFill>
                  <a:schemeClr val="tx1"/>
                </a:solidFill>
              </a:rPr>
              <a:t>GE</a:t>
            </a:r>
            <a:r>
              <a:rPr lang="zh-CN" altLang="en-US" sz="1400" dirty="0">
                <a:solidFill>
                  <a:schemeClr val="tx1"/>
                </a:solidFill>
              </a:rPr>
              <a:t>组成</a:t>
            </a:r>
            <a:endParaRPr lang="en-US" altLang="zh-CN" sz="1400" dirty="0">
              <a:solidFill>
                <a:schemeClr val="tx1"/>
              </a:solidFill>
            </a:endParaRPr>
          </a:p>
        </p:txBody>
      </p:sp>
      <p:sp>
        <p:nvSpPr>
          <p:cNvPr id="10" name="矩形: 圆角 9">
            <a:extLst>
              <a:ext uri="{FF2B5EF4-FFF2-40B4-BE49-F238E27FC236}">
                <a16:creationId xmlns:a16="http://schemas.microsoft.com/office/drawing/2014/main" id="{B670FF3C-4407-4554-9F85-1F04268A454D}"/>
              </a:ext>
            </a:extLst>
          </p:cNvPr>
          <p:cNvSpPr/>
          <p:nvPr/>
        </p:nvSpPr>
        <p:spPr>
          <a:xfrm>
            <a:off x="1019548" y="3316323"/>
            <a:ext cx="2638052"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先用其他计算单元（如主机）将图按块划分，然后按一定调度规则交给</a:t>
            </a:r>
            <a:r>
              <a:rPr lang="en-US" altLang="zh-CN" sz="1400" dirty="0">
                <a:solidFill>
                  <a:schemeClr val="tx1"/>
                </a:solidFill>
              </a:rPr>
              <a:t>GraphR</a:t>
            </a:r>
            <a:r>
              <a:rPr lang="zh-CN" altLang="en-US" sz="1400" dirty="0">
                <a:solidFill>
                  <a:schemeClr val="tx1"/>
                </a:solidFill>
              </a:rPr>
              <a:t>处理</a:t>
            </a:r>
            <a:endParaRPr lang="en-US" altLang="zh-CN" sz="1400" dirty="0">
              <a:solidFill>
                <a:schemeClr val="tx1"/>
              </a:solidFill>
            </a:endParaRPr>
          </a:p>
        </p:txBody>
      </p:sp>
      <p:pic>
        <p:nvPicPr>
          <p:cNvPr id="11" name="图片 10">
            <a:extLst>
              <a:ext uri="{FF2B5EF4-FFF2-40B4-BE49-F238E27FC236}">
                <a16:creationId xmlns:a16="http://schemas.microsoft.com/office/drawing/2014/main" id="{57F3AC0E-3B84-4560-8D11-73751E0C7DB6}"/>
              </a:ext>
            </a:extLst>
          </p:cNvPr>
          <p:cNvPicPr>
            <a:picLocks noChangeAspect="1"/>
          </p:cNvPicPr>
          <p:nvPr/>
        </p:nvPicPr>
        <p:blipFill>
          <a:blip r:embed="rId5"/>
          <a:stretch>
            <a:fillRect/>
          </a:stretch>
        </p:blipFill>
        <p:spPr>
          <a:xfrm>
            <a:off x="1019548" y="4575843"/>
            <a:ext cx="3403775" cy="1257365"/>
          </a:xfrm>
          <a:prstGeom prst="rect">
            <a:avLst/>
          </a:prstGeom>
        </p:spPr>
      </p:pic>
    </p:spTree>
    <p:extLst>
      <p:ext uri="{BB962C8B-B14F-4D97-AF65-F5344CB8AC3E}">
        <p14:creationId xmlns:p14="http://schemas.microsoft.com/office/powerpoint/2010/main" val="245503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273E5-3893-48EF-8669-889CD49B01BD}"/>
              </a:ext>
            </a:extLst>
          </p:cNvPr>
          <p:cNvSpPr>
            <a:spLocks noGrp="1"/>
          </p:cNvSpPr>
          <p:nvPr>
            <p:ph type="title"/>
          </p:nvPr>
        </p:nvSpPr>
        <p:spPr/>
        <p:txBody>
          <a:bodyPr/>
          <a:lstStyle/>
          <a:p>
            <a:r>
              <a:rPr lang="en-US" altLang="zh-CN" dirty="0"/>
              <a:t>GraphR</a:t>
            </a:r>
            <a:r>
              <a:rPr lang="zh-CN" altLang="en-US" dirty="0"/>
              <a:t>执行模式</a:t>
            </a:r>
          </a:p>
        </p:txBody>
      </p:sp>
      <p:sp>
        <p:nvSpPr>
          <p:cNvPr id="4" name="灯片编号占位符 3">
            <a:extLst>
              <a:ext uri="{FF2B5EF4-FFF2-40B4-BE49-F238E27FC236}">
                <a16:creationId xmlns:a16="http://schemas.microsoft.com/office/drawing/2014/main" id="{394479D7-B4DA-4EA5-8582-868B58AEDD39}"/>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5" name="矩形: 圆角 4">
            <a:extLst>
              <a:ext uri="{FF2B5EF4-FFF2-40B4-BE49-F238E27FC236}">
                <a16:creationId xmlns:a16="http://schemas.microsoft.com/office/drawing/2014/main" id="{E9A7CB8B-7C3B-46B5-8871-4A2C66DADA6C}"/>
              </a:ext>
            </a:extLst>
          </p:cNvPr>
          <p:cNvSpPr/>
          <p:nvPr/>
        </p:nvSpPr>
        <p:spPr>
          <a:xfrm>
            <a:off x="2456838" y="5029216"/>
            <a:ext cx="2638052"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rPr>
              <a:t>列优先方式：更多的</a:t>
            </a:r>
            <a:r>
              <a:rPr lang="en-US" altLang="zh-CN" sz="1400">
                <a:solidFill>
                  <a:schemeClr val="tx1"/>
                </a:solidFill>
              </a:rPr>
              <a:t>RegI</a:t>
            </a:r>
            <a:r>
              <a:rPr lang="zh-CN" altLang="en-US" sz="1400">
                <a:solidFill>
                  <a:schemeClr val="tx1"/>
                </a:solidFill>
              </a:rPr>
              <a:t>需求</a:t>
            </a:r>
            <a:endParaRPr lang="zh-CN" altLang="en-US" sz="1400" dirty="0">
              <a:solidFill>
                <a:schemeClr val="tx1"/>
              </a:solidFill>
            </a:endParaRPr>
          </a:p>
        </p:txBody>
      </p:sp>
      <p:sp>
        <p:nvSpPr>
          <p:cNvPr id="7" name="矩形: 圆角 6">
            <a:extLst>
              <a:ext uri="{FF2B5EF4-FFF2-40B4-BE49-F238E27FC236}">
                <a16:creationId xmlns:a16="http://schemas.microsoft.com/office/drawing/2014/main" id="{F5DDE7DE-7846-4EC0-8DE1-3E99C265CC3D}"/>
              </a:ext>
            </a:extLst>
          </p:cNvPr>
          <p:cNvSpPr/>
          <p:nvPr/>
        </p:nvSpPr>
        <p:spPr>
          <a:xfrm>
            <a:off x="4651351" y="1311384"/>
            <a:ext cx="2887708"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行优先方式：更多的</a:t>
            </a:r>
            <a:r>
              <a:rPr lang="en-US" altLang="zh-CN" sz="1400" dirty="0" err="1">
                <a:solidFill>
                  <a:schemeClr val="tx1"/>
                </a:solidFill>
              </a:rPr>
              <a:t>RegO</a:t>
            </a:r>
            <a:r>
              <a:rPr lang="zh-CN" altLang="en-US" sz="1400" dirty="0">
                <a:solidFill>
                  <a:schemeClr val="tx1"/>
                </a:solidFill>
              </a:rPr>
              <a:t>需求</a:t>
            </a:r>
          </a:p>
        </p:txBody>
      </p:sp>
      <p:sp>
        <p:nvSpPr>
          <p:cNvPr id="8" name="矩形: 圆角 7">
            <a:extLst>
              <a:ext uri="{FF2B5EF4-FFF2-40B4-BE49-F238E27FC236}">
                <a16:creationId xmlns:a16="http://schemas.microsoft.com/office/drawing/2014/main" id="{A2277629-D449-45D2-8AAA-5D502691EBC5}"/>
              </a:ext>
            </a:extLst>
          </p:cNvPr>
          <p:cNvSpPr/>
          <p:nvPr/>
        </p:nvSpPr>
        <p:spPr>
          <a:xfrm>
            <a:off x="588668" y="3208448"/>
            <a:ext cx="1868170"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rPr>
              <a:t>子图用流的处理方式</a:t>
            </a:r>
            <a:endParaRPr lang="zh-CN" altLang="en-US" sz="1400" dirty="0">
              <a:solidFill>
                <a:schemeClr val="tx1"/>
              </a:solidFill>
            </a:endParaRPr>
          </a:p>
        </p:txBody>
      </p:sp>
      <p:pic>
        <p:nvPicPr>
          <p:cNvPr id="10" name="图片 9">
            <a:extLst>
              <a:ext uri="{FF2B5EF4-FFF2-40B4-BE49-F238E27FC236}">
                <a16:creationId xmlns:a16="http://schemas.microsoft.com/office/drawing/2014/main" id="{465269ED-1ADD-4E4D-9530-436FE6E670EC}"/>
              </a:ext>
            </a:extLst>
          </p:cNvPr>
          <p:cNvPicPr>
            <a:picLocks noChangeAspect="1"/>
          </p:cNvPicPr>
          <p:nvPr/>
        </p:nvPicPr>
        <p:blipFill>
          <a:blip r:embed="rId3"/>
          <a:stretch>
            <a:fillRect/>
          </a:stretch>
        </p:blipFill>
        <p:spPr>
          <a:xfrm>
            <a:off x="2536162" y="2365001"/>
            <a:ext cx="6484735" cy="2482895"/>
          </a:xfrm>
          <a:prstGeom prst="rect">
            <a:avLst/>
          </a:prstGeom>
        </p:spPr>
      </p:pic>
    </p:spTree>
    <p:extLst>
      <p:ext uri="{BB962C8B-B14F-4D97-AF65-F5344CB8AC3E}">
        <p14:creationId xmlns:p14="http://schemas.microsoft.com/office/powerpoint/2010/main" val="389348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AAB91-02BD-40AD-80B3-89ECB5A37322}"/>
              </a:ext>
            </a:extLst>
          </p:cNvPr>
          <p:cNvSpPr>
            <a:spLocks noGrp="1"/>
          </p:cNvSpPr>
          <p:nvPr>
            <p:ph type="title"/>
          </p:nvPr>
        </p:nvSpPr>
        <p:spPr/>
        <p:txBody>
          <a:bodyPr/>
          <a:lstStyle/>
          <a:p>
            <a:r>
              <a:rPr lang="en-US" altLang="zh-CN" dirty="0"/>
              <a:t>PageRank</a:t>
            </a:r>
            <a:r>
              <a:rPr lang="zh-CN" altLang="en-US" dirty="0"/>
              <a:t>算法映射</a:t>
            </a:r>
          </a:p>
        </p:txBody>
      </p:sp>
      <p:sp>
        <p:nvSpPr>
          <p:cNvPr id="4" name="灯片编号占位符 3">
            <a:extLst>
              <a:ext uri="{FF2B5EF4-FFF2-40B4-BE49-F238E27FC236}">
                <a16:creationId xmlns:a16="http://schemas.microsoft.com/office/drawing/2014/main" id="{74502FAC-3C66-48B7-AF01-E8BD046D3754}"/>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pic>
        <p:nvPicPr>
          <p:cNvPr id="5" name="图片 4">
            <a:extLst>
              <a:ext uri="{FF2B5EF4-FFF2-40B4-BE49-F238E27FC236}">
                <a16:creationId xmlns:a16="http://schemas.microsoft.com/office/drawing/2014/main" id="{52B98BF2-C4E2-4B1D-A3B7-9D95C51F11AB}"/>
              </a:ext>
            </a:extLst>
          </p:cNvPr>
          <p:cNvPicPr>
            <a:picLocks noChangeAspect="1"/>
          </p:cNvPicPr>
          <p:nvPr/>
        </p:nvPicPr>
        <p:blipFill>
          <a:blip r:embed="rId3"/>
          <a:stretch>
            <a:fillRect/>
          </a:stretch>
        </p:blipFill>
        <p:spPr>
          <a:xfrm>
            <a:off x="1561926" y="1586616"/>
            <a:ext cx="3727642" cy="1549480"/>
          </a:xfrm>
          <a:prstGeom prst="rect">
            <a:avLst/>
          </a:prstGeom>
        </p:spPr>
      </p:pic>
      <p:pic>
        <p:nvPicPr>
          <p:cNvPr id="6" name="图片 5">
            <a:extLst>
              <a:ext uri="{FF2B5EF4-FFF2-40B4-BE49-F238E27FC236}">
                <a16:creationId xmlns:a16="http://schemas.microsoft.com/office/drawing/2014/main" id="{7053F510-D264-4A20-905B-37E710C5FAEB}"/>
              </a:ext>
            </a:extLst>
          </p:cNvPr>
          <p:cNvPicPr>
            <a:picLocks noChangeAspect="1"/>
          </p:cNvPicPr>
          <p:nvPr/>
        </p:nvPicPr>
        <p:blipFill>
          <a:blip r:embed="rId4"/>
          <a:stretch>
            <a:fillRect/>
          </a:stretch>
        </p:blipFill>
        <p:spPr>
          <a:xfrm>
            <a:off x="7842929" y="1888499"/>
            <a:ext cx="2222614" cy="285765"/>
          </a:xfrm>
          <a:prstGeom prst="rect">
            <a:avLst/>
          </a:prstGeom>
        </p:spPr>
      </p:pic>
      <p:pic>
        <p:nvPicPr>
          <p:cNvPr id="8" name="图片 7">
            <a:extLst>
              <a:ext uri="{FF2B5EF4-FFF2-40B4-BE49-F238E27FC236}">
                <a16:creationId xmlns:a16="http://schemas.microsoft.com/office/drawing/2014/main" id="{67EB0BFD-8EB8-47E0-B5C5-6C011B6DD13C}"/>
              </a:ext>
            </a:extLst>
          </p:cNvPr>
          <p:cNvPicPr>
            <a:picLocks noChangeAspect="1"/>
          </p:cNvPicPr>
          <p:nvPr/>
        </p:nvPicPr>
        <p:blipFill>
          <a:blip r:embed="rId5"/>
          <a:stretch>
            <a:fillRect/>
          </a:stretch>
        </p:blipFill>
        <p:spPr>
          <a:xfrm>
            <a:off x="1561926" y="3605594"/>
            <a:ext cx="9066558" cy="2350590"/>
          </a:xfrm>
          <a:prstGeom prst="rect">
            <a:avLst/>
          </a:prstGeom>
        </p:spPr>
      </p:pic>
    </p:spTree>
    <p:extLst>
      <p:ext uri="{BB962C8B-B14F-4D97-AF65-F5344CB8AC3E}">
        <p14:creationId xmlns:p14="http://schemas.microsoft.com/office/powerpoint/2010/main" val="377060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B78F5-5AD7-47CC-9699-5B602D684D38}"/>
              </a:ext>
            </a:extLst>
          </p:cNvPr>
          <p:cNvSpPr>
            <a:spLocks noGrp="1"/>
          </p:cNvSpPr>
          <p:nvPr>
            <p:ph type="title"/>
          </p:nvPr>
        </p:nvSpPr>
        <p:spPr/>
        <p:txBody>
          <a:bodyPr/>
          <a:lstStyle/>
          <a:p>
            <a:r>
              <a:rPr lang="en-US" altLang="zh-CN" dirty="0"/>
              <a:t>SSSP</a:t>
            </a:r>
            <a:r>
              <a:rPr lang="zh-CN" altLang="en-US" dirty="0"/>
              <a:t>算法映射</a:t>
            </a:r>
          </a:p>
        </p:txBody>
      </p:sp>
      <p:sp>
        <p:nvSpPr>
          <p:cNvPr id="4" name="灯片编号占位符 3">
            <a:extLst>
              <a:ext uri="{FF2B5EF4-FFF2-40B4-BE49-F238E27FC236}">
                <a16:creationId xmlns:a16="http://schemas.microsoft.com/office/drawing/2014/main" id="{0A63D8F4-296B-49AE-AA91-94C53D453E58}"/>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6" name="图片 5">
            <a:extLst>
              <a:ext uri="{FF2B5EF4-FFF2-40B4-BE49-F238E27FC236}">
                <a16:creationId xmlns:a16="http://schemas.microsoft.com/office/drawing/2014/main" id="{14E6F8A3-BAFD-4963-8C2E-A78690DEE1D1}"/>
              </a:ext>
            </a:extLst>
          </p:cNvPr>
          <p:cNvPicPr>
            <a:picLocks noChangeAspect="1"/>
          </p:cNvPicPr>
          <p:nvPr/>
        </p:nvPicPr>
        <p:blipFill>
          <a:blip r:embed="rId3"/>
          <a:stretch>
            <a:fillRect/>
          </a:stretch>
        </p:blipFill>
        <p:spPr>
          <a:xfrm>
            <a:off x="669924" y="1605699"/>
            <a:ext cx="3568883" cy="1701887"/>
          </a:xfrm>
          <a:prstGeom prst="rect">
            <a:avLst/>
          </a:prstGeom>
        </p:spPr>
      </p:pic>
      <p:pic>
        <p:nvPicPr>
          <p:cNvPr id="5" name="图片 4">
            <a:extLst>
              <a:ext uri="{FF2B5EF4-FFF2-40B4-BE49-F238E27FC236}">
                <a16:creationId xmlns:a16="http://schemas.microsoft.com/office/drawing/2014/main" id="{46610C95-B46F-4870-AD0D-D840F27D8798}"/>
              </a:ext>
            </a:extLst>
          </p:cNvPr>
          <p:cNvPicPr>
            <a:picLocks noChangeAspect="1"/>
          </p:cNvPicPr>
          <p:nvPr/>
        </p:nvPicPr>
        <p:blipFill>
          <a:blip r:embed="rId4"/>
          <a:stretch>
            <a:fillRect/>
          </a:stretch>
        </p:blipFill>
        <p:spPr>
          <a:xfrm>
            <a:off x="1671626" y="2364827"/>
            <a:ext cx="8847158" cy="3371303"/>
          </a:xfrm>
          <a:prstGeom prst="rect">
            <a:avLst/>
          </a:prstGeom>
        </p:spPr>
      </p:pic>
    </p:spTree>
    <p:extLst>
      <p:ext uri="{BB962C8B-B14F-4D97-AF65-F5344CB8AC3E}">
        <p14:creationId xmlns:p14="http://schemas.microsoft.com/office/powerpoint/2010/main" val="138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4849595" y="2489997"/>
            <a:ext cx="5419185" cy="895350"/>
          </a:xfrm>
        </p:spPr>
        <p:txBody>
          <a:bodyPr/>
          <a:lstStyle/>
          <a:p>
            <a:r>
              <a:rPr lang="en-US" altLang="zh-CN" dirty="0"/>
              <a:t>ReRAM</a:t>
            </a:r>
            <a:r>
              <a:rPr lang="zh-CN" altLang="en-US" dirty="0"/>
              <a:t>作为通用处理器</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568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D23F4-4FA5-4B91-889B-A383F134E002}"/>
              </a:ext>
            </a:extLst>
          </p:cNvPr>
          <p:cNvSpPr>
            <a:spLocks noGrp="1"/>
          </p:cNvSpPr>
          <p:nvPr>
            <p:ph type="title"/>
          </p:nvPr>
        </p:nvSpPr>
        <p:spPr/>
        <p:txBody>
          <a:bodyPr/>
          <a:lstStyle/>
          <a:p>
            <a:r>
              <a:rPr lang="zh-CN" altLang="en-US" dirty="0"/>
              <a:t>难点</a:t>
            </a:r>
          </a:p>
        </p:txBody>
      </p:sp>
      <p:sp>
        <p:nvSpPr>
          <p:cNvPr id="4" name="灯片编号占位符 3">
            <a:extLst>
              <a:ext uri="{FF2B5EF4-FFF2-40B4-BE49-F238E27FC236}">
                <a16:creationId xmlns:a16="http://schemas.microsoft.com/office/drawing/2014/main" id="{E1EB19E6-198B-412B-83ED-74ADDF1A5B13}"/>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6" name="矩形: 圆角 5">
            <a:extLst>
              <a:ext uri="{FF2B5EF4-FFF2-40B4-BE49-F238E27FC236}">
                <a16:creationId xmlns:a16="http://schemas.microsoft.com/office/drawing/2014/main" id="{A2277629-D449-45D2-8AAA-5D502691EBC5}"/>
              </a:ext>
            </a:extLst>
          </p:cNvPr>
          <p:cNvSpPr/>
          <p:nvPr/>
        </p:nvSpPr>
        <p:spPr>
          <a:xfrm>
            <a:off x="3113690" y="1765530"/>
            <a:ext cx="1868170"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tx1"/>
                </a:solidFill>
              </a:rPr>
              <a:t>计算原语</a:t>
            </a:r>
          </a:p>
        </p:txBody>
      </p:sp>
      <p:sp>
        <p:nvSpPr>
          <p:cNvPr id="7" name="矩形: 圆角 6">
            <a:extLst>
              <a:ext uri="{FF2B5EF4-FFF2-40B4-BE49-F238E27FC236}">
                <a16:creationId xmlns:a16="http://schemas.microsoft.com/office/drawing/2014/main" id="{304AF43D-E4EC-4A2E-9AD3-628F4EB5D4A1}"/>
              </a:ext>
            </a:extLst>
          </p:cNvPr>
          <p:cNvSpPr/>
          <p:nvPr/>
        </p:nvSpPr>
        <p:spPr>
          <a:xfrm>
            <a:off x="6530888" y="3814072"/>
            <a:ext cx="1868170"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tx1"/>
                </a:solidFill>
              </a:rPr>
              <a:t>编程模型</a:t>
            </a:r>
          </a:p>
        </p:txBody>
      </p:sp>
      <p:sp>
        <p:nvSpPr>
          <p:cNvPr id="8" name="矩形: 圆角 7">
            <a:extLst>
              <a:ext uri="{FF2B5EF4-FFF2-40B4-BE49-F238E27FC236}">
                <a16:creationId xmlns:a16="http://schemas.microsoft.com/office/drawing/2014/main" id="{E93FF598-3513-4443-A940-BE11EC68180C}"/>
              </a:ext>
            </a:extLst>
          </p:cNvPr>
          <p:cNvSpPr/>
          <p:nvPr/>
        </p:nvSpPr>
        <p:spPr>
          <a:xfrm>
            <a:off x="6530888" y="1765530"/>
            <a:ext cx="1868170"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tx1"/>
                </a:solidFill>
              </a:rPr>
              <a:t>体系结构</a:t>
            </a:r>
          </a:p>
        </p:txBody>
      </p:sp>
      <p:sp>
        <p:nvSpPr>
          <p:cNvPr id="9" name="矩形: 圆角 8">
            <a:extLst>
              <a:ext uri="{FF2B5EF4-FFF2-40B4-BE49-F238E27FC236}">
                <a16:creationId xmlns:a16="http://schemas.microsoft.com/office/drawing/2014/main" id="{ABE77B6C-38D0-40FB-AF86-13EB228249D7}"/>
              </a:ext>
            </a:extLst>
          </p:cNvPr>
          <p:cNvSpPr/>
          <p:nvPr/>
        </p:nvSpPr>
        <p:spPr>
          <a:xfrm>
            <a:off x="3113690" y="3814072"/>
            <a:ext cx="1868170" cy="852266"/>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ISA</a:t>
            </a:r>
            <a:endParaRPr lang="zh-CN" altLang="en-US" sz="1400" dirty="0">
              <a:solidFill>
                <a:schemeClr val="tx1"/>
              </a:solidFill>
            </a:endParaRPr>
          </a:p>
        </p:txBody>
      </p:sp>
    </p:spTree>
    <p:extLst>
      <p:ext uri="{BB962C8B-B14F-4D97-AF65-F5344CB8AC3E}">
        <p14:creationId xmlns:p14="http://schemas.microsoft.com/office/powerpoint/2010/main" val="297012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D9B32-1870-4972-9ED9-9C1F72FEE5FD}"/>
              </a:ext>
            </a:extLst>
          </p:cNvPr>
          <p:cNvSpPr>
            <a:spLocks noGrp="1"/>
          </p:cNvSpPr>
          <p:nvPr>
            <p:ph type="title"/>
          </p:nvPr>
        </p:nvSpPr>
        <p:spPr/>
        <p:txBody>
          <a:bodyPr/>
          <a:lstStyle/>
          <a:p>
            <a:r>
              <a:rPr lang="en-US" altLang="zh-CN" dirty="0"/>
              <a:t>ReRAM</a:t>
            </a:r>
            <a:r>
              <a:rPr lang="zh-CN" altLang="en-US" dirty="0"/>
              <a:t>可以提供的计算原语</a:t>
            </a:r>
          </a:p>
        </p:txBody>
      </p:sp>
      <p:sp>
        <p:nvSpPr>
          <p:cNvPr id="4" name="灯片编号占位符 3">
            <a:extLst>
              <a:ext uri="{FF2B5EF4-FFF2-40B4-BE49-F238E27FC236}">
                <a16:creationId xmlns:a16="http://schemas.microsoft.com/office/drawing/2014/main" id="{B2FB5AB4-160A-49D0-BF5E-7244C4DD04B5}"/>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pic>
        <p:nvPicPr>
          <p:cNvPr id="5" name="图片 4">
            <a:extLst>
              <a:ext uri="{FF2B5EF4-FFF2-40B4-BE49-F238E27FC236}">
                <a16:creationId xmlns:a16="http://schemas.microsoft.com/office/drawing/2014/main" id="{9E32AF28-28AE-4244-9551-64F8EDFC069F}"/>
              </a:ext>
            </a:extLst>
          </p:cNvPr>
          <p:cNvPicPr>
            <a:picLocks noChangeAspect="1"/>
          </p:cNvPicPr>
          <p:nvPr/>
        </p:nvPicPr>
        <p:blipFill>
          <a:blip r:embed="rId3"/>
          <a:stretch>
            <a:fillRect/>
          </a:stretch>
        </p:blipFill>
        <p:spPr>
          <a:xfrm>
            <a:off x="1615150" y="2067497"/>
            <a:ext cx="8961699" cy="2723006"/>
          </a:xfrm>
          <a:prstGeom prst="rect">
            <a:avLst/>
          </a:prstGeom>
        </p:spPr>
      </p:pic>
    </p:spTree>
    <p:extLst>
      <p:ext uri="{BB962C8B-B14F-4D97-AF65-F5344CB8AC3E}">
        <p14:creationId xmlns:p14="http://schemas.microsoft.com/office/powerpoint/2010/main" val="667378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A6C27-17B8-46BF-9D9C-DA7327B8A7CF}"/>
              </a:ext>
            </a:extLst>
          </p:cNvPr>
          <p:cNvSpPr>
            <a:spLocks noGrp="1"/>
          </p:cNvSpPr>
          <p:nvPr>
            <p:ph type="title"/>
          </p:nvPr>
        </p:nvSpPr>
        <p:spPr/>
        <p:txBody>
          <a:bodyPr/>
          <a:lstStyle/>
          <a:p>
            <a:r>
              <a:rPr lang="zh-CN" altLang="en-US" dirty="0"/>
              <a:t>指令集与体系结构</a:t>
            </a:r>
          </a:p>
        </p:txBody>
      </p:sp>
      <p:sp>
        <p:nvSpPr>
          <p:cNvPr id="4" name="灯片编号占位符 3">
            <a:extLst>
              <a:ext uri="{FF2B5EF4-FFF2-40B4-BE49-F238E27FC236}">
                <a16:creationId xmlns:a16="http://schemas.microsoft.com/office/drawing/2014/main" id="{C71D14B0-E270-4D3B-AA8D-5475D6D69BBE}"/>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pic>
        <p:nvPicPr>
          <p:cNvPr id="5" name="内容占位符 3">
            <a:extLst>
              <a:ext uri="{FF2B5EF4-FFF2-40B4-BE49-F238E27FC236}">
                <a16:creationId xmlns:a16="http://schemas.microsoft.com/office/drawing/2014/main" id="{E4CF21E1-8612-4FC7-B542-7B1437556728}"/>
              </a:ext>
            </a:extLst>
          </p:cNvPr>
          <p:cNvPicPr>
            <a:picLocks noChangeAspect="1"/>
          </p:cNvPicPr>
          <p:nvPr/>
        </p:nvPicPr>
        <p:blipFill>
          <a:blip r:embed="rId3"/>
          <a:stretch>
            <a:fillRect/>
          </a:stretch>
        </p:blipFill>
        <p:spPr>
          <a:xfrm>
            <a:off x="785880" y="2269261"/>
            <a:ext cx="3714941" cy="2730640"/>
          </a:xfrm>
          <a:prstGeom prst="rect">
            <a:avLst/>
          </a:prstGeom>
        </p:spPr>
      </p:pic>
      <p:pic>
        <p:nvPicPr>
          <p:cNvPr id="6" name="内容占位符 3">
            <a:extLst>
              <a:ext uri="{FF2B5EF4-FFF2-40B4-BE49-F238E27FC236}">
                <a16:creationId xmlns:a16="http://schemas.microsoft.com/office/drawing/2014/main" id="{899A3531-3F0F-4A91-BCF1-9F9027BDFFCB}"/>
              </a:ext>
            </a:extLst>
          </p:cNvPr>
          <p:cNvPicPr>
            <a:picLocks noChangeAspect="1"/>
          </p:cNvPicPr>
          <p:nvPr/>
        </p:nvPicPr>
        <p:blipFill>
          <a:blip r:embed="rId3"/>
          <a:stretch>
            <a:fillRect/>
          </a:stretch>
        </p:blipFill>
        <p:spPr>
          <a:xfrm>
            <a:off x="669924" y="2269261"/>
            <a:ext cx="3714941" cy="2730640"/>
          </a:xfrm>
          <a:prstGeom prst="rect">
            <a:avLst/>
          </a:prstGeom>
        </p:spPr>
      </p:pic>
      <p:pic>
        <p:nvPicPr>
          <p:cNvPr id="7" name="图片 6">
            <a:extLst>
              <a:ext uri="{FF2B5EF4-FFF2-40B4-BE49-F238E27FC236}">
                <a16:creationId xmlns:a16="http://schemas.microsoft.com/office/drawing/2014/main" id="{3FD5BFAA-F196-474B-BC7B-9BB072235595}"/>
              </a:ext>
            </a:extLst>
          </p:cNvPr>
          <p:cNvPicPr>
            <a:picLocks noChangeAspect="1"/>
          </p:cNvPicPr>
          <p:nvPr/>
        </p:nvPicPr>
        <p:blipFill>
          <a:blip r:embed="rId4"/>
          <a:stretch>
            <a:fillRect/>
          </a:stretch>
        </p:blipFill>
        <p:spPr>
          <a:xfrm>
            <a:off x="5008235" y="2377217"/>
            <a:ext cx="6337626" cy="2514729"/>
          </a:xfrm>
          <a:prstGeom prst="rect">
            <a:avLst/>
          </a:prstGeom>
        </p:spPr>
      </p:pic>
    </p:spTree>
    <p:extLst>
      <p:ext uri="{BB962C8B-B14F-4D97-AF65-F5344CB8AC3E}">
        <p14:creationId xmlns:p14="http://schemas.microsoft.com/office/powerpoint/2010/main" val="84311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4849595" y="2489997"/>
            <a:ext cx="5419185" cy="895350"/>
          </a:xfrm>
        </p:spPr>
        <p:txBody>
          <a:bodyPr/>
          <a:lstStyle/>
          <a:p>
            <a:r>
              <a:rPr lang="en-US" altLang="zh-CN" dirty="0"/>
              <a:t>ReRAM </a:t>
            </a:r>
            <a:r>
              <a:rPr lang="zh-CN" altLang="en-US" dirty="0"/>
              <a:t>基础知识</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605D7-3511-4BE0-A63C-5D064ADE30D1}"/>
              </a:ext>
            </a:extLst>
          </p:cNvPr>
          <p:cNvSpPr>
            <a:spLocks noGrp="1"/>
          </p:cNvSpPr>
          <p:nvPr>
            <p:ph type="title"/>
          </p:nvPr>
        </p:nvSpPr>
        <p:spPr>
          <a:xfrm>
            <a:off x="4812269" y="2106386"/>
            <a:ext cx="5419185" cy="895350"/>
          </a:xfrm>
        </p:spPr>
        <p:txBody>
          <a:bodyPr/>
          <a:lstStyle/>
          <a:p>
            <a:r>
              <a:rPr lang="zh-CN" altLang="en-US" dirty="0"/>
              <a:t>总结</a:t>
            </a:r>
          </a:p>
        </p:txBody>
      </p:sp>
      <p:sp>
        <p:nvSpPr>
          <p:cNvPr id="3" name="文本占位符 2">
            <a:extLst>
              <a:ext uri="{FF2B5EF4-FFF2-40B4-BE49-F238E27FC236}">
                <a16:creationId xmlns:a16="http://schemas.microsoft.com/office/drawing/2014/main" id="{CDA765D7-ABA3-48FB-B862-829D6A16D42F}"/>
              </a:ext>
            </a:extLst>
          </p:cNvPr>
          <p:cNvSpPr>
            <a:spLocks noGrp="1"/>
          </p:cNvSpPr>
          <p:nvPr>
            <p:ph type="body" idx="1"/>
          </p:nvPr>
        </p:nvSpPr>
        <p:spPr>
          <a:xfrm>
            <a:off x="4812269" y="3451053"/>
            <a:ext cx="5419185" cy="1015623"/>
          </a:xfrm>
        </p:spPr>
        <p:txBody>
          <a:bodyPr>
            <a:normAutofit/>
          </a:bodyPr>
          <a:lstStyle/>
          <a:p>
            <a:r>
              <a:rPr lang="zh-CN" altLang="en-US" sz="1600" dirty="0"/>
              <a:t>以</a:t>
            </a:r>
            <a:r>
              <a:rPr lang="en-US" altLang="zh-CN" sz="1600" dirty="0"/>
              <a:t>ReRAM</a:t>
            </a:r>
            <a:r>
              <a:rPr lang="zh-CN" altLang="en-US" sz="1600" dirty="0"/>
              <a:t>为基础的体系结构研究可以集中以下几点，外围电路的能耗，芯片的通用性和专用性的权衡</a:t>
            </a:r>
          </a:p>
        </p:txBody>
      </p:sp>
    </p:spTree>
    <p:extLst>
      <p:ext uri="{BB962C8B-B14F-4D97-AF65-F5344CB8AC3E}">
        <p14:creationId xmlns:p14="http://schemas.microsoft.com/office/powerpoint/2010/main" val="1752534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766581" y="2833030"/>
            <a:ext cx="5426076" cy="919163"/>
          </a:xfrm>
        </p:spPr>
        <p:txBody>
          <a:bodyPr>
            <a:normAutofit fontScale="90000"/>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0"/>
          </p:nvPr>
        </p:nvSpPr>
        <p:spPr/>
        <p:txBody>
          <a:bodyPr/>
          <a:lstStyle/>
          <a:p>
            <a:r>
              <a:rPr lang="zh-CN" altLang="en-US" dirty="0"/>
              <a:t>辛杰、王可、邓运洋</a:t>
            </a:r>
            <a:endParaRPr lang="en-US" altLang="zh-CN" dirty="0"/>
          </a:p>
        </p:txBody>
      </p:sp>
      <p:cxnSp>
        <p:nvCxnSpPr>
          <p:cNvPr id="9" name="直接连接符 8">
            <a:extLst>
              <a:ext uri="{FF2B5EF4-FFF2-40B4-BE49-F238E27FC236}">
                <a16:creationId xmlns:a16="http://schemas.microsoft.com/office/drawing/2014/main" id="{4860C710-3350-4AE9-B939-016A992F7A48}"/>
              </a:ext>
            </a:extLst>
          </p:cNvPr>
          <p:cNvCxnSpPr>
            <a:cxnSpLocks/>
          </p:cNvCxnSpPr>
          <p:nvPr/>
        </p:nvCxnSpPr>
        <p:spPr>
          <a:xfrm>
            <a:off x="4621912" y="2509837"/>
            <a:ext cx="0" cy="18383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4F70C-F51F-4520-832F-2C4161B4B6FB}"/>
              </a:ext>
            </a:extLst>
          </p:cNvPr>
          <p:cNvSpPr>
            <a:spLocks noGrp="1"/>
          </p:cNvSpPr>
          <p:nvPr>
            <p:ph type="title"/>
          </p:nvPr>
        </p:nvSpPr>
        <p:spPr/>
        <p:txBody>
          <a:bodyPr/>
          <a:lstStyle/>
          <a:p>
            <a:r>
              <a:rPr lang="en-US" altLang="zh-CN" dirty="0"/>
              <a:t>ReRAM </a:t>
            </a:r>
            <a:r>
              <a:rPr lang="zh-CN" altLang="en-US" dirty="0"/>
              <a:t>是什么</a:t>
            </a:r>
          </a:p>
        </p:txBody>
      </p:sp>
      <p:sp>
        <p:nvSpPr>
          <p:cNvPr id="4" name="灯片编号占位符 3">
            <a:extLst>
              <a:ext uri="{FF2B5EF4-FFF2-40B4-BE49-F238E27FC236}">
                <a16:creationId xmlns:a16="http://schemas.microsoft.com/office/drawing/2014/main" id="{87BDEC39-A0D8-4E2E-8039-253EF0F17C3D}"/>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5" name="f1f41b4a-117a-43cd-a554-f923c269f7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656B843-6CEF-407C-8FD3-7B31A4467809}"/>
              </a:ext>
            </a:extLst>
          </p:cNvPr>
          <p:cNvGrpSpPr>
            <a:grpSpLocks noChangeAspect="1"/>
          </p:cNvGrpSpPr>
          <p:nvPr>
            <p:custDataLst>
              <p:tags r:id="rId1"/>
            </p:custDataLst>
          </p:nvPr>
        </p:nvGrpSpPr>
        <p:grpSpPr>
          <a:xfrm>
            <a:off x="662603" y="1512213"/>
            <a:ext cx="9489873" cy="4462570"/>
            <a:chOff x="662603" y="1512213"/>
            <a:chExt cx="9489873" cy="4462570"/>
          </a:xfrm>
        </p:grpSpPr>
        <p:grpSp>
          <p:nvGrpSpPr>
            <p:cNvPr id="7" name="íšḷïḑè">
              <a:extLst>
                <a:ext uri="{FF2B5EF4-FFF2-40B4-BE49-F238E27FC236}">
                  <a16:creationId xmlns:a16="http://schemas.microsoft.com/office/drawing/2014/main" id="{069758F4-D789-4D9C-87DB-26AA3E905955}"/>
                </a:ext>
              </a:extLst>
            </p:cNvPr>
            <p:cNvGrpSpPr/>
            <p:nvPr/>
          </p:nvGrpSpPr>
          <p:grpSpPr>
            <a:xfrm>
              <a:off x="662603" y="1512213"/>
              <a:ext cx="8061450" cy="4462570"/>
              <a:chOff x="661976" y="3062698"/>
              <a:chExt cx="8542392" cy="4462570"/>
            </a:xfrm>
          </p:grpSpPr>
          <p:sp>
            <p:nvSpPr>
              <p:cNvPr id="13" name="îṩḷíḑé">
                <a:extLst>
                  <a:ext uri="{FF2B5EF4-FFF2-40B4-BE49-F238E27FC236}">
                    <a16:creationId xmlns:a16="http://schemas.microsoft.com/office/drawing/2014/main" id="{28DD1550-CA18-4F89-A86F-42F605122A99}"/>
                  </a:ext>
                </a:extLst>
              </p:cNvPr>
              <p:cNvSpPr txBox="1"/>
              <p:nvPr/>
            </p:nvSpPr>
            <p:spPr>
              <a:xfrm>
                <a:off x="661976" y="3062698"/>
                <a:ext cx="8542392" cy="1291305"/>
              </a:xfrm>
              <a:prstGeom prst="rect">
                <a:avLst/>
              </a:prstGeom>
              <a:noFill/>
              <a:ln>
                <a:noFill/>
              </a:ln>
            </p:spPr>
            <p:txBody>
              <a:bodyPr wrap="square" lIns="90000" tIns="46800" rIns="90000" bIns="46800" anchor="b" anchorCtr="0">
                <a:normAutofit/>
              </a:bodyPr>
              <a:lstStyle/>
              <a:p>
                <a:r>
                  <a:rPr lang="en-US" altLang="zh-CN" sz="2000" dirty="0"/>
                  <a:t>ReRAM </a:t>
                </a:r>
                <a:r>
                  <a:rPr lang="zh-CN" altLang="en-US" sz="2000" dirty="0"/>
                  <a:t>是一种非易失的、随机存取的计算机存储器，通过改变器件的阻值来实现存储能力。</a:t>
                </a:r>
                <a:r>
                  <a:rPr lang="en-US" altLang="zh-CN" sz="2000" dirty="0"/>
                  <a:t>——Wikipedia</a:t>
                </a:r>
              </a:p>
              <a:p>
                <a:r>
                  <a:rPr lang="zh-CN" altLang="en-US" sz="2000" dirty="0"/>
                  <a:t>一般指以用金属氧化物技术作为存储介质</a:t>
                </a:r>
                <a:r>
                  <a:rPr lang="en-US" altLang="zh-CN" sz="2000" dirty="0"/>
                  <a:t>[1]</a:t>
                </a:r>
                <a:r>
                  <a:rPr lang="zh-CN" altLang="en-US" sz="2000" dirty="0"/>
                  <a:t>。</a:t>
                </a:r>
                <a:endParaRPr lang="en-US" altLang="zh-CN" sz="2000" dirty="0"/>
              </a:p>
              <a:p>
                <a:endParaRPr lang="en-US" altLang="zh-CN" sz="2000" dirty="0"/>
              </a:p>
            </p:txBody>
          </p:sp>
          <p:cxnSp>
            <p:nvCxnSpPr>
              <p:cNvPr id="14" name="直接连接符 13">
                <a:extLst>
                  <a:ext uri="{FF2B5EF4-FFF2-40B4-BE49-F238E27FC236}">
                    <a16:creationId xmlns:a16="http://schemas.microsoft.com/office/drawing/2014/main" id="{F5894032-D6B7-4472-ADE7-F1B0726ADD15}"/>
                  </a:ext>
                </a:extLst>
              </p:cNvPr>
              <p:cNvCxnSpPr/>
              <p:nvPr/>
            </p:nvCxnSpPr>
            <p:spPr>
              <a:xfrm>
                <a:off x="669734" y="4267984"/>
                <a:ext cx="407289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5" name="îşḷidè">
                <a:extLst>
                  <a:ext uri="{FF2B5EF4-FFF2-40B4-BE49-F238E27FC236}">
                    <a16:creationId xmlns:a16="http://schemas.microsoft.com/office/drawing/2014/main" id="{15648CD6-8FCD-4C52-8573-24FA5B910220}"/>
                  </a:ext>
                </a:extLst>
              </p:cNvPr>
              <p:cNvSpPr txBox="1"/>
              <p:nvPr/>
            </p:nvSpPr>
            <p:spPr>
              <a:xfrm>
                <a:off x="679176" y="6619465"/>
                <a:ext cx="4072897" cy="905803"/>
              </a:xfrm>
              <a:prstGeom prst="rect">
                <a:avLst/>
              </a:prstGeom>
              <a:noFill/>
              <a:ln>
                <a:noFill/>
              </a:ln>
            </p:spPr>
            <p:txBody>
              <a:bodyPr wrap="square" lIns="90000" tIns="46800" rIns="90000" bIns="46800" anchor="t" anchorCtr="0">
                <a:normAutofit/>
              </a:bodyPr>
              <a:lstStyle/>
              <a:p>
                <a:r>
                  <a:rPr lang="en-US" altLang="zh-CN" sz="1200" dirty="0"/>
                  <a:t>Filamentary </a:t>
                </a:r>
                <a:r>
                  <a:rPr lang="zh-CN" altLang="en-US" sz="1200" dirty="0"/>
                  <a:t>模型理论来解释这种性质</a:t>
                </a:r>
              </a:p>
              <a:p>
                <a:pPr>
                  <a:lnSpc>
                    <a:spcPct val="150000"/>
                  </a:lnSpc>
                  <a:buSzPct val="25000"/>
                </a:pPr>
                <a:endParaRPr lang="en-US" sz="1200" dirty="0"/>
              </a:p>
            </p:txBody>
          </p:sp>
        </p:grpSp>
        <p:sp>
          <p:nvSpPr>
            <p:cNvPr id="12" name="ïS1iďê">
              <a:extLst>
                <a:ext uri="{FF2B5EF4-FFF2-40B4-BE49-F238E27FC236}">
                  <a16:creationId xmlns:a16="http://schemas.microsoft.com/office/drawing/2014/main" id="{AF2BBDC6-8EC9-4ADC-B35C-9CB18470C4A6}"/>
                </a:ext>
              </a:extLst>
            </p:cNvPr>
            <p:cNvSpPr txBox="1"/>
            <p:nvPr/>
          </p:nvSpPr>
          <p:spPr>
            <a:xfrm>
              <a:off x="7431098" y="3429000"/>
              <a:ext cx="2721378" cy="624918"/>
            </a:xfrm>
            <a:prstGeom prst="rect">
              <a:avLst/>
            </a:prstGeom>
            <a:noFill/>
            <a:ln>
              <a:noFill/>
            </a:ln>
          </p:spPr>
          <p:txBody>
            <a:bodyPr lIns="91440" tIns="45720" rIns="91440" bIns="45720" anchor="t" anchorCtr="0">
              <a:normAutofit/>
            </a:bodyPr>
            <a:lstStyle/>
            <a:p>
              <a:r>
                <a:rPr lang="en-US" altLang="zh-CN" sz="1200" dirty="0"/>
                <a:t>SET </a:t>
              </a:r>
              <a:r>
                <a:rPr lang="zh-CN" altLang="en-US" sz="1200" dirty="0"/>
                <a:t>操作：</a:t>
              </a:r>
              <a:endParaRPr lang="en-US" altLang="zh-CN" sz="1200" dirty="0"/>
            </a:p>
            <a:p>
              <a:r>
                <a:rPr lang="zh-CN" altLang="en-US" sz="1200" dirty="0"/>
                <a:t>从</a:t>
              </a:r>
              <a:r>
                <a:rPr lang="en-US" altLang="zh-CN" sz="1200" dirty="0"/>
                <a:t>HRS</a:t>
              </a:r>
              <a:r>
                <a:rPr lang="zh-CN" altLang="en-US" sz="1200" dirty="0"/>
                <a:t>到</a:t>
              </a:r>
              <a:r>
                <a:rPr lang="en-US" altLang="zh-CN" sz="1200" dirty="0"/>
                <a:t>LRS</a:t>
              </a:r>
              <a:r>
                <a:rPr lang="zh-CN" altLang="en-US" sz="1200" dirty="0"/>
                <a:t>， 加正向电压</a:t>
              </a:r>
              <a:endParaRPr lang="en-US" altLang="zh-CN" sz="1200" dirty="0"/>
            </a:p>
          </p:txBody>
        </p:sp>
        <p:sp>
          <p:nvSpPr>
            <p:cNvPr id="9" name="ïšliḍê">
              <a:extLst>
                <a:ext uri="{FF2B5EF4-FFF2-40B4-BE49-F238E27FC236}">
                  <a16:creationId xmlns:a16="http://schemas.microsoft.com/office/drawing/2014/main" id="{0BC0451E-E8CD-4318-89D5-1D39CFBBF88B}"/>
                </a:ext>
              </a:extLst>
            </p:cNvPr>
            <p:cNvSpPr txBox="1"/>
            <p:nvPr/>
          </p:nvSpPr>
          <p:spPr>
            <a:xfrm>
              <a:off x="7389706" y="4635317"/>
              <a:ext cx="2668693" cy="624918"/>
            </a:xfrm>
            <a:prstGeom prst="rect">
              <a:avLst/>
            </a:prstGeom>
            <a:noFill/>
            <a:ln>
              <a:noFill/>
            </a:ln>
          </p:spPr>
          <p:txBody>
            <a:bodyPr lIns="91440" tIns="45720" rIns="91440" bIns="45720" anchor="t" anchorCtr="0">
              <a:normAutofit/>
            </a:bodyPr>
            <a:lstStyle/>
            <a:p>
              <a:r>
                <a:rPr lang="en-US" altLang="zh-CN" sz="1200" dirty="0" err="1"/>
                <a:t>ReSET</a:t>
              </a:r>
              <a:r>
                <a:rPr lang="en-US" altLang="zh-CN" sz="1200" dirty="0"/>
                <a:t> </a:t>
              </a:r>
              <a:r>
                <a:rPr lang="zh-CN" altLang="en-US" sz="1200" dirty="0"/>
                <a:t>操作：</a:t>
              </a:r>
              <a:endParaRPr lang="en-US" altLang="zh-CN" sz="1200" dirty="0"/>
            </a:p>
            <a:p>
              <a:r>
                <a:rPr lang="zh-CN" altLang="en-US" sz="1200" dirty="0"/>
                <a:t>从</a:t>
              </a:r>
              <a:r>
                <a:rPr lang="en-US" altLang="zh-CN" sz="1200" dirty="0"/>
                <a:t>LRS</a:t>
              </a:r>
              <a:r>
                <a:rPr lang="zh-CN" altLang="en-US" sz="1200" dirty="0"/>
                <a:t>到</a:t>
              </a:r>
              <a:r>
                <a:rPr lang="en-US" altLang="zh-CN" sz="1200" dirty="0"/>
                <a:t>HRS</a:t>
              </a:r>
              <a:r>
                <a:rPr lang="zh-CN" altLang="en-US" sz="1200" dirty="0"/>
                <a:t>，加反向电压</a:t>
              </a:r>
              <a:endParaRPr lang="en-US" altLang="zh-CN" sz="1200" dirty="0"/>
            </a:p>
          </p:txBody>
        </p:sp>
        <p:cxnSp>
          <p:nvCxnSpPr>
            <p:cNvPr id="10" name="直接连接符 9">
              <a:extLst>
                <a:ext uri="{FF2B5EF4-FFF2-40B4-BE49-F238E27FC236}">
                  <a16:creationId xmlns:a16="http://schemas.microsoft.com/office/drawing/2014/main" id="{6D0E5D2A-A8E4-4EA6-9E27-FE17EF472ABA}"/>
                </a:ext>
              </a:extLst>
            </p:cNvPr>
            <p:cNvCxnSpPr>
              <a:cxnSpLocks/>
            </p:cNvCxnSpPr>
            <p:nvPr/>
          </p:nvCxnSpPr>
          <p:spPr>
            <a:xfrm>
              <a:off x="7454847" y="4280006"/>
              <a:ext cx="2311504"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4" name="图片 23">
            <a:extLst>
              <a:ext uri="{FF2B5EF4-FFF2-40B4-BE49-F238E27FC236}">
                <a16:creationId xmlns:a16="http://schemas.microsoft.com/office/drawing/2014/main" id="{F035C4ED-5533-40E0-9B17-A8828493E7DB}"/>
              </a:ext>
            </a:extLst>
          </p:cNvPr>
          <p:cNvPicPr>
            <a:picLocks noChangeAspect="1"/>
          </p:cNvPicPr>
          <p:nvPr/>
        </p:nvPicPr>
        <p:blipFill>
          <a:blip r:embed="rId4"/>
          <a:stretch>
            <a:fillRect/>
          </a:stretch>
        </p:blipFill>
        <p:spPr>
          <a:xfrm>
            <a:off x="1235389" y="3561709"/>
            <a:ext cx="1847945" cy="1320868"/>
          </a:xfrm>
          <a:prstGeom prst="rect">
            <a:avLst/>
          </a:prstGeom>
        </p:spPr>
      </p:pic>
      <p:pic>
        <p:nvPicPr>
          <p:cNvPr id="25" name="图片 24">
            <a:extLst>
              <a:ext uri="{FF2B5EF4-FFF2-40B4-BE49-F238E27FC236}">
                <a16:creationId xmlns:a16="http://schemas.microsoft.com/office/drawing/2014/main" id="{3C5ED848-CEFB-49DD-806E-FBF91D93ADCE}"/>
              </a:ext>
            </a:extLst>
          </p:cNvPr>
          <p:cNvPicPr>
            <a:picLocks noChangeAspect="1"/>
          </p:cNvPicPr>
          <p:nvPr/>
        </p:nvPicPr>
        <p:blipFill>
          <a:blip r:embed="rId5"/>
          <a:stretch>
            <a:fillRect/>
          </a:stretch>
        </p:blipFill>
        <p:spPr>
          <a:xfrm>
            <a:off x="4810125" y="3138293"/>
            <a:ext cx="2392161" cy="2283427"/>
          </a:xfrm>
          <a:prstGeom prst="rect">
            <a:avLst/>
          </a:prstGeom>
        </p:spPr>
      </p:pic>
    </p:spTree>
    <p:extLst>
      <p:ext uri="{BB962C8B-B14F-4D97-AF65-F5344CB8AC3E}">
        <p14:creationId xmlns:p14="http://schemas.microsoft.com/office/powerpoint/2010/main" val="23352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B49F1-1C5A-4140-9F4A-3DE0AAC61B54}"/>
              </a:ext>
            </a:extLst>
          </p:cNvPr>
          <p:cNvSpPr>
            <a:spLocks noGrp="1"/>
          </p:cNvSpPr>
          <p:nvPr>
            <p:ph type="title"/>
          </p:nvPr>
        </p:nvSpPr>
        <p:spPr/>
        <p:txBody>
          <a:bodyPr/>
          <a:lstStyle/>
          <a:p>
            <a:r>
              <a:rPr lang="en-US" altLang="zh-CN" dirty="0"/>
              <a:t>ReRAM Cross Bar </a:t>
            </a:r>
            <a:r>
              <a:rPr lang="zh-CN" altLang="en-US" dirty="0"/>
              <a:t>简介</a:t>
            </a:r>
          </a:p>
        </p:txBody>
      </p:sp>
      <p:sp>
        <p:nvSpPr>
          <p:cNvPr id="4" name="灯片编号占位符 3">
            <a:extLst>
              <a:ext uri="{FF2B5EF4-FFF2-40B4-BE49-F238E27FC236}">
                <a16:creationId xmlns:a16="http://schemas.microsoft.com/office/drawing/2014/main" id="{A153877B-674B-4222-985F-908C6F0E47EE}"/>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5" name="40a2cb5b-bc90-43b7-baf9-6a28e96d34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14534E8-26BF-43E7-8775-DAA7553157B8}"/>
              </a:ext>
            </a:extLst>
          </p:cNvPr>
          <p:cNvGrpSpPr>
            <a:grpSpLocks noChangeAspect="1"/>
          </p:cNvGrpSpPr>
          <p:nvPr>
            <p:custDataLst>
              <p:tags r:id="rId1"/>
            </p:custDataLst>
          </p:nvPr>
        </p:nvGrpSpPr>
        <p:grpSpPr>
          <a:xfrm>
            <a:off x="1099705" y="3028042"/>
            <a:ext cx="9580151" cy="2802592"/>
            <a:chOff x="1235172" y="3079883"/>
            <a:chExt cx="9580151" cy="2802592"/>
          </a:xfrm>
        </p:grpSpPr>
        <p:cxnSp>
          <p:nvCxnSpPr>
            <p:cNvPr id="10" name="直接连接符 9">
              <a:extLst>
                <a:ext uri="{FF2B5EF4-FFF2-40B4-BE49-F238E27FC236}">
                  <a16:creationId xmlns:a16="http://schemas.microsoft.com/office/drawing/2014/main" id="{AB6E12A7-4531-432B-AFEF-B0C3A8B676E4}"/>
                </a:ext>
              </a:extLst>
            </p:cNvPr>
            <p:cNvCxnSpPr/>
            <p:nvPr/>
          </p:nvCxnSpPr>
          <p:spPr>
            <a:xfrm>
              <a:off x="3034740" y="3079883"/>
              <a:ext cx="0" cy="22820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F55ECE1-3C0A-4231-B2AA-0EFD90BB66E4}"/>
                </a:ext>
              </a:extLst>
            </p:cNvPr>
            <p:cNvCxnSpPr/>
            <p:nvPr/>
          </p:nvCxnSpPr>
          <p:spPr>
            <a:xfrm>
              <a:off x="5501356" y="4793790"/>
              <a:ext cx="0" cy="568112"/>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25089BA-4133-45F9-B570-8D78FAA812B5}"/>
                </a:ext>
              </a:extLst>
            </p:cNvPr>
            <p:cNvCxnSpPr/>
            <p:nvPr/>
          </p:nvCxnSpPr>
          <p:spPr>
            <a:xfrm>
              <a:off x="7607132" y="3404353"/>
              <a:ext cx="0" cy="1957549"/>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DA92AEE-EDB5-4CC5-89A7-98071E6AC993}"/>
                </a:ext>
              </a:extLst>
            </p:cNvPr>
            <p:cNvCxnSpPr/>
            <p:nvPr/>
          </p:nvCxnSpPr>
          <p:spPr>
            <a:xfrm>
              <a:off x="9913050" y="4331539"/>
              <a:ext cx="0" cy="1030363"/>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6" name="îšlîḋè">
              <a:extLst>
                <a:ext uri="{FF2B5EF4-FFF2-40B4-BE49-F238E27FC236}">
                  <a16:creationId xmlns:a16="http://schemas.microsoft.com/office/drawing/2014/main" id="{198F57AA-E177-479C-B3FD-221912FE1E76}"/>
                </a:ext>
              </a:extLst>
            </p:cNvPr>
            <p:cNvSpPr txBox="1"/>
            <p:nvPr/>
          </p:nvSpPr>
          <p:spPr>
            <a:xfrm>
              <a:off x="5607208" y="5270018"/>
              <a:ext cx="1911642" cy="529462"/>
            </a:xfrm>
            <a:prstGeom prst="roundRect">
              <a:avLst>
                <a:gd name="adj" fmla="val 50000"/>
              </a:avLst>
            </a:prstGeom>
            <a:solidFill>
              <a:schemeClr val="bg1">
                <a:lumMod val="95000"/>
              </a:schemeClr>
            </a:solidFill>
            <a:ln>
              <a:noFill/>
            </a:ln>
          </p:spPr>
          <p:txBody>
            <a:bodyPr wrap="none" lIns="91440" tIns="45720" rIns="91440" bIns="45720" anchor="ctr" anchorCtr="0">
              <a:normAutofit/>
            </a:bodyPr>
            <a:lstStyle/>
            <a:p>
              <a:pPr algn="ctr">
                <a:buSzPct val="25000"/>
              </a:pPr>
              <a:r>
                <a:rPr lang="zh-CN" altLang="en-US" sz="1400" dirty="0"/>
                <a:t>存储密度极大</a:t>
              </a:r>
              <a:endParaRPr lang="de-DE" sz="1400" dirty="0"/>
            </a:p>
          </p:txBody>
        </p:sp>
        <p:sp>
          <p:nvSpPr>
            <p:cNvPr id="17" name="ïŝļïde">
              <a:extLst>
                <a:ext uri="{FF2B5EF4-FFF2-40B4-BE49-F238E27FC236}">
                  <a16:creationId xmlns:a16="http://schemas.microsoft.com/office/drawing/2014/main" id="{1174CD5A-3360-4BFE-B7D1-419A8F67CC2E}"/>
                </a:ext>
              </a:extLst>
            </p:cNvPr>
            <p:cNvSpPr txBox="1"/>
            <p:nvPr/>
          </p:nvSpPr>
          <p:spPr>
            <a:xfrm>
              <a:off x="8554275" y="5270018"/>
              <a:ext cx="2261048" cy="529462"/>
            </a:xfrm>
            <a:prstGeom prst="roundRect">
              <a:avLst>
                <a:gd name="adj" fmla="val 50000"/>
              </a:avLst>
            </a:prstGeom>
            <a:solidFill>
              <a:schemeClr val="bg1">
                <a:lumMod val="95000"/>
              </a:schemeClr>
            </a:solidFill>
            <a:ln>
              <a:noFill/>
            </a:ln>
          </p:spPr>
          <p:txBody>
            <a:bodyPr wrap="none" lIns="91440" tIns="45720" rIns="91440" bIns="45720" anchor="ctr" anchorCtr="0">
              <a:normAutofit/>
            </a:bodyPr>
            <a:lstStyle/>
            <a:p>
              <a:pPr algn="ctr">
                <a:buSzPct val="25000"/>
              </a:pPr>
              <a:r>
                <a:rPr lang="zh-CN" altLang="en-US" sz="1400" dirty="0"/>
                <a:t>天生具有点乘运算功能</a:t>
              </a:r>
              <a:endParaRPr lang="de-DE" sz="1400" dirty="0"/>
            </a:p>
          </p:txBody>
        </p:sp>
        <p:sp>
          <p:nvSpPr>
            <p:cNvPr id="26" name="îšlîḋè">
              <a:extLst>
                <a:ext uri="{FF2B5EF4-FFF2-40B4-BE49-F238E27FC236}">
                  <a16:creationId xmlns:a16="http://schemas.microsoft.com/office/drawing/2014/main" id="{3345EDEA-1FEC-4209-B7A3-934AF4B616B6}"/>
                </a:ext>
              </a:extLst>
            </p:cNvPr>
            <p:cNvSpPr txBox="1"/>
            <p:nvPr/>
          </p:nvSpPr>
          <p:spPr>
            <a:xfrm>
              <a:off x="1235172" y="5187024"/>
              <a:ext cx="3513461" cy="695451"/>
            </a:xfrm>
            <a:prstGeom prst="roundRect">
              <a:avLst>
                <a:gd name="adj" fmla="val 50000"/>
              </a:avLst>
            </a:prstGeom>
            <a:solidFill>
              <a:schemeClr val="bg1">
                <a:lumMod val="95000"/>
              </a:schemeClr>
            </a:solidFill>
            <a:ln>
              <a:noFill/>
            </a:ln>
          </p:spPr>
          <p:txBody>
            <a:bodyPr wrap="none" lIns="91440" tIns="45720" rIns="91440" bIns="45720" anchor="ctr" anchorCtr="0">
              <a:normAutofit lnSpcReduction="10000"/>
            </a:bodyPr>
            <a:lstStyle/>
            <a:p>
              <a:r>
                <a:rPr lang="zh-CN" altLang="en-US" sz="1400" dirty="0"/>
                <a:t>通过给特定的</a:t>
              </a:r>
              <a:r>
                <a:rPr lang="en-US" altLang="zh-CN" sz="1400" dirty="0"/>
                <a:t>word line</a:t>
              </a:r>
              <a:r>
                <a:rPr lang="zh-CN" altLang="en-US" sz="1400" dirty="0"/>
                <a:t>和</a:t>
              </a:r>
              <a:r>
                <a:rPr lang="en-US" altLang="zh-CN" sz="1400" dirty="0"/>
                <a:t>bit line</a:t>
              </a:r>
              <a:r>
                <a:rPr lang="zh-CN" altLang="en-US" sz="1400" dirty="0"/>
                <a:t>加电压</a:t>
              </a:r>
              <a:endParaRPr lang="en-US" altLang="zh-CN" sz="1400" dirty="0"/>
            </a:p>
            <a:p>
              <a:r>
                <a:rPr lang="zh-CN" altLang="en-US" sz="1400" dirty="0"/>
                <a:t>可以选定某一个特定单元，完成读写操作</a:t>
              </a:r>
              <a:endParaRPr lang="en-US" altLang="zh-CN" sz="1400" dirty="0"/>
            </a:p>
          </p:txBody>
        </p:sp>
      </p:grpSp>
      <p:pic>
        <p:nvPicPr>
          <p:cNvPr id="22" name="内容占位符 3">
            <a:extLst>
              <a:ext uri="{FF2B5EF4-FFF2-40B4-BE49-F238E27FC236}">
                <a16:creationId xmlns:a16="http://schemas.microsoft.com/office/drawing/2014/main" id="{58D7EF04-552F-4A61-9033-A7DB5257E96E}"/>
              </a:ext>
            </a:extLst>
          </p:cNvPr>
          <p:cNvPicPr>
            <a:picLocks noChangeAspect="1"/>
          </p:cNvPicPr>
          <p:nvPr/>
        </p:nvPicPr>
        <p:blipFill>
          <a:blip r:embed="rId4"/>
          <a:stretch>
            <a:fillRect/>
          </a:stretch>
        </p:blipFill>
        <p:spPr>
          <a:xfrm>
            <a:off x="5471741" y="1469800"/>
            <a:ext cx="1892612" cy="3076500"/>
          </a:xfrm>
          <a:prstGeom prst="rect">
            <a:avLst/>
          </a:prstGeom>
        </p:spPr>
      </p:pic>
      <p:pic>
        <p:nvPicPr>
          <p:cNvPr id="24" name="图片 23">
            <a:extLst>
              <a:ext uri="{FF2B5EF4-FFF2-40B4-BE49-F238E27FC236}">
                <a16:creationId xmlns:a16="http://schemas.microsoft.com/office/drawing/2014/main" id="{91E90764-2674-4B76-A48F-63C4264B809A}"/>
              </a:ext>
            </a:extLst>
          </p:cNvPr>
          <p:cNvPicPr/>
          <p:nvPr/>
        </p:nvPicPr>
        <p:blipFill>
          <a:blip r:embed="rId5"/>
          <a:stretch>
            <a:fillRect/>
          </a:stretch>
        </p:blipFill>
        <p:spPr>
          <a:xfrm>
            <a:off x="8418808" y="1469800"/>
            <a:ext cx="1847850" cy="2609850"/>
          </a:xfrm>
          <a:prstGeom prst="rect">
            <a:avLst/>
          </a:prstGeom>
        </p:spPr>
      </p:pic>
      <p:pic>
        <p:nvPicPr>
          <p:cNvPr id="25" name="图片 24">
            <a:extLst>
              <a:ext uri="{FF2B5EF4-FFF2-40B4-BE49-F238E27FC236}">
                <a16:creationId xmlns:a16="http://schemas.microsoft.com/office/drawing/2014/main" id="{361DF6A7-945A-4B02-A538-7D2740F9C474}"/>
              </a:ext>
            </a:extLst>
          </p:cNvPr>
          <p:cNvPicPr>
            <a:picLocks noChangeAspect="1"/>
          </p:cNvPicPr>
          <p:nvPr/>
        </p:nvPicPr>
        <p:blipFill>
          <a:blip r:embed="rId6"/>
          <a:stretch>
            <a:fillRect/>
          </a:stretch>
        </p:blipFill>
        <p:spPr>
          <a:xfrm>
            <a:off x="978653" y="1469800"/>
            <a:ext cx="3968954" cy="3486329"/>
          </a:xfrm>
          <a:prstGeom prst="rect">
            <a:avLst/>
          </a:prstGeom>
        </p:spPr>
      </p:pic>
    </p:spTree>
    <p:extLst>
      <p:ext uri="{BB962C8B-B14F-4D97-AF65-F5344CB8AC3E}">
        <p14:creationId xmlns:p14="http://schemas.microsoft.com/office/powerpoint/2010/main" val="226035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4788621" y="2489997"/>
            <a:ext cx="5419185" cy="895350"/>
          </a:xfrm>
        </p:spPr>
        <p:txBody>
          <a:bodyPr/>
          <a:lstStyle/>
          <a:p>
            <a:r>
              <a:rPr lang="en-US" altLang="zh-CN" dirty="0"/>
              <a:t>ReRAM </a:t>
            </a:r>
            <a:r>
              <a:rPr lang="zh-CN" altLang="en-US" dirty="0"/>
              <a:t>加速神经网络</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9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8B951-E90F-4AC6-98E3-F2D2848EC416}"/>
              </a:ext>
            </a:extLst>
          </p:cNvPr>
          <p:cNvSpPr>
            <a:spLocks noGrp="1"/>
          </p:cNvSpPr>
          <p:nvPr>
            <p:ph type="title"/>
          </p:nvPr>
        </p:nvSpPr>
        <p:spPr/>
        <p:txBody>
          <a:bodyPr/>
          <a:lstStyle/>
          <a:p>
            <a:r>
              <a:rPr lang="zh-CN" altLang="en-US" dirty="0"/>
              <a:t>动机</a:t>
            </a:r>
          </a:p>
        </p:txBody>
      </p:sp>
      <p:sp>
        <p:nvSpPr>
          <p:cNvPr id="4" name="灯片编号占位符 3">
            <a:extLst>
              <a:ext uri="{FF2B5EF4-FFF2-40B4-BE49-F238E27FC236}">
                <a16:creationId xmlns:a16="http://schemas.microsoft.com/office/drawing/2014/main" id="{1CC3633F-FE0F-4284-96A0-99B87CF9A442}"/>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pic>
        <p:nvPicPr>
          <p:cNvPr id="32" name="图片 31">
            <a:extLst>
              <a:ext uri="{FF2B5EF4-FFF2-40B4-BE49-F238E27FC236}">
                <a16:creationId xmlns:a16="http://schemas.microsoft.com/office/drawing/2014/main" id="{86E35475-1546-4805-8284-2EC7E09EF50A}"/>
              </a:ext>
            </a:extLst>
          </p:cNvPr>
          <p:cNvPicPr>
            <a:picLocks noChangeAspect="1"/>
          </p:cNvPicPr>
          <p:nvPr/>
        </p:nvPicPr>
        <p:blipFill>
          <a:blip r:embed="rId3"/>
          <a:stretch>
            <a:fillRect/>
          </a:stretch>
        </p:blipFill>
        <p:spPr>
          <a:xfrm>
            <a:off x="1409009" y="1807683"/>
            <a:ext cx="2140060" cy="1638384"/>
          </a:xfrm>
          <a:prstGeom prst="rect">
            <a:avLst/>
          </a:prstGeom>
        </p:spPr>
      </p:pic>
      <p:sp>
        <p:nvSpPr>
          <p:cNvPr id="33" name="îšlîḋè">
            <a:extLst>
              <a:ext uri="{FF2B5EF4-FFF2-40B4-BE49-F238E27FC236}">
                <a16:creationId xmlns:a16="http://schemas.microsoft.com/office/drawing/2014/main" id="{BF8F47F1-6382-433D-81DE-220EBEC2803B}"/>
              </a:ext>
            </a:extLst>
          </p:cNvPr>
          <p:cNvSpPr txBox="1"/>
          <p:nvPr/>
        </p:nvSpPr>
        <p:spPr>
          <a:xfrm>
            <a:off x="826028" y="4145715"/>
            <a:ext cx="3306023" cy="695451"/>
          </a:xfrm>
          <a:prstGeom prst="roundRect">
            <a:avLst>
              <a:gd name="adj" fmla="val 50000"/>
            </a:avLst>
          </a:prstGeom>
          <a:solidFill>
            <a:schemeClr val="bg1">
              <a:lumMod val="95000"/>
            </a:schemeClr>
          </a:solidFill>
          <a:ln>
            <a:noFill/>
          </a:ln>
        </p:spPr>
        <p:txBody>
          <a:bodyPr wrap="none" lIns="91440" tIns="45720" rIns="91440" bIns="45720" anchor="ctr" anchorCtr="0">
            <a:normAutofit lnSpcReduction="10000"/>
          </a:bodyPr>
          <a:lstStyle/>
          <a:p>
            <a:r>
              <a:rPr lang="zh-CN" altLang="en-US" sz="1400" dirty="0"/>
              <a:t>神经网络与输入数据越来越大</a:t>
            </a:r>
            <a:endParaRPr lang="en-US" altLang="zh-CN" sz="1400" dirty="0"/>
          </a:p>
          <a:p>
            <a:r>
              <a:rPr lang="zh-CN" altLang="en-US" sz="1400" dirty="0"/>
              <a:t>机器学习算法遇到了</a:t>
            </a:r>
            <a:r>
              <a:rPr lang="en-US" altLang="zh-CN" sz="1400" dirty="0"/>
              <a:t>Memory Wall</a:t>
            </a:r>
            <a:r>
              <a:rPr lang="zh-CN" altLang="en-US" sz="1400" dirty="0"/>
              <a:t>问题</a:t>
            </a:r>
            <a:endParaRPr lang="en-US" altLang="zh-CN" sz="1400" dirty="0"/>
          </a:p>
        </p:txBody>
      </p:sp>
      <p:pic>
        <p:nvPicPr>
          <p:cNvPr id="34" name="图片 33">
            <a:extLst>
              <a:ext uri="{FF2B5EF4-FFF2-40B4-BE49-F238E27FC236}">
                <a16:creationId xmlns:a16="http://schemas.microsoft.com/office/drawing/2014/main" id="{7F6C661F-8C1D-4B83-AA54-C09457BBC322}"/>
              </a:ext>
            </a:extLst>
          </p:cNvPr>
          <p:cNvPicPr>
            <a:picLocks noChangeAspect="1"/>
          </p:cNvPicPr>
          <p:nvPr/>
        </p:nvPicPr>
        <p:blipFill>
          <a:blip r:embed="rId4"/>
          <a:stretch>
            <a:fillRect/>
          </a:stretch>
        </p:blipFill>
        <p:spPr>
          <a:xfrm>
            <a:off x="5012474" y="1748693"/>
            <a:ext cx="2165461" cy="1600282"/>
          </a:xfrm>
          <a:prstGeom prst="rect">
            <a:avLst/>
          </a:prstGeom>
        </p:spPr>
      </p:pic>
      <p:sp>
        <p:nvSpPr>
          <p:cNvPr id="35" name="îšlîḋè">
            <a:extLst>
              <a:ext uri="{FF2B5EF4-FFF2-40B4-BE49-F238E27FC236}">
                <a16:creationId xmlns:a16="http://schemas.microsoft.com/office/drawing/2014/main" id="{7C8DA164-DCB2-4DAF-82D5-88DACE48DE3D}"/>
              </a:ext>
            </a:extLst>
          </p:cNvPr>
          <p:cNvSpPr txBox="1"/>
          <p:nvPr/>
        </p:nvSpPr>
        <p:spPr>
          <a:xfrm>
            <a:off x="4955432" y="4145715"/>
            <a:ext cx="2279546" cy="695451"/>
          </a:xfrm>
          <a:prstGeom prst="roundRect">
            <a:avLst>
              <a:gd name="adj" fmla="val 50000"/>
            </a:avLst>
          </a:prstGeom>
          <a:solidFill>
            <a:schemeClr val="bg1">
              <a:lumMod val="95000"/>
            </a:schemeClr>
          </a:solidFill>
          <a:ln>
            <a:noFill/>
          </a:ln>
        </p:spPr>
        <p:txBody>
          <a:bodyPr wrap="none" lIns="91440" tIns="45720" rIns="91440" bIns="45720" anchor="ctr" anchorCtr="0">
            <a:normAutofit lnSpcReduction="10000"/>
          </a:bodyPr>
          <a:lstStyle/>
          <a:p>
            <a:pPr algn="ctr"/>
            <a:r>
              <a:rPr lang="en-US" altLang="zh-CN" sz="1400" dirty="0"/>
              <a:t>CNN</a:t>
            </a:r>
            <a:r>
              <a:rPr lang="zh-CN" altLang="en-US" sz="1400" dirty="0"/>
              <a:t>、</a:t>
            </a:r>
            <a:r>
              <a:rPr lang="en-US" altLang="zh-CN" sz="1400" dirty="0"/>
              <a:t>DNN</a:t>
            </a:r>
            <a:r>
              <a:rPr lang="zh-CN" altLang="en-US" sz="1400" dirty="0"/>
              <a:t>等网络</a:t>
            </a:r>
            <a:endParaRPr lang="en-US" altLang="zh-CN" sz="1400" dirty="0"/>
          </a:p>
          <a:p>
            <a:pPr algn="ctr"/>
            <a:r>
              <a:rPr lang="zh-CN" altLang="en-US" sz="1400" dirty="0"/>
              <a:t>涉及到巨量的点积操作</a:t>
            </a:r>
            <a:endParaRPr lang="en-US" altLang="zh-CN" sz="1400" dirty="0"/>
          </a:p>
        </p:txBody>
      </p:sp>
      <p:sp>
        <p:nvSpPr>
          <p:cNvPr id="37" name="îšlîḋè">
            <a:extLst>
              <a:ext uri="{FF2B5EF4-FFF2-40B4-BE49-F238E27FC236}">
                <a16:creationId xmlns:a16="http://schemas.microsoft.com/office/drawing/2014/main" id="{1A7C97E9-3864-4098-ABED-852045322297}"/>
              </a:ext>
            </a:extLst>
          </p:cNvPr>
          <p:cNvSpPr txBox="1"/>
          <p:nvPr/>
        </p:nvSpPr>
        <p:spPr>
          <a:xfrm>
            <a:off x="8056376" y="4115070"/>
            <a:ext cx="2677947" cy="695451"/>
          </a:xfrm>
          <a:prstGeom prst="roundRect">
            <a:avLst>
              <a:gd name="adj" fmla="val 50000"/>
            </a:avLst>
          </a:prstGeom>
          <a:solidFill>
            <a:schemeClr val="bg1">
              <a:lumMod val="95000"/>
            </a:schemeClr>
          </a:solidFill>
          <a:ln>
            <a:noFill/>
          </a:ln>
        </p:spPr>
        <p:txBody>
          <a:bodyPr wrap="none" lIns="91440" tIns="45720" rIns="91440" bIns="45720" anchor="ctr" anchorCtr="0">
            <a:normAutofit/>
          </a:bodyPr>
          <a:lstStyle/>
          <a:p>
            <a:pPr algn="ctr"/>
            <a:r>
              <a:rPr lang="en-US" altLang="zh-CN" sz="1400" dirty="0"/>
              <a:t>ReRAM </a:t>
            </a:r>
            <a:r>
              <a:rPr lang="zh-CN" altLang="en-US" sz="1400" dirty="0"/>
              <a:t>可以并行完成点积运算</a:t>
            </a:r>
            <a:endParaRPr lang="en-US" altLang="zh-CN" sz="1400" dirty="0"/>
          </a:p>
        </p:txBody>
      </p:sp>
      <p:pic>
        <p:nvPicPr>
          <p:cNvPr id="38" name="图片 37">
            <a:extLst>
              <a:ext uri="{FF2B5EF4-FFF2-40B4-BE49-F238E27FC236}">
                <a16:creationId xmlns:a16="http://schemas.microsoft.com/office/drawing/2014/main" id="{9F416827-A813-4083-8F8F-D9774F0FC219}"/>
              </a:ext>
            </a:extLst>
          </p:cNvPr>
          <p:cNvPicPr>
            <a:picLocks noChangeAspect="1"/>
          </p:cNvPicPr>
          <p:nvPr/>
        </p:nvPicPr>
        <p:blipFill>
          <a:blip r:embed="rId5"/>
          <a:stretch>
            <a:fillRect/>
          </a:stretch>
        </p:blipFill>
        <p:spPr>
          <a:xfrm>
            <a:off x="8163385" y="1496517"/>
            <a:ext cx="2463927" cy="2260716"/>
          </a:xfrm>
          <a:prstGeom prst="rect">
            <a:avLst/>
          </a:prstGeom>
        </p:spPr>
      </p:pic>
    </p:spTree>
    <p:extLst>
      <p:ext uri="{BB962C8B-B14F-4D97-AF65-F5344CB8AC3E}">
        <p14:creationId xmlns:p14="http://schemas.microsoft.com/office/powerpoint/2010/main" val="352645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9C28A-475F-48AF-A182-7722652DA3A3}"/>
              </a:ext>
            </a:extLst>
          </p:cNvPr>
          <p:cNvSpPr>
            <a:spLocks noGrp="1"/>
          </p:cNvSpPr>
          <p:nvPr>
            <p:ph type="title"/>
          </p:nvPr>
        </p:nvSpPr>
        <p:spPr/>
        <p:txBody>
          <a:bodyPr/>
          <a:lstStyle/>
          <a:p>
            <a:r>
              <a:rPr lang="zh-CN" altLang="en-US" dirty="0"/>
              <a:t>回顾卷积层操作</a:t>
            </a:r>
          </a:p>
        </p:txBody>
      </p:sp>
      <p:sp>
        <p:nvSpPr>
          <p:cNvPr id="4" name="灯片编号占位符 3">
            <a:extLst>
              <a:ext uri="{FF2B5EF4-FFF2-40B4-BE49-F238E27FC236}">
                <a16:creationId xmlns:a16="http://schemas.microsoft.com/office/drawing/2014/main" id="{6A0A2FF3-ED5C-4166-8C66-B412103D6436}"/>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41" name="Freeform 5">
            <a:extLst>
              <a:ext uri="{FF2B5EF4-FFF2-40B4-BE49-F238E27FC236}">
                <a16:creationId xmlns:a16="http://schemas.microsoft.com/office/drawing/2014/main" id="{334F4894-C5A1-490F-9FD0-278E5C384B17}"/>
              </a:ext>
            </a:extLst>
          </p:cNvPr>
          <p:cNvSpPr>
            <a:spLocks/>
          </p:cNvSpPr>
          <p:nvPr/>
        </p:nvSpPr>
        <p:spPr bwMode="auto">
          <a:xfrm>
            <a:off x="7620000" y="4230688"/>
            <a:ext cx="2660650" cy="757237"/>
          </a:xfrm>
          <a:custGeom>
            <a:avLst/>
            <a:gdLst>
              <a:gd name="T0" fmla="*/ 131 w 1676"/>
              <a:gd name="T1" fmla="*/ 0 h 477"/>
              <a:gd name="T2" fmla="*/ 131 w 1676"/>
              <a:gd name="T3" fmla="*/ 0 h 477"/>
              <a:gd name="T4" fmla="*/ 261 w 1676"/>
              <a:gd name="T5" fmla="*/ 0 h 477"/>
              <a:gd name="T6" fmla="*/ 261 w 1676"/>
              <a:gd name="T7" fmla="*/ 0 h 477"/>
              <a:gd name="T8" fmla="*/ 390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0 w 1676"/>
              <a:gd name="T35" fmla="*/ 119 h 477"/>
              <a:gd name="T36" fmla="*/ 1200 w 1676"/>
              <a:gd name="T37" fmla="*/ 119 h 477"/>
              <a:gd name="T38" fmla="*/ 1280 w 1676"/>
              <a:gd name="T39" fmla="*/ 179 h 477"/>
              <a:gd name="T40" fmla="*/ 1280 w 1676"/>
              <a:gd name="T41" fmla="*/ 179 h 477"/>
              <a:gd name="T42" fmla="*/ 1359 w 1676"/>
              <a:gd name="T43" fmla="*/ 239 h 477"/>
              <a:gd name="T44" fmla="*/ 1359 w 1676"/>
              <a:gd name="T45" fmla="*/ 239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5 w 1676"/>
              <a:gd name="T77" fmla="*/ 477 h 477"/>
              <a:gd name="T78" fmla="*/ 1025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7 w 1676"/>
              <a:gd name="T103" fmla="*/ 239 h 477"/>
              <a:gd name="T104" fmla="*/ 317 w 1676"/>
              <a:gd name="T105" fmla="*/ 239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0"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0" y="119"/>
                </a:lnTo>
                <a:lnTo>
                  <a:pt x="1200" y="119"/>
                </a:lnTo>
                <a:lnTo>
                  <a:pt x="1280" y="179"/>
                </a:lnTo>
                <a:lnTo>
                  <a:pt x="1280" y="179"/>
                </a:lnTo>
                <a:lnTo>
                  <a:pt x="1359" y="239"/>
                </a:lnTo>
                <a:lnTo>
                  <a:pt x="1359" y="239"/>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5" y="477"/>
                </a:lnTo>
                <a:lnTo>
                  <a:pt x="1025"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7" y="239"/>
                </a:lnTo>
                <a:lnTo>
                  <a:pt x="317" y="239"/>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A4DCFF54-00E9-40AA-9A45-6D42AFDB4FDD}"/>
              </a:ext>
            </a:extLst>
          </p:cNvPr>
          <p:cNvSpPr>
            <a:spLocks/>
          </p:cNvSpPr>
          <p:nvPr/>
        </p:nvSpPr>
        <p:spPr bwMode="auto">
          <a:xfrm>
            <a:off x="9066213"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0604EAE2-FE68-423A-AF35-B75F835F8B2F}"/>
              </a:ext>
            </a:extLst>
          </p:cNvPr>
          <p:cNvSpPr>
            <a:spLocks/>
          </p:cNvSpPr>
          <p:nvPr/>
        </p:nvSpPr>
        <p:spPr bwMode="auto">
          <a:xfrm>
            <a:off x="8859838" y="423068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CEB87833-263D-4934-ABF3-06E068362A91}"/>
              </a:ext>
            </a:extLst>
          </p:cNvPr>
          <p:cNvSpPr>
            <a:spLocks/>
          </p:cNvSpPr>
          <p:nvPr/>
        </p:nvSpPr>
        <p:spPr bwMode="auto">
          <a:xfrm>
            <a:off x="8653463"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39673FFB-201C-4B41-8F8D-EDB19A14B933}"/>
              </a:ext>
            </a:extLst>
          </p:cNvPr>
          <p:cNvSpPr>
            <a:spLocks/>
          </p:cNvSpPr>
          <p:nvPr/>
        </p:nvSpPr>
        <p:spPr bwMode="auto">
          <a:xfrm>
            <a:off x="8447088"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BDABB585-4919-452A-81EA-61B1644E20B9}"/>
              </a:ext>
            </a:extLst>
          </p:cNvPr>
          <p:cNvSpPr>
            <a:spLocks/>
          </p:cNvSpPr>
          <p:nvPr/>
        </p:nvSpPr>
        <p:spPr bwMode="auto">
          <a:xfrm>
            <a:off x="8239125" y="4230688"/>
            <a:ext cx="334963" cy="93662"/>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3830C552-7443-4439-AC03-EE2B8F026883}"/>
              </a:ext>
            </a:extLst>
          </p:cNvPr>
          <p:cNvSpPr>
            <a:spLocks/>
          </p:cNvSpPr>
          <p:nvPr/>
        </p:nvSpPr>
        <p:spPr bwMode="auto">
          <a:xfrm>
            <a:off x="8034338"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0A5C27B8-75B0-4715-BF4D-0BA5E19C4013}"/>
              </a:ext>
            </a:extLst>
          </p:cNvPr>
          <p:cNvSpPr>
            <a:spLocks/>
          </p:cNvSpPr>
          <p:nvPr/>
        </p:nvSpPr>
        <p:spPr bwMode="auto">
          <a:xfrm>
            <a:off x="7827963"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6A34DB69-35C7-418C-A26A-0C3A9251BBC6}"/>
              </a:ext>
            </a:extLst>
          </p:cNvPr>
          <p:cNvSpPr>
            <a:spLocks/>
          </p:cNvSpPr>
          <p:nvPr/>
        </p:nvSpPr>
        <p:spPr bwMode="auto">
          <a:xfrm>
            <a:off x="7620000" y="4230688"/>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1B25B7DE-4496-4966-9F6C-85BA6E2825E7}"/>
              </a:ext>
            </a:extLst>
          </p:cNvPr>
          <p:cNvSpPr>
            <a:spLocks/>
          </p:cNvSpPr>
          <p:nvPr/>
        </p:nvSpPr>
        <p:spPr bwMode="auto">
          <a:xfrm>
            <a:off x="9191625" y="43243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1B4BC884-B760-4045-92E2-7C67542650B4}"/>
              </a:ext>
            </a:extLst>
          </p:cNvPr>
          <p:cNvSpPr>
            <a:spLocks/>
          </p:cNvSpPr>
          <p:nvPr/>
        </p:nvSpPr>
        <p:spPr bwMode="auto">
          <a:xfrm>
            <a:off x="8985250"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9F58D025-FB04-46C4-9330-5B4A450829C7}"/>
              </a:ext>
            </a:extLst>
          </p:cNvPr>
          <p:cNvSpPr>
            <a:spLocks/>
          </p:cNvSpPr>
          <p:nvPr/>
        </p:nvSpPr>
        <p:spPr bwMode="auto">
          <a:xfrm>
            <a:off x="8778875"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05D69111-D04A-4007-AEF0-E451B55E9995}"/>
              </a:ext>
            </a:extLst>
          </p:cNvPr>
          <p:cNvSpPr>
            <a:spLocks/>
          </p:cNvSpPr>
          <p:nvPr/>
        </p:nvSpPr>
        <p:spPr bwMode="auto">
          <a:xfrm>
            <a:off x="857250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948FD411-C011-464C-A8CF-B5E35615EFAA}"/>
              </a:ext>
            </a:extLst>
          </p:cNvPr>
          <p:cNvSpPr>
            <a:spLocks/>
          </p:cNvSpPr>
          <p:nvPr/>
        </p:nvSpPr>
        <p:spPr bwMode="auto">
          <a:xfrm>
            <a:off x="8366125" y="43243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10FF54F3-D8C1-4E28-B743-AFE203462487}"/>
              </a:ext>
            </a:extLst>
          </p:cNvPr>
          <p:cNvSpPr>
            <a:spLocks/>
          </p:cNvSpPr>
          <p:nvPr/>
        </p:nvSpPr>
        <p:spPr bwMode="auto">
          <a:xfrm>
            <a:off x="815975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095674AF-72F6-42A9-AFC0-2310CF3F4A9A}"/>
              </a:ext>
            </a:extLst>
          </p:cNvPr>
          <p:cNvSpPr>
            <a:spLocks/>
          </p:cNvSpPr>
          <p:nvPr/>
        </p:nvSpPr>
        <p:spPr bwMode="auto">
          <a:xfrm>
            <a:off x="7953375" y="43243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013A44EE-5D3C-42F0-9567-7F7BC9D61B15}"/>
              </a:ext>
            </a:extLst>
          </p:cNvPr>
          <p:cNvSpPr>
            <a:spLocks/>
          </p:cNvSpPr>
          <p:nvPr/>
        </p:nvSpPr>
        <p:spPr bwMode="auto">
          <a:xfrm>
            <a:off x="774700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6A84163E-1559-4C64-88EC-3E427A604D45}"/>
              </a:ext>
            </a:extLst>
          </p:cNvPr>
          <p:cNvSpPr>
            <a:spLocks/>
          </p:cNvSpPr>
          <p:nvPr/>
        </p:nvSpPr>
        <p:spPr bwMode="auto">
          <a:xfrm>
            <a:off x="9317038" y="441960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B70EADCF-2C60-4381-A9FA-2EAC5F43C9F6}"/>
              </a:ext>
            </a:extLst>
          </p:cNvPr>
          <p:cNvSpPr>
            <a:spLocks/>
          </p:cNvSpPr>
          <p:nvPr/>
        </p:nvSpPr>
        <p:spPr bwMode="auto">
          <a:xfrm>
            <a:off x="9112250"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B6410E46-BD9E-4161-A744-D71E28DD8A0C}"/>
              </a:ext>
            </a:extLst>
          </p:cNvPr>
          <p:cNvSpPr>
            <a:spLocks/>
          </p:cNvSpPr>
          <p:nvPr/>
        </p:nvSpPr>
        <p:spPr bwMode="auto">
          <a:xfrm>
            <a:off x="8905875"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42DF4E4A-F1E7-42D5-83D5-330BD62366D8}"/>
              </a:ext>
            </a:extLst>
          </p:cNvPr>
          <p:cNvSpPr>
            <a:spLocks/>
          </p:cNvSpPr>
          <p:nvPr/>
        </p:nvSpPr>
        <p:spPr bwMode="auto">
          <a:xfrm>
            <a:off x="8697913" y="441960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6">
            <a:extLst>
              <a:ext uri="{FF2B5EF4-FFF2-40B4-BE49-F238E27FC236}">
                <a16:creationId xmlns:a16="http://schemas.microsoft.com/office/drawing/2014/main" id="{9C12E219-081E-4E78-97E6-002DD3584870}"/>
              </a:ext>
            </a:extLst>
          </p:cNvPr>
          <p:cNvSpPr>
            <a:spLocks/>
          </p:cNvSpPr>
          <p:nvPr/>
        </p:nvSpPr>
        <p:spPr bwMode="auto">
          <a:xfrm>
            <a:off x="8491538"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7">
            <a:extLst>
              <a:ext uri="{FF2B5EF4-FFF2-40B4-BE49-F238E27FC236}">
                <a16:creationId xmlns:a16="http://schemas.microsoft.com/office/drawing/2014/main" id="{43BC286D-39BE-4B41-B32E-0E05FB80DFD0}"/>
              </a:ext>
            </a:extLst>
          </p:cNvPr>
          <p:cNvSpPr>
            <a:spLocks/>
          </p:cNvSpPr>
          <p:nvPr/>
        </p:nvSpPr>
        <p:spPr bwMode="auto">
          <a:xfrm>
            <a:off x="8285163" y="44196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8">
            <a:extLst>
              <a:ext uri="{FF2B5EF4-FFF2-40B4-BE49-F238E27FC236}">
                <a16:creationId xmlns:a16="http://schemas.microsoft.com/office/drawing/2014/main" id="{D75EB3E8-EAEA-40A4-833A-74C9C2D2C455}"/>
              </a:ext>
            </a:extLst>
          </p:cNvPr>
          <p:cNvSpPr>
            <a:spLocks/>
          </p:cNvSpPr>
          <p:nvPr/>
        </p:nvSpPr>
        <p:spPr bwMode="auto">
          <a:xfrm>
            <a:off x="8078788" y="44196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9">
            <a:extLst>
              <a:ext uri="{FF2B5EF4-FFF2-40B4-BE49-F238E27FC236}">
                <a16:creationId xmlns:a16="http://schemas.microsoft.com/office/drawing/2014/main" id="{3253B8F8-3BF5-4159-9352-232AB4A6739E}"/>
              </a:ext>
            </a:extLst>
          </p:cNvPr>
          <p:cNvSpPr>
            <a:spLocks/>
          </p:cNvSpPr>
          <p:nvPr/>
        </p:nvSpPr>
        <p:spPr bwMode="auto">
          <a:xfrm>
            <a:off x="7872413"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0">
            <a:extLst>
              <a:ext uri="{FF2B5EF4-FFF2-40B4-BE49-F238E27FC236}">
                <a16:creationId xmlns:a16="http://schemas.microsoft.com/office/drawing/2014/main" id="{9DE1F21A-DFAB-4FB0-A6CF-A257DAAED731}"/>
              </a:ext>
            </a:extLst>
          </p:cNvPr>
          <p:cNvSpPr>
            <a:spLocks/>
          </p:cNvSpPr>
          <p:nvPr/>
        </p:nvSpPr>
        <p:spPr bwMode="auto">
          <a:xfrm>
            <a:off x="9444038" y="45148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1">
            <a:extLst>
              <a:ext uri="{FF2B5EF4-FFF2-40B4-BE49-F238E27FC236}">
                <a16:creationId xmlns:a16="http://schemas.microsoft.com/office/drawing/2014/main" id="{F7417281-D8F5-4F9C-A092-4E7B1ED3B937}"/>
              </a:ext>
            </a:extLst>
          </p:cNvPr>
          <p:cNvSpPr>
            <a:spLocks/>
          </p:cNvSpPr>
          <p:nvPr/>
        </p:nvSpPr>
        <p:spPr bwMode="auto">
          <a:xfrm>
            <a:off x="9237663"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2">
            <a:extLst>
              <a:ext uri="{FF2B5EF4-FFF2-40B4-BE49-F238E27FC236}">
                <a16:creationId xmlns:a16="http://schemas.microsoft.com/office/drawing/2014/main" id="{1C022739-3A65-4CC8-93BB-CCBDF9FA8D7B}"/>
              </a:ext>
            </a:extLst>
          </p:cNvPr>
          <p:cNvSpPr>
            <a:spLocks/>
          </p:cNvSpPr>
          <p:nvPr/>
        </p:nvSpPr>
        <p:spPr bwMode="auto">
          <a:xfrm>
            <a:off x="9031288"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3">
            <a:extLst>
              <a:ext uri="{FF2B5EF4-FFF2-40B4-BE49-F238E27FC236}">
                <a16:creationId xmlns:a16="http://schemas.microsoft.com/office/drawing/2014/main" id="{131BCE29-B15F-4BC1-AC9D-6ED27D80C487}"/>
              </a:ext>
            </a:extLst>
          </p:cNvPr>
          <p:cNvSpPr>
            <a:spLocks/>
          </p:cNvSpPr>
          <p:nvPr/>
        </p:nvSpPr>
        <p:spPr bwMode="auto">
          <a:xfrm>
            <a:off x="8824913"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4">
            <a:extLst>
              <a:ext uri="{FF2B5EF4-FFF2-40B4-BE49-F238E27FC236}">
                <a16:creationId xmlns:a16="http://schemas.microsoft.com/office/drawing/2014/main" id="{62E23860-A28B-4A97-AAB1-6DFFAFC1D20F}"/>
              </a:ext>
            </a:extLst>
          </p:cNvPr>
          <p:cNvSpPr>
            <a:spLocks/>
          </p:cNvSpPr>
          <p:nvPr/>
        </p:nvSpPr>
        <p:spPr bwMode="auto">
          <a:xfrm>
            <a:off x="8616950" y="45148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5">
            <a:extLst>
              <a:ext uri="{FF2B5EF4-FFF2-40B4-BE49-F238E27FC236}">
                <a16:creationId xmlns:a16="http://schemas.microsoft.com/office/drawing/2014/main" id="{167D414F-9E99-4777-98D2-038E7F1C9D86}"/>
              </a:ext>
            </a:extLst>
          </p:cNvPr>
          <p:cNvSpPr>
            <a:spLocks/>
          </p:cNvSpPr>
          <p:nvPr/>
        </p:nvSpPr>
        <p:spPr bwMode="auto">
          <a:xfrm>
            <a:off x="8412163"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6">
            <a:extLst>
              <a:ext uri="{FF2B5EF4-FFF2-40B4-BE49-F238E27FC236}">
                <a16:creationId xmlns:a16="http://schemas.microsoft.com/office/drawing/2014/main" id="{EDE34DFF-4375-4C09-A3D1-01882D535AD1}"/>
              </a:ext>
            </a:extLst>
          </p:cNvPr>
          <p:cNvSpPr>
            <a:spLocks/>
          </p:cNvSpPr>
          <p:nvPr/>
        </p:nvSpPr>
        <p:spPr bwMode="auto">
          <a:xfrm>
            <a:off x="8204200" y="45148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7">
            <a:extLst>
              <a:ext uri="{FF2B5EF4-FFF2-40B4-BE49-F238E27FC236}">
                <a16:creationId xmlns:a16="http://schemas.microsoft.com/office/drawing/2014/main" id="{8563D558-A2C6-48D8-ABBD-45BA73BF6D42}"/>
              </a:ext>
            </a:extLst>
          </p:cNvPr>
          <p:cNvSpPr>
            <a:spLocks/>
          </p:cNvSpPr>
          <p:nvPr/>
        </p:nvSpPr>
        <p:spPr bwMode="auto">
          <a:xfrm>
            <a:off x="7997825" y="451485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8">
            <a:extLst>
              <a:ext uri="{FF2B5EF4-FFF2-40B4-BE49-F238E27FC236}">
                <a16:creationId xmlns:a16="http://schemas.microsoft.com/office/drawing/2014/main" id="{869440CE-7A14-48EC-9778-3589BD776C99}"/>
              </a:ext>
            </a:extLst>
          </p:cNvPr>
          <p:cNvSpPr>
            <a:spLocks/>
          </p:cNvSpPr>
          <p:nvPr/>
        </p:nvSpPr>
        <p:spPr bwMode="auto">
          <a:xfrm>
            <a:off x="9569450" y="4610100"/>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9">
            <a:extLst>
              <a:ext uri="{FF2B5EF4-FFF2-40B4-BE49-F238E27FC236}">
                <a16:creationId xmlns:a16="http://schemas.microsoft.com/office/drawing/2014/main" id="{21E0F517-11F0-4B0B-BAF1-8E21FBD6DA23}"/>
              </a:ext>
            </a:extLst>
          </p:cNvPr>
          <p:cNvSpPr>
            <a:spLocks/>
          </p:cNvSpPr>
          <p:nvPr/>
        </p:nvSpPr>
        <p:spPr bwMode="auto">
          <a:xfrm>
            <a:off x="9363075" y="4610100"/>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40">
            <a:extLst>
              <a:ext uri="{FF2B5EF4-FFF2-40B4-BE49-F238E27FC236}">
                <a16:creationId xmlns:a16="http://schemas.microsoft.com/office/drawing/2014/main" id="{DD0D06A9-1C52-45AD-853E-C815225BCB22}"/>
              </a:ext>
            </a:extLst>
          </p:cNvPr>
          <p:cNvSpPr>
            <a:spLocks/>
          </p:cNvSpPr>
          <p:nvPr/>
        </p:nvSpPr>
        <p:spPr bwMode="auto">
          <a:xfrm>
            <a:off x="9156700" y="46101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B402D4BF-5EFB-4AFB-9D28-C08B4BEBC0D8}"/>
              </a:ext>
            </a:extLst>
          </p:cNvPr>
          <p:cNvSpPr>
            <a:spLocks/>
          </p:cNvSpPr>
          <p:nvPr/>
        </p:nvSpPr>
        <p:spPr bwMode="auto">
          <a:xfrm>
            <a:off x="8950325" y="4610100"/>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42">
            <a:extLst>
              <a:ext uri="{FF2B5EF4-FFF2-40B4-BE49-F238E27FC236}">
                <a16:creationId xmlns:a16="http://schemas.microsoft.com/office/drawing/2014/main" id="{A726307D-2769-4D3A-8179-FC232B43B134}"/>
              </a:ext>
            </a:extLst>
          </p:cNvPr>
          <p:cNvSpPr>
            <a:spLocks/>
          </p:cNvSpPr>
          <p:nvPr/>
        </p:nvSpPr>
        <p:spPr bwMode="auto">
          <a:xfrm>
            <a:off x="8743950" y="4610100"/>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43">
            <a:extLst>
              <a:ext uri="{FF2B5EF4-FFF2-40B4-BE49-F238E27FC236}">
                <a16:creationId xmlns:a16="http://schemas.microsoft.com/office/drawing/2014/main" id="{C626F3A7-AF56-4B3D-8B6E-40DE92C2BC48}"/>
              </a:ext>
            </a:extLst>
          </p:cNvPr>
          <p:cNvSpPr>
            <a:spLocks/>
          </p:cNvSpPr>
          <p:nvPr/>
        </p:nvSpPr>
        <p:spPr bwMode="auto">
          <a:xfrm>
            <a:off x="8537575" y="46101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447E4984-8967-4B15-AB24-03FA725A343D}"/>
              </a:ext>
            </a:extLst>
          </p:cNvPr>
          <p:cNvSpPr>
            <a:spLocks/>
          </p:cNvSpPr>
          <p:nvPr/>
        </p:nvSpPr>
        <p:spPr bwMode="auto">
          <a:xfrm>
            <a:off x="8331200" y="46101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D63D48BB-4263-40AC-898C-4B27825D828E}"/>
              </a:ext>
            </a:extLst>
          </p:cNvPr>
          <p:cNvSpPr>
            <a:spLocks/>
          </p:cNvSpPr>
          <p:nvPr/>
        </p:nvSpPr>
        <p:spPr bwMode="auto">
          <a:xfrm>
            <a:off x="8123238" y="4610100"/>
            <a:ext cx="334963" cy="93662"/>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136005D4-7C65-4BE8-88E5-1DAB7D2C454A}"/>
              </a:ext>
            </a:extLst>
          </p:cNvPr>
          <p:cNvSpPr>
            <a:spLocks/>
          </p:cNvSpPr>
          <p:nvPr/>
        </p:nvSpPr>
        <p:spPr bwMode="auto">
          <a:xfrm>
            <a:off x="9694863" y="47037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B2A645C9-AE1A-4A31-998B-6B6C8634C4A2}"/>
              </a:ext>
            </a:extLst>
          </p:cNvPr>
          <p:cNvSpPr>
            <a:spLocks/>
          </p:cNvSpPr>
          <p:nvPr/>
        </p:nvSpPr>
        <p:spPr bwMode="auto">
          <a:xfrm>
            <a:off x="9490075"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48">
            <a:extLst>
              <a:ext uri="{FF2B5EF4-FFF2-40B4-BE49-F238E27FC236}">
                <a16:creationId xmlns:a16="http://schemas.microsoft.com/office/drawing/2014/main" id="{B70A4CFA-F6BB-4585-A321-8B74D5073141}"/>
              </a:ext>
            </a:extLst>
          </p:cNvPr>
          <p:cNvSpPr>
            <a:spLocks/>
          </p:cNvSpPr>
          <p:nvPr/>
        </p:nvSpPr>
        <p:spPr bwMode="auto">
          <a:xfrm>
            <a:off x="9282113" y="47037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49">
            <a:extLst>
              <a:ext uri="{FF2B5EF4-FFF2-40B4-BE49-F238E27FC236}">
                <a16:creationId xmlns:a16="http://schemas.microsoft.com/office/drawing/2014/main" id="{CC16C2FD-44F6-4D18-A507-97AA930BBF19}"/>
              </a:ext>
            </a:extLst>
          </p:cNvPr>
          <p:cNvSpPr>
            <a:spLocks/>
          </p:cNvSpPr>
          <p:nvPr/>
        </p:nvSpPr>
        <p:spPr bwMode="auto">
          <a:xfrm>
            <a:off x="907573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50">
            <a:extLst>
              <a:ext uri="{FF2B5EF4-FFF2-40B4-BE49-F238E27FC236}">
                <a16:creationId xmlns:a16="http://schemas.microsoft.com/office/drawing/2014/main" id="{7B1DF19D-FD82-428C-B94F-D6D33D8BBD14}"/>
              </a:ext>
            </a:extLst>
          </p:cNvPr>
          <p:cNvSpPr>
            <a:spLocks/>
          </p:cNvSpPr>
          <p:nvPr/>
        </p:nvSpPr>
        <p:spPr bwMode="auto">
          <a:xfrm>
            <a:off x="8870950"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1">
            <a:extLst>
              <a:ext uri="{FF2B5EF4-FFF2-40B4-BE49-F238E27FC236}">
                <a16:creationId xmlns:a16="http://schemas.microsoft.com/office/drawing/2014/main" id="{AB1E881F-8896-462B-A113-ED9DBC206798}"/>
              </a:ext>
            </a:extLst>
          </p:cNvPr>
          <p:cNvSpPr>
            <a:spLocks/>
          </p:cNvSpPr>
          <p:nvPr/>
        </p:nvSpPr>
        <p:spPr bwMode="auto">
          <a:xfrm>
            <a:off x="825023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52">
            <a:extLst>
              <a:ext uri="{FF2B5EF4-FFF2-40B4-BE49-F238E27FC236}">
                <a16:creationId xmlns:a16="http://schemas.microsoft.com/office/drawing/2014/main" id="{0C13D836-CE52-49A0-8112-CD83A872E92B}"/>
              </a:ext>
            </a:extLst>
          </p:cNvPr>
          <p:cNvSpPr>
            <a:spLocks/>
          </p:cNvSpPr>
          <p:nvPr/>
        </p:nvSpPr>
        <p:spPr bwMode="auto">
          <a:xfrm>
            <a:off x="9820275" y="4799013"/>
            <a:ext cx="334963" cy="95250"/>
          </a:xfrm>
          <a:custGeom>
            <a:avLst/>
            <a:gdLst>
              <a:gd name="T0" fmla="*/ 81 w 211"/>
              <a:gd name="T1" fmla="*/ 60 h 60"/>
              <a:gd name="T2" fmla="*/ 211 w 211"/>
              <a:gd name="T3" fmla="*/ 60 h 60"/>
              <a:gd name="T4" fmla="*/ 132 w 211"/>
              <a:gd name="T5" fmla="*/ 0 h 60"/>
              <a:gd name="T6" fmla="*/ 0 w 211"/>
              <a:gd name="T7" fmla="*/ 0 h 60"/>
              <a:gd name="T8" fmla="*/ 81 w 211"/>
              <a:gd name="T9" fmla="*/ 60 h 60"/>
            </a:gdLst>
            <a:ahLst/>
            <a:cxnLst>
              <a:cxn ang="0">
                <a:pos x="T0" y="T1"/>
              </a:cxn>
              <a:cxn ang="0">
                <a:pos x="T2" y="T3"/>
              </a:cxn>
              <a:cxn ang="0">
                <a:pos x="T4" y="T5"/>
              </a:cxn>
              <a:cxn ang="0">
                <a:pos x="T6" y="T7"/>
              </a:cxn>
              <a:cxn ang="0">
                <a:pos x="T8" y="T9"/>
              </a:cxn>
            </a:cxnLst>
            <a:rect l="0" t="0" r="r" b="b"/>
            <a:pathLst>
              <a:path w="211" h="60">
                <a:moveTo>
                  <a:pt x="81" y="60"/>
                </a:moveTo>
                <a:lnTo>
                  <a:pt x="211" y="60"/>
                </a:lnTo>
                <a:lnTo>
                  <a:pt x="132" y="0"/>
                </a:lnTo>
                <a:lnTo>
                  <a:pt x="0" y="0"/>
                </a:lnTo>
                <a:lnTo>
                  <a:pt x="81"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53">
            <a:extLst>
              <a:ext uri="{FF2B5EF4-FFF2-40B4-BE49-F238E27FC236}">
                <a16:creationId xmlns:a16="http://schemas.microsoft.com/office/drawing/2014/main" id="{2F8AF528-742B-4E97-BE71-58F8AEC7995A}"/>
              </a:ext>
            </a:extLst>
          </p:cNvPr>
          <p:cNvSpPr>
            <a:spLocks/>
          </p:cNvSpPr>
          <p:nvPr/>
        </p:nvSpPr>
        <p:spPr bwMode="auto">
          <a:xfrm>
            <a:off x="9615488"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54">
            <a:extLst>
              <a:ext uri="{FF2B5EF4-FFF2-40B4-BE49-F238E27FC236}">
                <a16:creationId xmlns:a16="http://schemas.microsoft.com/office/drawing/2014/main" id="{656729C5-F655-46C7-8BB6-40C1C0AE4680}"/>
              </a:ext>
            </a:extLst>
          </p:cNvPr>
          <p:cNvSpPr>
            <a:spLocks/>
          </p:cNvSpPr>
          <p:nvPr/>
        </p:nvSpPr>
        <p:spPr bwMode="auto">
          <a:xfrm>
            <a:off x="9409113"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55">
            <a:extLst>
              <a:ext uri="{FF2B5EF4-FFF2-40B4-BE49-F238E27FC236}">
                <a16:creationId xmlns:a16="http://schemas.microsoft.com/office/drawing/2014/main" id="{80DA5FE5-F1CA-45E1-8E3D-31439E60DCDC}"/>
              </a:ext>
            </a:extLst>
          </p:cNvPr>
          <p:cNvSpPr>
            <a:spLocks/>
          </p:cNvSpPr>
          <p:nvPr/>
        </p:nvSpPr>
        <p:spPr bwMode="auto">
          <a:xfrm>
            <a:off x="9201150" y="47990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56">
            <a:extLst>
              <a:ext uri="{FF2B5EF4-FFF2-40B4-BE49-F238E27FC236}">
                <a16:creationId xmlns:a16="http://schemas.microsoft.com/office/drawing/2014/main" id="{90186078-B438-4ED6-BC7A-117139E48FA4}"/>
              </a:ext>
            </a:extLst>
          </p:cNvPr>
          <p:cNvSpPr>
            <a:spLocks/>
          </p:cNvSpPr>
          <p:nvPr/>
        </p:nvSpPr>
        <p:spPr bwMode="auto">
          <a:xfrm>
            <a:off x="8996363" y="47990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57">
            <a:extLst>
              <a:ext uri="{FF2B5EF4-FFF2-40B4-BE49-F238E27FC236}">
                <a16:creationId xmlns:a16="http://schemas.microsoft.com/office/drawing/2014/main" id="{3BAF7A18-ECCB-4AFE-AA77-45D15B16B129}"/>
              </a:ext>
            </a:extLst>
          </p:cNvPr>
          <p:cNvSpPr>
            <a:spLocks/>
          </p:cNvSpPr>
          <p:nvPr/>
        </p:nvSpPr>
        <p:spPr bwMode="auto">
          <a:xfrm>
            <a:off x="9948863" y="48926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58">
            <a:extLst>
              <a:ext uri="{FF2B5EF4-FFF2-40B4-BE49-F238E27FC236}">
                <a16:creationId xmlns:a16="http://schemas.microsoft.com/office/drawing/2014/main" id="{0D79E9AC-1C9F-491C-BE1A-DA1A050BE894}"/>
              </a:ext>
            </a:extLst>
          </p:cNvPr>
          <p:cNvSpPr>
            <a:spLocks/>
          </p:cNvSpPr>
          <p:nvPr/>
        </p:nvSpPr>
        <p:spPr bwMode="auto">
          <a:xfrm>
            <a:off x="9740900"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59">
            <a:extLst>
              <a:ext uri="{FF2B5EF4-FFF2-40B4-BE49-F238E27FC236}">
                <a16:creationId xmlns:a16="http://schemas.microsoft.com/office/drawing/2014/main" id="{26069872-1014-4A73-913A-B1E62D842ECE}"/>
              </a:ext>
            </a:extLst>
          </p:cNvPr>
          <p:cNvSpPr>
            <a:spLocks/>
          </p:cNvSpPr>
          <p:nvPr/>
        </p:nvSpPr>
        <p:spPr bwMode="auto">
          <a:xfrm>
            <a:off x="9534525"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0">
            <a:extLst>
              <a:ext uri="{FF2B5EF4-FFF2-40B4-BE49-F238E27FC236}">
                <a16:creationId xmlns:a16="http://schemas.microsoft.com/office/drawing/2014/main" id="{18579FDC-405C-4F96-AFF4-8811B0A3B230}"/>
              </a:ext>
            </a:extLst>
          </p:cNvPr>
          <p:cNvSpPr>
            <a:spLocks/>
          </p:cNvSpPr>
          <p:nvPr/>
        </p:nvSpPr>
        <p:spPr bwMode="auto">
          <a:xfrm>
            <a:off x="9328150" y="48926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61">
            <a:extLst>
              <a:ext uri="{FF2B5EF4-FFF2-40B4-BE49-F238E27FC236}">
                <a16:creationId xmlns:a16="http://schemas.microsoft.com/office/drawing/2014/main" id="{B4F5394F-8C60-4F0D-BD46-ECE1DD7EEDEA}"/>
              </a:ext>
            </a:extLst>
          </p:cNvPr>
          <p:cNvSpPr>
            <a:spLocks/>
          </p:cNvSpPr>
          <p:nvPr/>
        </p:nvSpPr>
        <p:spPr bwMode="auto">
          <a:xfrm>
            <a:off x="9121775"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2">
            <a:extLst>
              <a:ext uri="{FF2B5EF4-FFF2-40B4-BE49-F238E27FC236}">
                <a16:creationId xmlns:a16="http://schemas.microsoft.com/office/drawing/2014/main" id="{AFF69F4D-0CE8-49C3-8C65-D6AE397A1131}"/>
              </a:ext>
            </a:extLst>
          </p:cNvPr>
          <p:cNvSpPr>
            <a:spLocks/>
          </p:cNvSpPr>
          <p:nvPr/>
        </p:nvSpPr>
        <p:spPr bwMode="auto">
          <a:xfrm>
            <a:off x="8915400" y="48926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3">
            <a:extLst>
              <a:ext uri="{FF2B5EF4-FFF2-40B4-BE49-F238E27FC236}">
                <a16:creationId xmlns:a16="http://schemas.microsoft.com/office/drawing/2014/main" id="{E604AC60-4A25-429D-8CD9-5D6A01CA800D}"/>
              </a:ext>
            </a:extLst>
          </p:cNvPr>
          <p:cNvSpPr>
            <a:spLocks/>
          </p:cNvSpPr>
          <p:nvPr/>
        </p:nvSpPr>
        <p:spPr bwMode="auto">
          <a:xfrm>
            <a:off x="866298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4">
            <a:extLst>
              <a:ext uri="{FF2B5EF4-FFF2-40B4-BE49-F238E27FC236}">
                <a16:creationId xmlns:a16="http://schemas.microsoft.com/office/drawing/2014/main" id="{78BE221A-7CDC-4B6D-815A-CBC90A282BF7}"/>
              </a:ext>
            </a:extLst>
          </p:cNvPr>
          <p:cNvSpPr>
            <a:spLocks/>
          </p:cNvSpPr>
          <p:nvPr/>
        </p:nvSpPr>
        <p:spPr bwMode="auto">
          <a:xfrm>
            <a:off x="8456613" y="47037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5">
            <a:extLst>
              <a:ext uri="{FF2B5EF4-FFF2-40B4-BE49-F238E27FC236}">
                <a16:creationId xmlns:a16="http://schemas.microsoft.com/office/drawing/2014/main" id="{D3866C2B-84C5-43A4-BCEB-22B14F43039E}"/>
              </a:ext>
            </a:extLst>
          </p:cNvPr>
          <p:cNvSpPr>
            <a:spLocks/>
          </p:cNvSpPr>
          <p:nvPr/>
        </p:nvSpPr>
        <p:spPr bwMode="auto">
          <a:xfrm>
            <a:off x="8788400" y="47990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6">
            <a:extLst>
              <a:ext uri="{FF2B5EF4-FFF2-40B4-BE49-F238E27FC236}">
                <a16:creationId xmlns:a16="http://schemas.microsoft.com/office/drawing/2014/main" id="{2264CD10-7D7B-4D67-84F6-07F346B0C6CE}"/>
              </a:ext>
            </a:extLst>
          </p:cNvPr>
          <p:cNvSpPr>
            <a:spLocks/>
          </p:cNvSpPr>
          <p:nvPr/>
        </p:nvSpPr>
        <p:spPr bwMode="auto">
          <a:xfrm>
            <a:off x="8378825" y="47990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67">
            <a:extLst>
              <a:ext uri="{FF2B5EF4-FFF2-40B4-BE49-F238E27FC236}">
                <a16:creationId xmlns:a16="http://schemas.microsoft.com/office/drawing/2014/main" id="{7936303E-86F1-45B4-AC47-6DD550668369}"/>
              </a:ext>
            </a:extLst>
          </p:cNvPr>
          <p:cNvSpPr>
            <a:spLocks/>
          </p:cNvSpPr>
          <p:nvPr/>
        </p:nvSpPr>
        <p:spPr bwMode="auto">
          <a:xfrm>
            <a:off x="8710613" y="48926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8">
            <a:extLst>
              <a:ext uri="{FF2B5EF4-FFF2-40B4-BE49-F238E27FC236}">
                <a16:creationId xmlns:a16="http://schemas.microsoft.com/office/drawing/2014/main" id="{F6003B8B-2012-443A-AF26-A2AFAD7F0B0A}"/>
              </a:ext>
            </a:extLst>
          </p:cNvPr>
          <p:cNvSpPr>
            <a:spLocks/>
          </p:cNvSpPr>
          <p:nvPr/>
        </p:nvSpPr>
        <p:spPr bwMode="auto">
          <a:xfrm>
            <a:off x="8504238"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
            <a:extLst>
              <a:ext uri="{FF2B5EF4-FFF2-40B4-BE49-F238E27FC236}">
                <a16:creationId xmlns:a16="http://schemas.microsoft.com/office/drawing/2014/main" id="{8A5ECB96-4BD8-43D7-B34E-408CBA4DF86C}"/>
              </a:ext>
            </a:extLst>
          </p:cNvPr>
          <p:cNvSpPr>
            <a:spLocks/>
          </p:cNvSpPr>
          <p:nvPr/>
        </p:nvSpPr>
        <p:spPr bwMode="auto">
          <a:xfrm>
            <a:off x="8585200" y="47990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70">
            <a:extLst>
              <a:ext uri="{FF2B5EF4-FFF2-40B4-BE49-F238E27FC236}">
                <a16:creationId xmlns:a16="http://schemas.microsoft.com/office/drawing/2014/main" id="{04C888BC-B248-43A9-B877-12907571BD2E}"/>
              </a:ext>
            </a:extLst>
          </p:cNvPr>
          <p:cNvSpPr>
            <a:spLocks/>
          </p:cNvSpPr>
          <p:nvPr/>
        </p:nvSpPr>
        <p:spPr bwMode="auto">
          <a:xfrm>
            <a:off x="7620000" y="3744913"/>
            <a:ext cx="2660650" cy="757237"/>
          </a:xfrm>
          <a:custGeom>
            <a:avLst/>
            <a:gdLst>
              <a:gd name="T0" fmla="*/ 131 w 1676"/>
              <a:gd name="T1" fmla="*/ 0 h 477"/>
              <a:gd name="T2" fmla="*/ 131 w 1676"/>
              <a:gd name="T3" fmla="*/ 0 h 477"/>
              <a:gd name="T4" fmla="*/ 261 w 1676"/>
              <a:gd name="T5" fmla="*/ 0 h 477"/>
              <a:gd name="T6" fmla="*/ 261 w 1676"/>
              <a:gd name="T7" fmla="*/ 0 h 477"/>
              <a:gd name="T8" fmla="*/ 390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0 w 1676"/>
              <a:gd name="T35" fmla="*/ 119 h 477"/>
              <a:gd name="T36" fmla="*/ 1200 w 1676"/>
              <a:gd name="T37" fmla="*/ 119 h 477"/>
              <a:gd name="T38" fmla="*/ 1280 w 1676"/>
              <a:gd name="T39" fmla="*/ 178 h 477"/>
              <a:gd name="T40" fmla="*/ 1280 w 1676"/>
              <a:gd name="T41" fmla="*/ 178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7 h 477"/>
              <a:gd name="T56" fmla="*/ 1597 w 1676"/>
              <a:gd name="T57" fmla="*/ 417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5 w 1676"/>
              <a:gd name="T77" fmla="*/ 477 h 477"/>
              <a:gd name="T78" fmla="*/ 1025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7 w 1676"/>
              <a:gd name="T103" fmla="*/ 238 h 477"/>
              <a:gd name="T104" fmla="*/ 317 w 1676"/>
              <a:gd name="T105" fmla="*/ 238 h 477"/>
              <a:gd name="T106" fmla="*/ 238 w 1676"/>
              <a:gd name="T107" fmla="*/ 178 h 477"/>
              <a:gd name="T108" fmla="*/ 238 w 1676"/>
              <a:gd name="T109" fmla="*/ 178 h 477"/>
              <a:gd name="T110" fmla="*/ 159 w 1676"/>
              <a:gd name="T111" fmla="*/ 119 h 477"/>
              <a:gd name="T112" fmla="*/ 159 w 1676"/>
              <a:gd name="T113" fmla="*/ 119 h 477"/>
              <a:gd name="T114" fmla="*/ 80 w 1676"/>
              <a:gd name="T115" fmla="*/ 60 h 477"/>
              <a:gd name="T116" fmla="*/ 80 w 1676"/>
              <a:gd name="T117" fmla="*/ 60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0"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0" y="119"/>
                </a:lnTo>
                <a:lnTo>
                  <a:pt x="1200" y="119"/>
                </a:lnTo>
                <a:lnTo>
                  <a:pt x="1280" y="178"/>
                </a:lnTo>
                <a:lnTo>
                  <a:pt x="1280" y="178"/>
                </a:lnTo>
                <a:lnTo>
                  <a:pt x="1359" y="238"/>
                </a:lnTo>
                <a:lnTo>
                  <a:pt x="1359" y="238"/>
                </a:lnTo>
                <a:lnTo>
                  <a:pt x="1438" y="298"/>
                </a:lnTo>
                <a:lnTo>
                  <a:pt x="1438" y="298"/>
                </a:lnTo>
                <a:lnTo>
                  <a:pt x="1518" y="358"/>
                </a:lnTo>
                <a:lnTo>
                  <a:pt x="1518" y="358"/>
                </a:lnTo>
                <a:lnTo>
                  <a:pt x="1597" y="417"/>
                </a:lnTo>
                <a:lnTo>
                  <a:pt x="1597" y="417"/>
                </a:lnTo>
                <a:lnTo>
                  <a:pt x="1676" y="477"/>
                </a:lnTo>
                <a:lnTo>
                  <a:pt x="1546" y="477"/>
                </a:lnTo>
                <a:lnTo>
                  <a:pt x="1546" y="477"/>
                </a:lnTo>
                <a:lnTo>
                  <a:pt x="1416" y="477"/>
                </a:lnTo>
                <a:lnTo>
                  <a:pt x="1416" y="477"/>
                </a:lnTo>
                <a:lnTo>
                  <a:pt x="1286" y="477"/>
                </a:lnTo>
                <a:lnTo>
                  <a:pt x="1285" y="477"/>
                </a:lnTo>
                <a:lnTo>
                  <a:pt x="1156" y="477"/>
                </a:lnTo>
                <a:lnTo>
                  <a:pt x="1155" y="477"/>
                </a:lnTo>
                <a:lnTo>
                  <a:pt x="1025" y="477"/>
                </a:lnTo>
                <a:lnTo>
                  <a:pt x="1025"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7" y="238"/>
                </a:lnTo>
                <a:lnTo>
                  <a:pt x="317" y="238"/>
                </a:lnTo>
                <a:lnTo>
                  <a:pt x="238" y="178"/>
                </a:lnTo>
                <a:lnTo>
                  <a:pt x="238" y="178"/>
                </a:lnTo>
                <a:lnTo>
                  <a:pt x="159" y="119"/>
                </a:lnTo>
                <a:lnTo>
                  <a:pt x="159" y="119"/>
                </a:lnTo>
                <a:lnTo>
                  <a:pt x="80" y="60"/>
                </a:lnTo>
                <a:lnTo>
                  <a:pt x="80" y="60"/>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1">
            <a:extLst>
              <a:ext uri="{FF2B5EF4-FFF2-40B4-BE49-F238E27FC236}">
                <a16:creationId xmlns:a16="http://schemas.microsoft.com/office/drawing/2014/main" id="{CEA2473E-D352-4D2B-A1ED-6C04BEEE600E}"/>
              </a:ext>
            </a:extLst>
          </p:cNvPr>
          <p:cNvSpPr>
            <a:spLocks/>
          </p:cNvSpPr>
          <p:nvPr/>
        </p:nvSpPr>
        <p:spPr bwMode="auto">
          <a:xfrm>
            <a:off x="9066213"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2">
            <a:extLst>
              <a:ext uri="{FF2B5EF4-FFF2-40B4-BE49-F238E27FC236}">
                <a16:creationId xmlns:a16="http://schemas.microsoft.com/office/drawing/2014/main" id="{52150332-2920-445E-8D1B-D3B6C9ACCFAD}"/>
              </a:ext>
            </a:extLst>
          </p:cNvPr>
          <p:cNvSpPr>
            <a:spLocks/>
          </p:cNvSpPr>
          <p:nvPr/>
        </p:nvSpPr>
        <p:spPr bwMode="auto">
          <a:xfrm>
            <a:off x="8859838" y="37449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73">
            <a:extLst>
              <a:ext uri="{FF2B5EF4-FFF2-40B4-BE49-F238E27FC236}">
                <a16:creationId xmlns:a16="http://schemas.microsoft.com/office/drawing/2014/main" id="{2A321890-82F1-4F42-B0CA-D1100FA1CF76}"/>
              </a:ext>
            </a:extLst>
          </p:cNvPr>
          <p:cNvSpPr>
            <a:spLocks/>
          </p:cNvSpPr>
          <p:nvPr/>
        </p:nvSpPr>
        <p:spPr bwMode="auto">
          <a:xfrm>
            <a:off x="8653463"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74">
            <a:extLst>
              <a:ext uri="{FF2B5EF4-FFF2-40B4-BE49-F238E27FC236}">
                <a16:creationId xmlns:a16="http://schemas.microsoft.com/office/drawing/2014/main" id="{FB8BD81E-D0BA-4BDC-87E1-8FA21BFD7DDA}"/>
              </a:ext>
            </a:extLst>
          </p:cNvPr>
          <p:cNvSpPr>
            <a:spLocks/>
          </p:cNvSpPr>
          <p:nvPr/>
        </p:nvSpPr>
        <p:spPr bwMode="auto">
          <a:xfrm>
            <a:off x="8447088"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75">
            <a:extLst>
              <a:ext uri="{FF2B5EF4-FFF2-40B4-BE49-F238E27FC236}">
                <a16:creationId xmlns:a16="http://schemas.microsoft.com/office/drawing/2014/main" id="{79A1ECCF-F98C-463C-8D60-2E03FB391842}"/>
              </a:ext>
            </a:extLst>
          </p:cNvPr>
          <p:cNvSpPr>
            <a:spLocks/>
          </p:cNvSpPr>
          <p:nvPr/>
        </p:nvSpPr>
        <p:spPr bwMode="auto">
          <a:xfrm>
            <a:off x="8239125" y="374491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76">
            <a:extLst>
              <a:ext uri="{FF2B5EF4-FFF2-40B4-BE49-F238E27FC236}">
                <a16:creationId xmlns:a16="http://schemas.microsoft.com/office/drawing/2014/main" id="{76A222C3-A0DC-46EA-A882-0E8ED05E72E4}"/>
              </a:ext>
            </a:extLst>
          </p:cNvPr>
          <p:cNvSpPr>
            <a:spLocks/>
          </p:cNvSpPr>
          <p:nvPr/>
        </p:nvSpPr>
        <p:spPr bwMode="auto">
          <a:xfrm>
            <a:off x="8034338"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77">
            <a:extLst>
              <a:ext uri="{FF2B5EF4-FFF2-40B4-BE49-F238E27FC236}">
                <a16:creationId xmlns:a16="http://schemas.microsoft.com/office/drawing/2014/main" id="{FA48F775-6046-4837-8987-4D2A8A7D91C1}"/>
              </a:ext>
            </a:extLst>
          </p:cNvPr>
          <p:cNvSpPr>
            <a:spLocks/>
          </p:cNvSpPr>
          <p:nvPr/>
        </p:nvSpPr>
        <p:spPr bwMode="auto">
          <a:xfrm>
            <a:off x="7827963"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9B6FE441-EB14-43A4-A50D-359DFDA1DE37}"/>
              </a:ext>
            </a:extLst>
          </p:cNvPr>
          <p:cNvSpPr>
            <a:spLocks/>
          </p:cNvSpPr>
          <p:nvPr/>
        </p:nvSpPr>
        <p:spPr bwMode="auto">
          <a:xfrm>
            <a:off x="7620000" y="37449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113A452A-71BB-4EF0-AEB8-86CEB55969C1}"/>
              </a:ext>
            </a:extLst>
          </p:cNvPr>
          <p:cNvSpPr>
            <a:spLocks/>
          </p:cNvSpPr>
          <p:nvPr/>
        </p:nvSpPr>
        <p:spPr bwMode="auto">
          <a:xfrm>
            <a:off x="9191625" y="38385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80">
            <a:extLst>
              <a:ext uri="{FF2B5EF4-FFF2-40B4-BE49-F238E27FC236}">
                <a16:creationId xmlns:a16="http://schemas.microsoft.com/office/drawing/2014/main" id="{5DC0ABA9-2EB0-4596-95A2-1FD2A838319F}"/>
              </a:ext>
            </a:extLst>
          </p:cNvPr>
          <p:cNvSpPr>
            <a:spLocks/>
          </p:cNvSpPr>
          <p:nvPr/>
        </p:nvSpPr>
        <p:spPr bwMode="auto">
          <a:xfrm>
            <a:off x="8985250"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81">
            <a:extLst>
              <a:ext uri="{FF2B5EF4-FFF2-40B4-BE49-F238E27FC236}">
                <a16:creationId xmlns:a16="http://schemas.microsoft.com/office/drawing/2014/main" id="{CF9E9041-A769-47B8-97BF-8D07F9D95650}"/>
              </a:ext>
            </a:extLst>
          </p:cNvPr>
          <p:cNvSpPr>
            <a:spLocks/>
          </p:cNvSpPr>
          <p:nvPr/>
        </p:nvSpPr>
        <p:spPr bwMode="auto">
          <a:xfrm>
            <a:off x="8778875"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82">
            <a:extLst>
              <a:ext uri="{FF2B5EF4-FFF2-40B4-BE49-F238E27FC236}">
                <a16:creationId xmlns:a16="http://schemas.microsoft.com/office/drawing/2014/main" id="{FEC2799F-B43D-40EA-921C-76914143D4CB}"/>
              </a:ext>
            </a:extLst>
          </p:cNvPr>
          <p:cNvSpPr>
            <a:spLocks/>
          </p:cNvSpPr>
          <p:nvPr/>
        </p:nvSpPr>
        <p:spPr bwMode="auto">
          <a:xfrm>
            <a:off x="857250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83">
            <a:extLst>
              <a:ext uri="{FF2B5EF4-FFF2-40B4-BE49-F238E27FC236}">
                <a16:creationId xmlns:a16="http://schemas.microsoft.com/office/drawing/2014/main" id="{6FEAD599-4255-461C-AF8D-46B18A15826B}"/>
              </a:ext>
            </a:extLst>
          </p:cNvPr>
          <p:cNvSpPr>
            <a:spLocks/>
          </p:cNvSpPr>
          <p:nvPr/>
        </p:nvSpPr>
        <p:spPr bwMode="auto">
          <a:xfrm>
            <a:off x="8366125" y="38385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84">
            <a:extLst>
              <a:ext uri="{FF2B5EF4-FFF2-40B4-BE49-F238E27FC236}">
                <a16:creationId xmlns:a16="http://schemas.microsoft.com/office/drawing/2014/main" id="{EC771C16-5A15-4140-844C-3A5683EEC907}"/>
              </a:ext>
            </a:extLst>
          </p:cNvPr>
          <p:cNvSpPr>
            <a:spLocks/>
          </p:cNvSpPr>
          <p:nvPr/>
        </p:nvSpPr>
        <p:spPr bwMode="auto">
          <a:xfrm>
            <a:off x="815975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85">
            <a:extLst>
              <a:ext uri="{FF2B5EF4-FFF2-40B4-BE49-F238E27FC236}">
                <a16:creationId xmlns:a16="http://schemas.microsoft.com/office/drawing/2014/main" id="{79D3B07F-F3EB-4CF8-B587-E5631F89794A}"/>
              </a:ext>
            </a:extLst>
          </p:cNvPr>
          <p:cNvSpPr>
            <a:spLocks/>
          </p:cNvSpPr>
          <p:nvPr/>
        </p:nvSpPr>
        <p:spPr bwMode="auto">
          <a:xfrm>
            <a:off x="7953375" y="38385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86">
            <a:extLst>
              <a:ext uri="{FF2B5EF4-FFF2-40B4-BE49-F238E27FC236}">
                <a16:creationId xmlns:a16="http://schemas.microsoft.com/office/drawing/2014/main" id="{D6A4488D-DEAD-462B-8221-1CEFFBF96F51}"/>
              </a:ext>
            </a:extLst>
          </p:cNvPr>
          <p:cNvSpPr>
            <a:spLocks/>
          </p:cNvSpPr>
          <p:nvPr/>
        </p:nvSpPr>
        <p:spPr bwMode="auto">
          <a:xfrm>
            <a:off x="774700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5785FF2A-3E94-4B8D-85AA-AF7CFB43E978}"/>
              </a:ext>
            </a:extLst>
          </p:cNvPr>
          <p:cNvSpPr>
            <a:spLocks/>
          </p:cNvSpPr>
          <p:nvPr/>
        </p:nvSpPr>
        <p:spPr bwMode="auto">
          <a:xfrm>
            <a:off x="9317038" y="3933825"/>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C7D77F22-E15F-4629-B374-94063B061B2F}"/>
              </a:ext>
            </a:extLst>
          </p:cNvPr>
          <p:cNvSpPr>
            <a:spLocks/>
          </p:cNvSpPr>
          <p:nvPr/>
        </p:nvSpPr>
        <p:spPr bwMode="auto">
          <a:xfrm>
            <a:off x="9112250" y="3933825"/>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42BD6616-6ECE-4800-9BCE-46697AB1F00D}"/>
              </a:ext>
            </a:extLst>
          </p:cNvPr>
          <p:cNvSpPr>
            <a:spLocks/>
          </p:cNvSpPr>
          <p:nvPr/>
        </p:nvSpPr>
        <p:spPr bwMode="auto">
          <a:xfrm>
            <a:off x="8905875" y="3933825"/>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0FE1C5A6-3F68-4156-93AF-BD9F089FF4AE}"/>
              </a:ext>
            </a:extLst>
          </p:cNvPr>
          <p:cNvSpPr>
            <a:spLocks/>
          </p:cNvSpPr>
          <p:nvPr/>
        </p:nvSpPr>
        <p:spPr bwMode="auto">
          <a:xfrm>
            <a:off x="8697913" y="3933825"/>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81C65952-3F10-4EA2-A0CF-E51952C3BDC2}"/>
              </a:ext>
            </a:extLst>
          </p:cNvPr>
          <p:cNvSpPr>
            <a:spLocks/>
          </p:cNvSpPr>
          <p:nvPr/>
        </p:nvSpPr>
        <p:spPr bwMode="auto">
          <a:xfrm>
            <a:off x="8491538" y="3933825"/>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92">
            <a:extLst>
              <a:ext uri="{FF2B5EF4-FFF2-40B4-BE49-F238E27FC236}">
                <a16:creationId xmlns:a16="http://schemas.microsoft.com/office/drawing/2014/main" id="{A4FA5C4A-28D5-4442-B1B3-943B8D2B3049}"/>
              </a:ext>
            </a:extLst>
          </p:cNvPr>
          <p:cNvSpPr>
            <a:spLocks/>
          </p:cNvSpPr>
          <p:nvPr/>
        </p:nvSpPr>
        <p:spPr bwMode="auto">
          <a:xfrm>
            <a:off x="8285163" y="3933825"/>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93">
            <a:extLst>
              <a:ext uri="{FF2B5EF4-FFF2-40B4-BE49-F238E27FC236}">
                <a16:creationId xmlns:a16="http://schemas.microsoft.com/office/drawing/2014/main" id="{BF6AB1BC-263F-430E-8873-A8223F2749DF}"/>
              </a:ext>
            </a:extLst>
          </p:cNvPr>
          <p:cNvSpPr>
            <a:spLocks/>
          </p:cNvSpPr>
          <p:nvPr/>
        </p:nvSpPr>
        <p:spPr bwMode="auto">
          <a:xfrm>
            <a:off x="8078788" y="3933825"/>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94">
            <a:extLst>
              <a:ext uri="{FF2B5EF4-FFF2-40B4-BE49-F238E27FC236}">
                <a16:creationId xmlns:a16="http://schemas.microsoft.com/office/drawing/2014/main" id="{34E1569B-6ED2-400C-B327-29290D444D70}"/>
              </a:ext>
            </a:extLst>
          </p:cNvPr>
          <p:cNvSpPr>
            <a:spLocks/>
          </p:cNvSpPr>
          <p:nvPr/>
        </p:nvSpPr>
        <p:spPr bwMode="auto">
          <a:xfrm>
            <a:off x="7872413" y="3933825"/>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95">
            <a:extLst>
              <a:ext uri="{FF2B5EF4-FFF2-40B4-BE49-F238E27FC236}">
                <a16:creationId xmlns:a16="http://schemas.microsoft.com/office/drawing/2014/main" id="{4CE2FB73-ED19-48C6-AD69-51BD63E58B64}"/>
              </a:ext>
            </a:extLst>
          </p:cNvPr>
          <p:cNvSpPr>
            <a:spLocks/>
          </p:cNvSpPr>
          <p:nvPr/>
        </p:nvSpPr>
        <p:spPr bwMode="auto">
          <a:xfrm>
            <a:off x="9444038" y="40274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96">
            <a:extLst>
              <a:ext uri="{FF2B5EF4-FFF2-40B4-BE49-F238E27FC236}">
                <a16:creationId xmlns:a16="http://schemas.microsoft.com/office/drawing/2014/main" id="{A1171838-77DA-468A-837D-46F3F31D8C64}"/>
              </a:ext>
            </a:extLst>
          </p:cNvPr>
          <p:cNvSpPr>
            <a:spLocks/>
          </p:cNvSpPr>
          <p:nvPr/>
        </p:nvSpPr>
        <p:spPr bwMode="auto">
          <a:xfrm>
            <a:off x="9237663"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97">
            <a:extLst>
              <a:ext uri="{FF2B5EF4-FFF2-40B4-BE49-F238E27FC236}">
                <a16:creationId xmlns:a16="http://schemas.microsoft.com/office/drawing/2014/main" id="{DA047CAF-7A6F-45D6-AB82-40D39181A360}"/>
              </a:ext>
            </a:extLst>
          </p:cNvPr>
          <p:cNvSpPr>
            <a:spLocks/>
          </p:cNvSpPr>
          <p:nvPr/>
        </p:nvSpPr>
        <p:spPr bwMode="auto">
          <a:xfrm>
            <a:off x="9031288"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98">
            <a:extLst>
              <a:ext uri="{FF2B5EF4-FFF2-40B4-BE49-F238E27FC236}">
                <a16:creationId xmlns:a16="http://schemas.microsoft.com/office/drawing/2014/main" id="{F20CE3BD-7C67-4220-8444-00BEF23B3AA0}"/>
              </a:ext>
            </a:extLst>
          </p:cNvPr>
          <p:cNvSpPr>
            <a:spLocks/>
          </p:cNvSpPr>
          <p:nvPr/>
        </p:nvSpPr>
        <p:spPr bwMode="auto">
          <a:xfrm>
            <a:off x="8824913"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99">
            <a:extLst>
              <a:ext uri="{FF2B5EF4-FFF2-40B4-BE49-F238E27FC236}">
                <a16:creationId xmlns:a16="http://schemas.microsoft.com/office/drawing/2014/main" id="{97B7613D-5347-4D11-B4E5-7859A3997BE1}"/>
              </a:ext>
            </a:extLst>
          </p:cNvPr>
          <p:cNvSpPr>
            <a:spLocks/>
          </p:cNvSpPr>
          <p:nvPr/>
        </p:nvSpPr>
        <p:spPr bwMode="auto">
          <a:xfrm>
            <a:off x="8616950" y="40274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00">
            <a:extLst>
              <a:ext uri="{FF2B5EF4-FFF2-40B4-BE49-F238E27FC236}">
                <a16:creationId xmlns:a16="http://schemas.microsoft.com/office/drawing/2014/main" id="{C0B1956D-490D-4CC2-96D3-13055C454B66}"/>
              </a:ext>
            </a:extLst>
          </p:cNvPr>
          <p:cNvSpPr>
            <a:spLocks/>
          </p:cNvSpPr>
          <p:nvPr/>
        </p:nvSpPr>
        <p:spPr bwMode="auto">
          <a:xfrm>
            <a:off x="8412163"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01">
            <a:extLst>
              <a:ext uri="{FF2B5EF4-FFF2-40B4-BE49-F238E27FC236}">
                <a16:creationId xmlns:a16="http://schemas.microsoft.com/office/drawing/2014/main" id="{5D049A27-D35D-4061-BBAC-AFB2442585CD}"/>
              </a:ext>
            </a:extLst>
          </p:cNvPr>
          <p:cNvSpPr>
            <a:spLocks/>
          </p:cNvSpPr>
          <p:nvPr/>
        </p:nvSpPr>
        <p:spPr bwMode="auto">
          <a:xfrm>
            <a:off x="8204200" y="402748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02">
            <a:extLst>
              <a:ext uri="{FF2B5EF4-FFF2-40B4-BE49-F238E27FC236}">
                <a16:creationId xmlns:a16="http://schemas.microsoft.com/office/drawing/2014/main" id="{E6D30CCD-A649-400A-B488-362897DFBB8E}"/>
              </a:ext>
            </a:extLst>
          </p:cNvPr>
          <p:cNvSpPr>
            <a:spLocks/>
          </p:cNvSpPr>
          <p:nvPr/>
        </p:nvSpPr>
        <p:spPr bwMode="auto">
          <a:xfrm>
            <a:off x="7997825" y="4027488"/>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03">
            <a:extLst>
              <a:ext uri="{FF2B5EF4-FFF2-40B4-BE49-F238E27FC236}">
                <a16:creationId xmlns:a16="http://schemas.microsoft.com/office/drawing/2014/main" id="{C0010CA0-2A8B-4E81-A97E-60F68B0DCEFB}"/>
              </a:ext>
            </a:extLst>
          </p:cNvPr>
          <p:cNvSpPr>
            <a:spLocks/>
          </p:cNvSpPr>
          <p:nvPr/>
        </p:nvSpPr>
        <p:spPr bwMode="auto">
          <a:xfrm>
            <a:off x="9569450"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4">
            <a:extLst>
              <a:ext uri="{FF2B5EF4-FFF2-40B4-BE49-F238E27FC236}">
                <a16:creationId xmlns:a16="http://schemas.microsoft.com/office/drawing/2014/main" id="{0BF3C9CA-7F5C-436D-BB28-7F9412D86819}"/>
              </a:ext>
            </a:extLst>
          </p:cNvPr>
          <p:cNvSpPr>
            <a:spLocks/>
          </p:cNvSpPr>
          <p:nvPr/>
        </p:nvSpPr>
        <p:spPr bwMode="auto">
          <a:xfrm>
            <a:off x="9363075"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05">
            <a:extLst>
              <a:ext uri="{FF2B5EF4-FFF2-40B4-BE49-F238E27FC236}">
                <a16:creationId xmlns:a16="http://schemas.microsoft.com/office/drawing/2014/main" id="{7C2B99E6-50D0-4C1F-A073-2F333D5E97BF}"/>
              </a:ext>
            </a:extLst>
          </p:cNvPr>
          <p:cNvSpPr>
            <a:spLocks/>
          </p:cNvSpPr>
          <p:nvPr/>
        </p:nvSpPr>
        <p:spPr bwMode="auto">
          <a:xfrm>
            <a:off x="9156700"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06">
            <a:extLst>
              <a:ext uri="{FF2B5EF4-FFF2-40B4-BE49-F238E27FC236}">
                <a16:creationId xmlns:a16="http://schemas.microsoft.com/office/drawing/2014/main" id="{78E262EE-CBE6-44FB-9560-05E6979D4741}"/>
              </a:ext>
            </a:extLst>
          </p:cNvPr>
          <p:cNvSpPr>
            <a:spLocks/>
          </p:cNvSpPr>
          <p:nvPr/>
        </p:nvSpPr>
        <p:spPr bwMode="auto">
          <a:xfrm>
            <a:off x="8950325"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07">
            <a:extLst>
              <a:ext uri="{FF2B5EF4-FFF2-40B4-BE49-F238E27FC236}">
                <a16:creationId xmlns:a16="http://schemas.microsoft.com/office/drawing/2014/main" id="{78D68264-6D5B-40C0-9E34-16424E15AFF4}"/>
              </a:ext>
            </a:extLst>
          </p:cNvPr>
          <p:cNvSpPr>
            <a:spLocks/>
          </p:cNvSpPr>
          <p:nvPr/>
        </p:nvSpPr>
        <p:spPr bwMode="auto">
          <a:xfrm>
            <a:off x="8743950"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08">
            <a:extLst>
              <a:ext uri="{FF2B5EF4-FFF2-40B4-BE49-F238E27FC236}">
                <a16:creationId xmlns:a16="http://schemas.microsoft.com/office/drawing/2014/main" id="{4D551DB4-33B5-4704-BFC7-F9032CFAA896}"/>
              </a:ext>
            </a:extLst>
          </p:cNvPr>
          <p:cNvSpPr>
            <a:spLocks/>
          </p:cNvSpPr>
          <p:nvPr/>
        </p:nvSpPr>
        <p:spPr bwMode="auto">
          <a:xfrm>
            <a:off x="8537575"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09">
            <a:extLst>
              <a:ext uri="{FF2B5EF4-FFF2-40B4-BE49-F238E27FC236}">
                <a16:creationId xmlns:a16="http://schemas.microsoft.com/office/drawing/2014/main" id="{8D86BBC8-7536-4E28-90A5-FF52E6176228}"/>
              </a:ext>
            </a:extLst>
          </p:cNvPr>
          <p:cNvSpPr>
            <a:spLocks/>
          </p:cNvSpPr>
          <p:nvPr/>
        </p:nvSpPr>
        <p:spPr bwMode="auto">
          <a:xfrm>
            <a:off x="8331200"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10">
            <a:extLst>
              <a:ext uri="{FF2B5EF4-FFF2-40B4-BE49-F238E27FC236}">
                <a16:creationId xmlns:a16="http://schemas.microsoft.com/office/drawing/2014/main" id="{1AF55011-4A17-4D1A-9C27-947D3CB1C0B8}"/>
              </a:ext>
            </a:extLst>
          </p:cNvPr>
          <p:cNvSpPr>
            <a:spLocks/>
          </p:cNvSpPr>
          <p:nvPr/>
        </p:nvSpPr>
        <p:spPr bwMode="auto">
          <a:xfrm>
            <a:off x="8123238" y="4122738"/>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11">
            <a:extLst>
              <a:ext uri="{FF2B5EF4-FFF2-40B4-BE49-F238E27FC236}">
                <a16:creationId xmlns:a16="http://schemas.microsoft.com/office/drawing/2014/main" id="{DD4353AF-5CFE-4407-8A02-D4CDA29AFA4A}"/>
              </a:ext>
            </a:extLst>
          </p:cNvPr>
          <p:cNvSpPr>
            <a:spLocks/>
          </p:cNvSpPr>
          <p:nvPr/>
        </p:nvSpPr>
        <p:spPr bwMode="auto">
          <a:xfrm>
            <a:off x="9694863" y="42179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12">
            <a:extLst>
              <a:ext uri="{FF2B5EF4-FFF2-40B4-BE49-F238E27FC236}">
                <a16:creationId xmlns:a16="http://schemas.microsoft.com/office/drawing/2014/main" id="{588184B3-AF03-4C20-815B-EE4148D8FB31}"/>
              </a:ext>
            </a:extLst>
          </p:cNvPr>
          <p:cNvSpPr>
            <a:spLocks/>
          </p:cNvSpPr>
          <p:nvPr/>
        </p:nvSpPr>
        <p:spPr bwMode="auto">
          <a:xfrm>
            <a:off x="9490075"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13">
            <a:extLst>
              <a:ext uri="{FF2B5EF4-FFF2-40B4-BE49-F238E27FC236}">
                <a16:creationId xmlns:a16="http://schemas.microsoft.com/office/drawing/2014/main" id="{9D611C43-2F8E-4CFB-A87A-779518CFF4F8}"/>
              </a:ext>
            </a:extLst>
          </p:cNvPr>
          <p:cNvSpPr>
            <a:spLocks/>
          </p:cNvSpPr>
          <p:nvPr/>
        </p:nvSpPr>
        <p:spPr bwMode="auto">
          <a:xfrm>
            <a:off x="9282113" y="421798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14">
            <a:extLst>
              <a:ext uri="{FF2B5EF4-FFF2-40B4-BE49-F238E27FC236}">
                <a16:creationId xmlns:a16="http://schemas.microsoft.com/office/drawing/2014/main" id="{DEFC19D4-1B6B-4BFE-9754-051E96DD4152}"/>
              </a:ext>
            </a:extLst>
          </p:cNvPr>
          <p:cNvSpPr>
            <a:spLocks/>
          </p:cNvSpPr>
          <p:nvPr/>
        </p:nvSpPr>
        <p:spPr bwMode="auto">
          <a:xfrm>
            <a:off x="907573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15">
            <a:extLst>
              <a:ext uri="{FF2B5EF4-FFF2-40B4-BE49-F238E27FC236}">
                <a16:creationId xmlns:a16="http://schemas.microsoft.com/office/drawing/2014/main" id="{9213F00B-6AD1-4EF3-A117-17307FF90EF2}"/>
              </a:ext>
            </a:extLst>
          </p:cNvPr>
          <p:cNvSpPr>
            <a:spLocks/>
          </p:cNvSpPr>
          <p:nvPr/>
        </p:nvSpPr>
        <p:spPr bwMode="auto">
          <a:xfrm>
            <a:off x="8870950"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16">
            <a:extLst>
              <a:ext uri="{FF2B5EF4-FFF2-40B4-BE49-F238E27FC236}">
                <a16:creationId xmlns:a16="http://schemas.microsoft.com/office/drawing/2014/main" id="{46434E87-8DB2-4C3D-A9DD-3D213B9CE0A3}"/>
              </a:ext>
            </a:extLst>
          </p:cNvPr>
          <p:cNvSpPr>
            <a:spLocks/>
          </p:cNvSpPr>
          <p:nvPr/>
        </p:nvSpPr>
        <p:spPr bwMode="auto">
          <a:xfrm>
            <a:off x="825023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17">
            <a:extLst>
              <a:ext uri="{FF2B5EF4-FFF2-40B4-BE49-F238E27FC236}">
                <a16:creationId xmlns:a16="http://schemas.microsoft.com/office/drawing/2014/main" id="{390C98E0-C4B0-4B95-B91F-095EE91EBF00}"/>
              </a:ext>
            </a:extLst>
          </p:cNvPr>
          <p:cNvSpPr>
            <a:spLocks/>
          </p:cNvSpPr>
          <p:nvPr/>
        </p:nvSpPr>
        <p:spPr bwMode="auto">
          <a:xfrm>
            <a:off x="9820275" y="4313238"/>
            <a:ext cx="334963" cy="93662"/>
          </a:xfrm>
          <a:custGeom>
            <a:avLst/>
            <a:gdLst>
              <a:gd name="T0" fmla="*/ 81 w 211"/>
              <a:gd name="T1" fmla="*/ 59 h 59"/>
              <a:gd name="T2" fmla="*/ 211 w 211"/>
              <a:gd name="T3" fmla="*/ 59 h 59"/>
              <a:gd name="T4" fmla="*/ 132 w 211"/>
              <a:gd name="T5" fmla="*/ 0 h 59"/>
              <a:gd name="T6" fmla="*/ 0 w 211"/>
              <a:gd name="T7" fmla="*/ 0 h 59"/>
              <a:gd name="T8" fmla="*/ 81 w 211"/>
              <a:gd name="T9" fmla="*/ 59 h 59"/>
            </a:gdLst>
            <a:ahLst/>
            <a:cxnLst>
              <a:cxn ang="0">
                <a:pos x="T0" y="T1"/>
              </a:cxn>
              <a:cxn ang="0">
                <a:pos x="T2" y="T3"/>
              </a:cxn>
              <a:cxn ang="0">
                <a:pos x="T4" y="T5"/>
              </a:cxn>
              <a:cxn ang="0">
                <a:pos x="T6" y="T7"/>
              </a:cxn>
              <a:cxn ang="0">
                <a:pos x="T8" y="T9"/>
              </a:cxn>
            </a:cxnLst>
            <a:rect l="0" t="0" r="r" b="b"/>
            <a:pathLst>
              <a:path w="211" h="59">
                <a:moveTo>
                  <a:pt x="81" y="59"/>
                </a:moveTo>
                <a:lnTo>
                  <a:pt x="211" y="59"/>
                </a:lnTo>
                <a:lnTo>
                  <a:pt x="132" y="0"/>
                </a:lnTo>
                <a:lnTo>
                  <a:pt x="0" y="0"/>
                </a:lnTo>
                <a:lnTo>
                  <a:pt x="81"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18">
            <a:extLst>
              <a:ext uri="{FF2B5EF4-FFF2-40B4-BE49-F238E27FC236}">
                <a16:creationId xmlns:a16="http://schemas.microsoft.com/office/drawing/2014/main" id="{5D272CEC-2732-4BBA-A98D-5942D8EB0C3C}"/>
              </a:ext>
            </a:extLst>
          </p:cNvPr>
          <p:cNvSpPr>
            <a:spLocks/>
          </p:cNvSpPr>
          <p:nvPr/>
        </p:nvSpPr>
        <p:spPr bwMode="auto">
          <a:xfrm>
            <a:off x="9615488" y="43132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19">
            <a:extLst>
              <a:ext uri="{FF2B5EF4-FFF2-40B4-BE49-F238E27FC236}">
                <a16:creationId xmlns:a16="http://schemas.microsoft.com/office/drawing/2014/main" id="{9CDF5F62-4F0D-4B9C-9EAA-BAC0A0DBE485}"/>
              </a:ext>
            </a:extLst>
          </p:cNvPr>
          <p:cNvSpPr>
            <a:spLocks/>
          </p:cNvSpPr>
          <p:nvPr/>
        </p:nvSpPr>
        <p:spPr bwMode="auto">
          <a:xfrm>
            <a:off x="9409113" y="43132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0">
            <a:extLst>
              <a:ext uri="{FF2B5EF4-FFF2-40B4-BE49-F238E27FC236}">
                <a16:creationId xmlns:a16="http://schemas.microsoft.com/office/drawing/2014/main" id="{2EDEA5C2-3DDD-4C23-B092-DFA36222B72B}"/>
              </a:ext>
            </a:extLst>
          </p:cNvPr>
          <p:cNvSpPr>
            <a:spLocks/>
          </p:cNvSpPr>
          <p:nvPr/>
        </p:nvSpPr>
        <p:spPr bwMode="auto">
          <a:xfrm>
            <a:off x="9201150" y="4313238"/>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1">
            <a:extLst>
              <a:ext uri="{FF2B5EF4-FFF2-40B4-BE49-F238E27FC236}">
                <a16:creationId xmlns:a16="http://schemas.microsoft.com/office/drawing/2014/main" id="{6493ACC3-D112-401B-B2F8-860EAE23CE1A}"/>
              </a:ext>
            </a:extLst>
          </p:cNvPr>
          <p:cNvSpPr>
            <a:spLocks/>
          </p:cNvSpPr>
          <p:nvPr/>
        </p:nvSpPr>
        <p:spPr bwMode="auto">
          <a:xfrm>
            <a:off x="8996363" y="43132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2">
            <a:extLst>
              <a:ext uri="{FF2B5EF4-FFF2-40B4-BE49-F238E27FC236}">
                <a16:creationId xmlns:a16="http://schemas.microsoft.com/office/drawing/2014/main" id="{CAF4A1E4-6BC3-4F5E-A42E-7975DC7CF3DF}"/>
              </a:ext>
            </a:extLst>
          </p:cNvPr>
          <p:cNvSpPr>
            <a:spLocks/>
          </p:cNvSpPr>
          <p:nvPr/>
        </p:nvSpPr>
        <p:spPr bwMode="auto">
          <a:xfrm>
            <a:off x="9948863" y="44069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3">
            <a:extLst>
              <a:ext uri="{FF2B5EF4-FFF2-40B4-BE49-F238E27FC236}">
                <a16:creationId xmlns:a16="http://schemas.microsoft.com/office/drawing/2014/main" id="{69B5D2A6-C725-4C52-AD37-B20B97808DA3}"/>
              </a:ext>
            </a:extLst>
          </p:cNvPr>
          <p:cNvSpPr>
            <a:spLocks/>
          </p:cNvSpPr>
          <p:nvPr/>
        </p:nvSpPr>
        <p:spPr bwMode="auto">
          <a:xfrm>
            <a:off x="9740900"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
            <a:extLst>
              <a:ext uri="{FF2B5EF4-FFF2-40B4-BE49-F238E27FC236}">
                <a16:creationId xmlns:a16="http://schemas.microsoft.com/office/drawing/2014/main" id="{9C3CF3EA-A885-48FB-8491-E2EE3BA1D659}"/>
              </a:ext>
            </a:extLst>
          </p:cNvPr>
          <p:cNvSpPr>
            <a:spLocks/>
          </p:cNvSpPr>
          <p:nvPr/>
        </p:nvSpPr>
        <p:spPr bwMode="auto">
          <a:xfrm>
            <a:off x="9534525"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5">
            <a:extLst>
              <a:ext uri="{FF2B5EF4-FFF2-40B4-BE49-F238E27FC236}">
                <a16:creationId xmlns:a16="http://schemas.microsoft.com/office/drawing/2014/main" id="{9B0B302E-45DB-44EF-9F4C-C2EB4DF9F95D}"/>
              </a:ext>
            </a:extLst>
          </p:cNvPr>
          <p:cNvSpPr>
            <a:spLocks/>
          </p:cNvSpPr>
          <p:nvPr/>
        </p:nvSpPr>
        <p:spPr bwMode="auto">
          <a:xfrm>
            <a:off x="9328150" y="44069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6">
            <a:extLst>
              <a:ext uri="{FF2B5EF4-FFF2-40B4-BE49-F238E27FC236}">
                <a16:creationId xmlns:a16="http://schemas.microsoft.com/office/drawing/2014/main" id="{EB11C035-99F8-4B66-A204-68A2FCA28A44}"/>
              </a:ext>
            </a:extLst>
          </p:cNvPr>
          <p:cNvSpPr>
            <a:spLocks/>
          </p:cNvSpPr>
          <p:nvPr/>
        </p:nvSpPr>
        <p:spPr bwMode="auto">
          <a:xfrm>
            <a:off x="9121775"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7">
            <a:extLst>
              <a:ext uri="{FF2B5EF4-FFF2-40B4-BE49-F238E27FC236}">
                <a16:creationId xmlns:a16="http://schemas.microsoft.com/office/drawing/2014/main" id="{BD97DC99-0DC1-4E56-9D4D-5009AAD52CC2}"/>
              </a:ext>
            </a:extLst>
          </p:cNvPr>
          <p:cNvSpPr>
            <a:spLocks/>
          </p:cNvSpPr>
          <p:nvPr/>
        </p:nvSpPr>
        <p:spPr bwMode="auto">
          <a:xfrm>
            <a:off x="8915400" y="44069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8">
            <a:extLst>
              <a:ext uri="{FF2B5EF4-FFF2-40B4-BE49-F238E27FC236}">
                <a16:creationId xmlns:a16="http://schemas.microsoft.com/office/drawing/2014/main" id="{E8A14C6B-DB52-40FB-A7B6-0E7BF3705E04}"/>
              </a:ext>
            </a:extLst>
          </p:cNvPr>
          <p:cNvSpPr>
            <a:spLocks/>
          </p:cNvSpPr>
          <p:nvPr/>
        </p:nvSpPr>
        <p:spPr bwMode="auto">
          <a:xfrm>
            <a:off x="866298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9">
            <a:extLst>
              <a:ext uri="{FF2B5EF4-FFF2-40B4-BE49-F238E27FC236}">
                <a16:creationId xmlns:a16="http://schemas.microsoft.com/office/drawing/2014/main" id="{02A0A33C-0B48-4710-87D4-4AD2F528D9E1}"/>
              </a:ext>
            </a:extLst>
          </p:cNvPr>
          <p:cNvSpPr>
            <a:spLocks/>
          </p:cNvSpPr>
          <p:nvPr/>
        </p:nvSpPr>
        <p:spPr bwMode="auto">
          <a:xfrm>
            <a:off x="8456613" y="42179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30">
            <a:extLst>
              <a:ext uri="{FF2B5EF4-FFF2-40B4-BE49-F238E27FC236}">
                <a16:creationId xmlns:a16="http://schemas.microsoft.com/office/drawing/2014/main" id="{355F2AB3-4105-4FF8-B91D-12D657F96AE6}"/>
              </a:ext>
            </a:extLst>
          </p:cNvPr>
          <p:cNvSpPr>
            <a:spLocks/>
          </p:cNvSpPr>
          <p:nvPr/>
        </p:nvSpPr>
        <p:spPr bwMode="auto">
          <a:xfrm>
            <a:off x="8788400" y="4313238"/>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31">
            <a:extLst>
              <a:ext uri="{FF2B5EF4-FFF2-40B4-BE49-F238E27FC236}">
                <a16:creationId xmlns:a16="http://schemas.microsoft.com/office/drawing/2014/main" id="{07DD2484-6773-4EF4-A0C7-F67902586643}"/>
              </a:ext>
            </a:extLst>
          </p:cNvPr>
          <p:cNvSpPr>
            <a:spLocks/>
          </p:cNvSpPr>
          <p:nvPr/>
        </p:nvSpPr>
        <p:spPr bwMode="auto">
          <a:xfrm>
            <a:off x="8378825" y="431323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32">
            <a:extLst>
              <a:ext uri="{FF2B5EF4-FFF2-40B4-BE49-F238E27FC236}">
                <a16:creationId xmlns:a16="http://schemas.microsoft.com/office/drawing/2014/main" id="{429FB9A1-C8FD-4C82-8AE5-630D79D51F63}"/>
              </a:ext>
            </a:extLst>
          </p:cNvPr>
          <p:cNvSpPr>
            <a:spLocks/>
          </p:cNvSpPr>
          <p:nvPr/>
        </p:nvSpPr>
        <p:spPr bwMode="auto">
          <a:xfrm>
            <a:off x="8710613" y="44069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33">
            <a:extLst>
              <a:ext uri="{FF2B5EF4-FFF2-40B4-BE49-F238E27FC236}">
                <a16:creationId xmlns:a16="http://schemas.microsoft.com/office/drawing/2014/main" id="{CE6DB83E-08A5-4DA2-ADE7-B86D4F4F27DB}"/>
              </a:ext>
            </a:extLst>
          </p:cNvPr>
          <p:cNvSpPr>
            <a:spLocks/>
          </p:cNvSpPr>
          <p:nvPr/>
        </p:nvSpPr>
        <p:spPr bwMode="auto">
          <a:xfrm>
            <a:off x="8504238"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34">
            <a:extLst>
              <a:ext uri="{FF2B5EF4-FFF2-40B4-BE49-F238E27FC236}">
                <a16:creationId xmlns:a16="http://schemas.microsoft.com/office/drawing/2014/main" id="{7F1B7D90-403C-4DF7-8014-6BB9C3FD4942}"/>
              </a:ext>
            </a:extLst>
          </p:cNvPr>
          <p:cNvSpPr>
            <a:spLocks/>
          </p:cNvSpPr>
          <p:nvPr/>
        </p:nvSpPr>
        <p:spPr bwMode="auto">
          <a:xfrm>
            <a:off x="8585200" y="43132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35">
            <a:extLst>
              <a:ext uri="{FF2B5EF4-FFF2-40B4-BE49-F238E27FC236}">
                <a16:creationId xmlns:a16="http://schemas.microsoft.com/office/drawing/2014/main" id="{E08CF263-A000-41B4-B7C7-9CC01E4F9C66}"/>
              </a:ext>
            </a:extLst>
          </p:cNvPr>
          <p:cNvSpPr>
            <a:spLocks/>
          </p:cNvSpPr>
          <p:nvPr/>
        </p:nvSpPr>
        <p:spPr bwMode="auto">
          <a:xfrm>
            <a:off x="7620000" y="3259138"/>
            <a:ext cx="2660650" cy="757237"/>
          </a:xfrm>
          <a:custGeom>
            <a:avLst/>
            <a:gdLst>
              <a:gd name="T0" fmla="*/ 131 w 1676"/>
              <a:gd name="T1" fmla="*/ 0 h 477"/>
              <a:gd name="T2" fmla="*/ 131 w 1676"/>
              <a:gd name="T3" fmla="*/ 0 h 477"/>
              <a:gd name="T4" fmla="*/ 261 w 1676"/>
              <a:gd name="T5" fmla="*/ 0 h 477"/>
              <a:gd name="T6" fmla="*/ 261 w 1676"/>
              <a:gd name="T7" fmla="*/ 0 h 477"/>
              <a:gd name="T8" fmla="*/ 390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0 w 1676"/>
              <a:gd name="T35" fmla="*/ 119 h 477"/>
              <a:gd name="T36" fmla="*/ 1200 w 1676"/>
              <a:gd name="T37" fmla="*/ 119 h 477"/>
              <a:gd name="T38" fmla="*/ 1280 w 1676"/>
              <a:gd name="T39" fmla="*/ 179 h 477"/>
              <a:gd name="T40" fmla="*/ 1280 w 1676"/>
              <a:gd name="T41" fmla="*/ 179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5 w 1676"/>
              <a:gd name="T77" fmla="*/ 477 h 477"/>
              <a:gd name="T78" fmla="*/ 1025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8 h 477"/>
              <a:gd name="T92" fmla="*/ 555 w 1676"/>
              <a:gd name="T93" fmla="*/ 418 h 477"/>
              <a:gd name="T94" fmla="*/ 476 w 1676"/>
              <a:gd name="T95" fmla="*/ 358 h 477"/>
              <a:gd name="T96" fmla="*/ 476 w 1676"/>
              <a:gd name="T97" fmla="*/ 358 h 477"/>
              <a:gd name="T98" fmla="*/ 397 w 1676"/>
              <a:gd name="T99" fmla="*/ 298 h 477"/>
              <a:gd name="T100" fmla="*/ 397 w 1676"/>
              <a:gd name="T101" fmla="*/ 298 h 477"/>
              <a:gd name="T102" fmla="*/ 317 w 1676"/>
              <a:gd name="T103" fmla="*/ 238 h 477"/>
              <a:gd name="T104" fmla="*/ 317 w 1676"/>
              <a:gd name="T105" fmla="*/ 238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0"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0" y="119"/>
                </a:lnTo>
                <a:lnTo>
                  <a:pt x="1200" y="119"/>
                </a:lnTo>
                <a:lnTo>
                  <a:pt x="1280" y="179"/>
                </a:lnTo>
                <a:lnTo>
                  <a:pt x="1280" y="179"/>
                </a:lnTo>
                <a:lnTo>
                  <a:pt x="1359" y="238"/>
                </a:lnTo>
                <a:lnTo>
                  <a:pt x="1359" y="238"/>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5" y="477"/>
                </a:lnTo>
                <a:lnTo>
                  <a:pt x="1025" y="477"/>
                </a:lnTo>
                <a:lnTo>
                  <a:pt x="896" y="477"/>
                </a:lnTo>
                <a:lnTo>
                  <a:pt x="895" y="477"/>
                </a:lnTo>
                <a:lnTo>
                  <a:pt x="766" y="477"/>
                </a:lnTo>
                <a:lnTo>
                  <a:pt x="765" y="477"/>
                </a:lnTo>
                <a:lnTo>
                  <a:pt x="635" y="477"/>
                </a:lnTo>
                <a:lnTo>
                  <a:pt x="555" y="418"/>
                </a:lnTo>
                <a:lnTo>
                  <a:pt x="555" y="418"/>
                </a:lnTo>
                <a:lnTo>
                  <a:pt x="476" y="358"/>
                </a:lnTo>
                <a:lnTo>
                  <a:pt x="476" y="358"/>
                </a:lnTo>
                <a:lnTo>
                  <a:pt x="397" y="298"/>
                </a:lnTo>
                <a:lnTo>
                  <a:pt x="397" y="298"/>
                </a:lnTo>
                <a:lnTo>
                  <a:pt x="317" y="238"/>
                </a:lnTo>
                <a:lnTo>
                  <a:pt x="317" y="238"/>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36">
            <a:extLst>
              <a:ext uri="{FF2B5EF4-FFF2-40B4-BE49-F238E27FC236}">
                <a16:creationId xmlns:a16="http://schemas.microsoft.com/office/drawing/2014/main" id="{CCF2F27F-E0D2-4FF0-ACC5-D4468E2336E7}"/>
              </a:ext>
            </a:extLst>
          </p:cNvPr>
          <p:cNvSpPr>
            <a:spLocks/>
          </p:cNvSpPr>
          <p:nvPr/>
        </p:nvSpPr>
        <p:spPr bwMode="auto">
          <a:xfrm>
            <a:off x="9066213" y="32591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37">
            <a:extLst>
              <a:ext uri="{FF2B5EF4-FFF2-40B4-BE49-F238E27FC236}">
                <a16:creationId xmlns:a16="http://schemas.microsoft.com/office/drawing/2014/main" id="{73143A41-54AB-4E4C-991B-6B3868024F2A}"/>
              </a:ext>
            </a:extLst>
          </p:cNvPr>
          <p:cNvSpPr>
            <a:spLocks/>
          </p:cNvSpPr>
          <p:nvPr/>
        </p:nvSpPr>
        <p:spPr bwMode="auto">
          <a:xfrm>
            <a:off x="8859838" y="325913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38">
            <a:extLst>
              <a:ext uri="{FF2B5EF4-FFF2-40B4-BE49-F238E27FC236}">
                <a16:creationId xmlns:a16="http://schemas.microsoft.com/office/drawing/2014/main" id="{08596D45-F6B1-4010-87C4-61A4C0DC5855}"/>
              </a:ext>
            </a:extLst>
          </p:cNvPr>
          <p:cNvSpPr>
            <a:spLocks/>
          </p:cNvSpPr>
          <p:nvPr/>
        </p:nvSpPr>
        <p:spPr bwMode="auto">
          <a:xfrm>
            <a:off x="8653463" y="32591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B56E9349-28DA-414A-80BB-CD6D56318F1A}"/>
              </a:ext>
            </a:extLst>
          </p:cNvPr>
          <p:cNvSpPr>
            <a:spLocks/>
          </p:cNvSpPr>
          <p:nvPr/>
        </p:nvSpPr>
        <p:spPr bwMode="auto">
          <a:xfrm>
            <a:off x="8447088" y="32591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40">
            <a:extLst>
              <a:ext uri="{FF2B5EF4-FFF2-40B4-BE49-F238E27FC236}">
                <a16:creationId xmlns:a16="http://schemas.microsoft.com/office/drawing/2014/main" id="{AFEA6431-1B78-4531-A617-0B5E6F83B186}"/>
              </a:ext>
            </a:extLst>
          </p:cNvPr>
          <p:cNvSpPr>
            <a:spLocks/>
          </p:cNvSpPr>
          <p:nvPr/>
        </p:nvSpPr>
        <p:spPr bwMode="auto">
          <a:xfrm>
            <a:off x="8239125" y="3259138"/>
            <a:ext cx="334963" cy="93662"/>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41">
            <a:extLst>
              <a:ext uri="{FF2B5EF4-FFF2-40B4-BE49-F238E27FC236}">
                <a16:creationId xmlns:a16="http://schemas.microsoft.com/office/drawing/2014/main" id="{2F46FE77-63B9-4A8C-BD42-8B11EA8AE9A9}"/>
              </a:ext>
            </a:extLst>
          </p:cNvPr>
          <p:cNvSpPr>
            <a:spLocks/>
          </p:cNvSpPr>
          <p:nvPr/>
        </p:nvSpPr>
        <p:spPr bwMode="auto">
          <a:xfrm>
            <a:off x="8034338" y="32591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42">
            <a:extLst>
              <a:ext uri="{FF2B5EF4-FFF2-40B4-BE49-F238E27FC236}">
                <a16:creationId xmlns:a16="http://schemas.microsoft.com/office/drawing/2014/main" id="{29B80D76-0544-472D-B77D-558AD4A112BB}"/>
              </a:ext>
            </a:extLst>
          </p:cNvPr>
          <p:cNvSpPr>
            <a:spLocks/>
          </p:cNvSpPr>
          <p:nvPr/>
        </p:nvSpPr>
        <p:spPr bwMode="auto">
          <a:xfrm>
            <a:off x="7827963" y="32591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43">
            <a:extLst>
              <a:ext uri="{FF2B5EF4-FFF2-40B4-BE49-F238E27FC236}">
                <a16:creationId xmlns:a16="http://schemas.microsoft.com/office/drawing/2014/main" id="{2BA91DCF-72BF-48B7-915A-A116BC24138E}"/>
              </a:ext>
            </a:extLst>
          </p:cNvPr>
          <p:cNvSpPr>
            <a:spLocks/>
          </p:cNvSpPr>
          <p:nvPr/>
        </p:nvSpPr>
        <p:spPr bwMode="auto">
          <a:xfrm>
            <a:off x="7620000" y="3259138"/>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44">
            <a:extLst>
              <a:ext uri="{FF2B5EF4-FFF2-40B4-BE49-F238E27FC236}">
                <a16:creationId xmlns:a16="http://schemas.microsoft.com/office/drawing/2014/main" id="{039B70EB-925F-448D-9527-0E380D637B86}"/>
              </a:ext>
            </a:extLst>
          </p:cNvPr>
          <p:cNvSpPr>
            <a:spLocks/>
          </p:cNvSpPr>
          <p:nvPr/>
        </p:nvSpPr>
        <p:spPr bwMode="auto">
          <a:xfrm>
            <a:off x="9191625" y="33528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45">
            <a:extLst>
              <a:ext uri="{FF2B5EF4-FFF2-40B4-BE49-F238E27FC236}">
                <a16:creationId xmlns:a16="http://schemas.microsoft.com/office/drawing/2014/main" id="{E9110B79-3F47-47D5-972C-2FCA6F829E49}"/>
              </a:ext>
            </a:extLst>
          </p:cNvPr>
          <p:cNvSpPr>
            <a:spLocks/>
          </p:cNvSpPr>
          <p:nvPr/>
        </p:nvSpPr>
        <p:spPr bwMode="auto">
          <a:xfrm>
            <a:off x="8985250"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46">
            <a:extLst>
              <a:ext uri="{FF2B5EF4-FFF2-40B4-BE49-F238E27FC236}">
                <a16:creationId xmlns:a16="http://schemas.microsoft.com/office/drawing/2014/main" id="{53077A9A-101E-41C8-91A2-85EE3EA1467D}"/>
              </a:ext>
            </a:extLst>
          </p:cNvPr>
          <p:cNvSpPr>
            <a:spLocks/>
          </p:cNvSpPr>
          <p:nvPr/>
        </p:nvSpPr>
        <p:spPr bwMode="auto">
          <a:xfrm>
            <a:off x="8778875"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47">
            <a:extLst>
              <a:ext uri="{FF2B5EF4-FFF2-40B4-BE49-F238E27FC236}">
                <a16:creationId xmlns:a16="http://schemas.microsoft.com/office/drawing/2014/main" id="{B39A02A5-5E62-4ABB-9FEC-6531C049A5B9}"/>
              </a:ext>
            </a:extLst>
          </p:cNvPr>
          <p:cNvSpPr>
            <a:spLocks/>
          </p:cNvSpPr>
          <p:nvPr/>
        </p:nvSpPr>
        <p:spPr bwMode="auto">
          <a:xfrm>
            <a:off x="857250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48">
            <a:extLst>
              <a:ext uri="{FF2B5EF4-FFF2-40B4-BE49-F238E27FC236}">
                <a16:creationId xmlns:a16="http://schemas.microsoft.com/office/drawing/2014/main" id="{5921359D-ED41-40EF-8F77-352928C2F46A}"/>
              </a:ext>
            </a:extLst>
          </p:cNvPr>
          <p:cNvSpPr>
            <a:spLocks/>
          </p:cNvSpPr>
          <p:nvPr/>
        </p:nvSpPr>
        <p:spPr bwMode="auto">
          <a:xfrm>
            <a:off x="8366125" y="33528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49">
            <a:extLst>
              <a:ext uri="{FF2B5EF4-FFF2-40B4-BE49-F238E27FC236}">
                <a16:creationId xmlns:a16="http://schemas.microsoft.com/office/drawing/2014/main" id="{7A88DFF1-461C-4CD8-939D-8D91FDE3B710}"/>
              </a:ext>
            </a:extLst>
          </p:cNvPr>
          <p:cNvSpPr>
            <a:spLocks/>
          </p:cNvSpPr>
          <p:nvPr/>
        </p:nvSpPr>
        <p:spPr bwMode="auto">
          <a:xfrm>
            <a:off x="815975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50">
            <a:extLst>
              <a:ext uri="{FF2B5EF4-FFF2-40B4-BE49-F238E27FC236}">
                <a16:creationId xmlns:a16="http://schemas.microsoft.com/office/drawing/2014/main" id="{5ECF5DD9-635E-4BD7-8677-DE3FA67B303D}"/>
              </a:ext>
            </a:extLst>
          </p:cNvPr>
          <p:cNvSpPr>
            <a:spLocks/>
          </p:cNvSpPr>
          <p:nvPr/>
        </p:nvSpPr>
        <p:spPr bwMode="auto">
          <a:xfrm>
            <a:off x="7953375" y="33528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51">
            <a:extLst>
              <a:ext uri="{FF2B5EF4-FFF2-40B4-BE49-F238E27FC236}">
                <a16:creationId xmlns:a16="http://schemas.microsoft.com/office/drawing/2014/main" id="{D5A2EE1F-8C25-415D-8B03-5BAD6A1B5549}"/>
              </a:ext>
            </a:extLst>
          </p:cNvPr>
          <p:cNvSpPr>
            <a:spLocks/>
          </p:cNvSpPr>
          <p:nvPr/>
        </p:nvSpPr>
        <p:spPr bwMode="auto">
          <a:xfrm>
            <a:off x="774700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52">
            <a:extLst>
              <a:ext uri="{FF2B5EF4-FFF2-40B4-BE49-F238E27FC236}">
                <a16:creationId xmlns:a16="http://schemas.microsoft.com/office/drawing/2014/main" id="{3B406DEA-379C-4181-A999-8F2A23537845}"/>
              </a:ext>
            </a:extLst>
          </p:cNvPr>
          <p:cNvSpPr>
            <a:spLocks/>
          </p:cNvSpPr>
          <p:nvPr/>
        </p:nvSpPr>
        <p:spPr bwMode="auto">
          <a:xfrm>
            <a:off x="9317038" y="34480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53">
            <a:extLst>
              <a:ext uri="{FF2B5EF4-FFF2-40B4-BE49-F238E27FC236}">
                <a16:creationId xmlns:a16="http://schemas.microsoft.com/office/drawing/2014/main" id="{BB833912-8437-4840-B413-7FAC20507BC0}"/>
              </a:ext>
            </a:extLst>
          </p:cNvPr>
          <p:cNvSpPr>
            <a:spLocks/>
          </p:cNvSpPr>
          <p:nvPr/>
        </p:nvSpPr>
        <p:spPr bwMode="auto">
          <a:xfrm>
            <a:off x="9112250"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54">
            <a:extLst>
              <a:ext uri="{FF2B5EF4-FFF2-40B4-BE49-F238E27FC236}">
                <a16:creationId xmlns:a16="http://schemas.microsoft.com/office/drawing/2014/main" id="{E087B6BE-1E48-4963-A2C0-F9BA0FFA3E00}"/>
              </a:ext>
            </a:extLst>
          </p:cNvPr>
          <p:cNvSpPr>
            <a:spLocks/>
          </p:cNvSpPr>
          <p:nvPr/>
        </p:nvSpPr>
        <p:spPr bwMode="auto">
          <a:xfrm>
            <a:off x="8905875"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55">
            <a:extLst>
              <a:ext uri="{FF2B5EF4-FFF2-40B4-BE49-F238E27FC236}">
                <a16:creationId xmlns:a16="http://schemas.microsoft.com/office/drawing/2014/main" id="{470901AC-F60A-4011-97AA-8E4CD5B89B26}"/>
              </a:ext>
            </a:extLst>
          </p:cNvPr>
          <p:cNvSpPr>
            <a:spLocks/>
          </p:cNvSpPr>
          <p:nvPr/>
        </p:nvSpPr>
        <p:spPr bwMode="auto">
          <a:xfrm>
            <a:off x="8697913" y="34480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56">
            <a:extLst>
              <a:ext uri="{FF2B5EF4-FFF2-40B4-BE49-F238E27FC236}">
                <a16:creationId xmlns:a16="http://schemas.microsoft.com/office/drawing/2014/main" id="{5ADD9BA2-8197-463B-8F9A-D1E4EF54E5B3}"/>
              </a:ext>
            </a:extLst>
          </p:cNvPr>
          <p:cNvSpPr>
            <a:spLocks/>
          </p:cNvSpPr>
          <p:nvPr/>
        </p:nvSpPr>
        <p:spPr bwMode="auto">
          <a:xfrm>
            <a:off x="8491538"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57">
            <a:extLst>
              <a:ext uri="{FF2B5EF4-FFF2-40B4-BE49-F238E27FC236}">
                <a16:creationId xmlns:a16="http://schemas.microsoft.com/office/drawing/2014/main" id="{711C350C-56DF-4DCA-BB89-1304F9551204}"/>
              </a:ext>
            </a:extLst>
          </p:cNvPr>
          <p:cNvSpPr>
            <a:spLocks/>
          </p:cNvSpPr>
          <p:nvPr/>
        </p:nvSpPr>
        <p:spPr bwMode="auto">
          <a:xfrm>
            <a:off x="8285163" y="34480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58">
            <a:extLst>
              <a:ext uri="{FF2B5EF4-FFF2-40B4-BE49-F238E27FC236}">
                <a16:creationId xmlns:a16="http://schemas.microsoft.com/office/drawing/2014/main" id="{F4E9AEC1-CD41-432C-893D-0F760768A953}"/>
              </a:ext>
            </a:extLst>
          </p:cNvPr>
          <p:cNvSpPr>
            <a:spLocks/>
          </p:cNvSpPr>
          <p:nvPr/>
        </p:nvSpPr>
        <p:spPr bwMode="auto">
          <a:xfrm>
            <a:off x="8078788" y="34480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59">
            <a:extLst>
              <a:ext uri="{FF2B5EF4-FFF2-40B4-BE49-F238E27FC236}">
                <a16:creationId xmlns:a16="http://schemas.microsoft.com/office/drawing/2014/main" id="{86AC3C7E-801D-46F2-BCA4-9F8281AF9DE1}"/>
              </a:ext>
            </a:extLst>
          </p:cNvPr>
          <p:cNvSpPr>
            <a:spLocks/>
          </p:cNvSpPr>
          <p:nvPr/>
        </p:nvSpPr>
        <p:spPr bwMode="auto">
          <a:xfrm>
            <a:off x="7872413"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60">
            <a:extLst>
              <a:ext uri="{FF2B5EF4-FFF2-40B4-BE49-F238E27FC236}">
                <a16:creationId xmlns:a16="http://schemas.microsoft.com/office/drawing/2014/main" id="{975D0849-D886-4359-B39C-3CA71D29DCAB}"/>
              </a:ext>
            </a:extLst>
          </p:cNvPr>
          <p:cNvSpPr>
            <a:spLocks/>
          </p:cNvSpPr>
          <p:nvPr/>
        </p:nvSpPr>
        <p:spPr bwMode="auto">
          <a:xfrm>
            <a:off x="9444038" y="3543300"/>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61">
            <a:extLst>
              <a:ext uri="{FF2B5EF4-FFF2-40B4-BE49-F238E27FC236}">
                <a16:creationId xmlns:a16="http://schemas.microsoft.com/office/drawing/2014/main" id="{5A30850E-63E8-4773-9D57-035BC23724D3}"/>
              </a:ext>
            </a:extLst>
          </p:cNvPr>
          <p:cNvSpPr>
            <a:spLocks/>
          </p:cNvSpPr>
          <p:nvPr/>
        </p:nvSpPr>
        <p:spPr bwMode="auto">
          <a:xfrm>
            <a:off x="9237663" y="35433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62">
            <a:extLst>
              <a:ext uri="{FF2B5EF4-FFF2-40B4-BE49-F238E27FC236}">
                <a16:creationId xmlns:a16="http://schemas.microsoft.com/office/drawing/2014/main" id="{D249069B-6485-48FB-9048-EDAF06C84D7F}"/>
              </a:ext>
            </a:extLst>
          </p:cNvPr>
          <p:cNvSpPr>
            <a:spLocks/>
          </p:cNvSpPr>
          <p:nvPr/>
        </p:nvSpPr>
        <p:spPr bwMode="auto">
          <a:xfrm>
            <a:off x="9031288" y="3543300"/>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63">
            <a:extLst>
              <a:ext uri="{FF2B5EF4-FFF2-40B4-BE49-F238E27FC236}">
                <a16:creationId xmlns:a16="http://schemas.microsoft.com/office/drawing/2014/main" id="{3E1AC3C7-0D8C-4AEE-B1E3-EB8EC5106CDD}"/>
              </a:ext>
            </a:extLst>
          </p:cNvPr>
          <p:cNvSpPr>
            <a:spLocks/>
          </p:cNvSpPr>
          <p:nvPr/>
        </p:nvSpPr>
        <p:spPr bwMode="auto">
          <a:xfrm>
            <a:off x="8824913" y="35433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64">
            <a:extLst>
              <a:ext uri="{FF2B5EF4-FFF2-40B4-BE49-F238E27FC236}">
                <a16:creationId xmlns:a16="http://schemas.microsoft.com/office/drawing/2014/main" id="{0D7A12EB-9692-4735-B66B-3E12004587EE}"/>
              </a:ext>
            </a:extLst>
          </p:cNvPr>
          <p:cNvSpPr>
            <a:spLocks/>
          </p:cNvSpPr>
          <p:nvPr/>
        </p:nvSpPr>
        <p:spPr bwMode="auto">
          <a:xfrm>
            <a:off x="8616950" y="3543300"/>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65">
            <a:extLst>
              <a:ext uri="{FF2B5EF4-FFF2-40B4-BE49-F238E27FC236}">
                <a16:creationId xmlns:a16="http://schemas.microsoft.com/office/drawing/2014/main" id="{5A16AA2B-905D-4E96-BA4B-49846CEB441F}"/>
              </a:ext>
            </a:extLst>
          </p:cNvPr>
          <p:cNvSpPr>
            <a:spLocks/>
          </p:cNvSpPr>
          <p:nvPr/>
        </p:nvSpPr>
        <p:spPr bwMode="auto">
          <a:xfrm>
            <a:off x="8412163" y="3543300"/>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66">
            <a:extLst>
              <a:ext uri="{FF2B5EF4-FFF2-40B4-BE49-F238E27FC236}">
                <a16:creationId xmlns:a16="http://schemas.microsoft.com/office/drawing/2014/main" id="{A6575498-FD2F-401C-8F80-C1142784527B}"/>
              </a:ext>
            </a:extLst>
          </p:cNvPr>
          <p:cNvSpPr>
            <a:spLocks/>
          </p:cNvSpPr>
          <p:nvPr/>
        </p:nvSpPr>
        <p:spPr bwMode="auto">
          <a:xfrm>
            <a:off x="8204200" y="3543300"/>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67">
            <a:extLst>
              <a:ext uri="{FF2B5EF4-FFF2-40B4-BE49-F238E27FC236}">
                <a16:creationId xmlns:a16="http://schemas.microsoft.com/office/drawing/2014/main" id="{455B89F7-3B7F-4D94-99BF-3FDCAD6628C6}"/>
              </a:ext>
            </a:extLst>
          </p:cNvPr>
          <p:cNvSpPr>
            <a:spLocks/>
          </p:cNvSpPr>
          <p:nvPr/>
        </p:nvSpPr>
        <p:spPr bwMode="auto">
          <a:xfrm>
            <a:off x="7997825" y="3543300"/>
            <a:ext cx="334963" cy="93662"/>
          </a:xfrm>
          <a:custGeom>
            <a:avLst/>
            <a:gdLst>
              <a:gd name="T0" fmla="*/ 79 w 211"/>
              <a:gd name="T1" fmla="*/ 59 h 59"/>
              <a:gd name="T2" fmla="*/ 211 w 211"/>
              <a:gd name="T3" fmla="*/ 59 h 59"/>
              <a:gd name="T4" fmla="*/ 131 w 211"/>
              <a:gd name="T5" fmla="*/ 0 h 59"/>
              <a:gd name="T6" fmla="*/ 0 w 211"/>
              <a:gd name="T7" fmla="*/ 0 h 59"/>
              <a:gd name="T8" fmla="*/ 79 w 211"/>
              <a:gd name="T9" fmla="*/ 59 h 59"/>
            </a:gdLst>
            <a:ahLst/>
            <a:cxnLst>
              <a:cxn ang="0">
                <a:pos x="T0" y="T1"/>
              </a:cxn>
              <a:cxn ang="0">
                <a:pos x="T2" y="T3"/>
              </a:cxn>
              <a:cxn ang="0">
                <a:pos x="T4" y="T5"/>
              </a:cxn>
              <a:cxn ang="0">
                <a:pos x="T6" y="T7"/>
              </a:cxn>
              <a:cxn ang="0">
                <a:pos x="T8" y="T9"/>
              </a:cxn>
            </a:cxnLst>
            <a:rect l="0" t="0" r="r" b="b"/>
            <a:pathLst>
              <a:path w="211" h="59">
                <a:moveTo>
                  <a:pt x="79" y="59"/>
                </a:moveTo>
                <a:lnTo>
                  <a:pt x="211"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68">
            <a:extLst>
              <a:ext uri="{FF2B5EF4-FFF2-40B4-BE49-F238E27FC236}">
                <a16:creationId xmlns:a16="http://schemas.microsoft.com/office/drawing/2014/main" id="{CDAECD3F-005E-42F5-8A4E-1505702552F0}"/>
              </a:ext>
            </a:extLst>
          </p:cNvPr>
          <p:cNvSpPr>
            <a:spLocks/>
          </p:cNvSpPr>
          <p:nvPr/>
        </p:nvSpPr>
        <p:spPr bwMode="auto">
          <a:xfrm>
            <a:off x="9569450"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69">
            <a:extLst>
              <a:ext uri="{FF2B5EF4-FFF2-40B4-BE49-F238E27FC236}">
                <a16:creationId xmlns:a16="http://schemas.microsoft.com/office/drawing/2014/main" id="{99C37726-D924-40DD-94A2-099271E57669}"/>
              </a:ext>
            </a:extLst>
          </p:cNvPr>
          <p:cNvSpPr>
            <a:spLocks/>
          </p:cNvSpPr>
          <p:nvPr/>
        </p:nvSpPr>
        <p:spPr bwMode="auto">
          <a:xfrm>
            <a:off x="9363075"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70">
            <a:extLst>
              <a:ext uri="{FF2B5EF4-FFF2-40B4-BE49-F238E27FC236}">
                <a16:creationId xmlns:a16="http://schemas.microsoft.com/office/drawing/2014/main" id="{39E32501-47C2-4872-B620-88C3E0793724}"/>
              </a:ext>
            </a:extLst>
          </p:cNvPr>
          <p:cNvSpPr>
            <a:spLocks/>
          </p:cNvSpPr>
          <p:nvPr/>
        </p:nvSpPr>
        <p:spPr bwMode="auto">
          <a:xfrm>
            <a:off x="9156700"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71">
            <a:extLst>
              <a:ext uri="{FF2B5EF4-FFF2-40B4-BE49-F238E27FC236}">
                <a16:creationId xmlns:a16="http://schemas.microsoft.com/office/drawing/2014/main" id="{438697A4-DF24-4969-A3CC-81374691B9D0}"/>
              </a:ext>
            </a:extLst>
          </p:cNvPr>
          <p:cNvSpPr>
            <a:spLocks/>
          </p:cNvSpPr>
          <p:nvPr/>
        </p:nvSpPr>
        <p:spPr bwMode="auto">
          <a:xfrm>
            <a:off x="8950325"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72">
            <a:extLst>
              <a:ext uri="{FF2B5EF4-FFF2-40B4-BE49-F238E27FC236}">
                <a16:creationId xmlns:a16="http://schemas.microsoft.com/office/drawing/2014/main" id="{A2C4D514-BB09-4F6E-9D31-D4FC2840B8C9}"/>
              </a:ext>
            </a:extLst>
          </p:cNvPr>
          <p:cNvSpPr>
            <a:spLocks/>
          </p:cNvSpPr>
          <p:nvPr/>
        </p:nvSpPr>
        <p:spPr bwMode="auto">
          <a:xfrm>
            <a:off x="8743950"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73">
            <a:extLst>
              <a:ext uri="{FF2B5EF4-FFF2-40B4-BE49-F238E27FC236}">
                <a16:creationId xmlns:a16="http://schemas.microsoft.com/office/drawing/2014/main" id="{40A4682C-6D36-487A-9C9F-A6DB313808EE}"/>
              </a:ext>
            </a:extLst>
          </p:cNvPr>
          <p:cNvSpPr>
            <a:spLocks/>
          </p:cNvSpPr>
          <p:nvPr/>
        </p:nvSpPr>
        <p:spPr bwMode="auto">
          <a:xfrm>
            <a:off x="8537575"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74">
            <a:extLst>
              <a:ext uri="{FF2B5EF4-FFF2-40B4-BE49-F238E27FC236}">
                <a16:creationId xmlns:a16="http://schemas.microsoft.com/office/drawing/2014/main" id="{C3DDFA5B-92C7-4A7E-BFC4-DECD6F02A808}"/>
              </a:ext>
            </a:extLst>
          </p:cNvPr>
          <p:cNvSpPr>
            <a:spLocks/>
          </p:cNvSpPr>
          <p:nvPr/>
        </p:nvSpPr>
        <p:spPr bwMode="auto">
          <a:xfrm>
            <a:off x="8331200"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75">
            <a:extLst>
              <a:ext uri="{FF2B5EF4-FFF2-40B4-BE49-F238E27FC236}">
                <a16:creationId xmlns:a16="http://schemas.microsoft.com/office/drawing/2014/main" id="{762E39E3-B1A1-4247-A5DE-F0A842631FDB}"/>
              </a:ext>
            </a:extLst>
          </p:cNvPr>
          <p:cNvSpPr>
            <a:spLocks/>
          </p:cNvSpPr>
          <p:nvPr/>
        </p:nvSpPr>
        <p:spPr bwMode="auto">
          <a:xfrm>
            <a:off x="8123238" y="363696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76">
            <a:extLst>
              <a:ext uri="{FF2B5EF4-FFF2-40B4-BE49-F238E27FC236}">
                <a16:creationId xmlns:a16="http://schemas.microsoft.com/office/drawing/2014/main" id="{87A757C6-7A6D-4C25-B38C-7DEA038400AD}"/>
              </a:ext>
            </a:extLst>
          </p:cNvPr>
          <p:cNvSpPr>
            <a:spLocks/>
          </p:cNvSpPr>
          <p:nvPr/>
        </p:nvSpPr>
        <p:spPr bwMode="auto">
          <a:xfrm>
            <a:off x="9694863" y="37322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77">
            <a:extLst>
              <a:ext uri="{FF2B5EF4-FFF2-40B4-BE49-F238E27FC236}">
                <a16:creationId xmlns:a16="http://schemas.microsoft.com/office/drawing/2014/main" id="{F3D72A86-62D0-4C0D-9390-FD42C4718414}"/>
              </a:ext>
            </a:extLst>
          </p:cNvPr>
          <p:cNvSpPr>
            <a:spLocks/>
          </p:cNvSpPr>
          <p:nvPr/>
        </p:nvSpPr>
        <p:spPr bwMode="auto">
          <a:xfrm>
            <a:off x="9490075"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78">
            <a:extLst>
              <a:ext uri="{FF2B5EF4-FFF2-40B4-BE49-F238E27FC236}">
                <a16:creationId xmlns:a16="http://schemas.microsoft.com/office/drawing/2014/main" id="{EFA14697-461B-40CE-966D-4D2CA51F85A5}"/>
              </a:ext>
            </a:extLst>
          </p:cNvPr>
          <p:cNvSpPr>
            <a:spLocks/>
          </p:cNvSpPr>
          <p:nvPr/>
        </p:nvSpPr>
        <p:spPr bwMode="auto">
          <a:xfrm>
            <a:off x="9282113" y="37322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79">
            <a:extLst>
              <a:ext uri="{FF2B5EF4-FFF2-40B4-BE49-F238E27FC236}">
                <a16:creationId xmlns:a16="http://schemas.microsoft.com/office/drawing/2014/main" id="{130F5E7D-AF69-4316-BE5F-B4B61AF419BA}"/>
              </a:ext>
            </a:extLst>
          </p:cNvPr>
          <p:cNvSpPr>
            <a:spLocks/>
          </p:cNvSpPr>
          <p:nvPr/>
        </p:nvSpPr>
        <p:spPr bwMode="auto">
          <a:xfrm>
            <a:off x="907573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80">
            <a:extLst>
              <a:ext uri="{FF2B5EF4-FFF2-40B4-BE49-F238E27FC236}">
                <a16:creationId xmlns:a16="http://schemas.microsoft.com/office/drawing/2014/main" id="{BDF18586-36E1-4D9D-A70B-95B5A9C4ED57}"/>
              </a:ext>
            </a:extLst>
          </p:cNvPr>
          <p:cNvSpPr>
            <a:spLocks/>
          </p:cNvSpPr>
          <p:nvPr/>
        </p:nvSpPr>
        <p:spPr bwMode="auto">
          <a:xfrm>
            <a:off x="8870950"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81">
            <a:extLst>
              <a:ext uri="{FF2B5EF4-FFF2-40B4-BE49-F238E27FC236}">
                <a16:creationId xmlns:a16="http://schemas.microsoft.com/office/drawing/2014/main" id="{BBCF4041-0529-4B67-AF37-D41B2CB3AFAA}"/>
              </a:ext>
            </a:extLst>
          </p:cNvPr>
          <p:cNvSpPr>
            <a:spLocks/>
          </p:cNvSpPr>
          <p:nvPr/>
        </p:nvSpPr>
        <p:spPr bwMode="auto">
          <a:xfrm>
            <a:off x="825023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82">
            <a:extLst>
              <a:ext uri="{FF2B5EF4-FFF2-40B4-BE49-F238E27FC236}">
                <a16:creationId xmlns:a16="http://schemas.microsoft.com/office/drawing/2014/main" id="{FAC46C09-031F-42C3-8A4E-9C908C251117}"/>
              </a:ext>
            </a:extLst>
          </p:cNvPr>
          <p:cNvSpPr>
            <a:spLocks/>
          </p:cNvSpPr>
          <p:nvPr/>
        </p:nvSpPr>
        <p:spPr bwMode="auto">
          <a:xfrm>
            <a:off x="9820275" y="3827463"/>
            <a:ext cx="334963" cy="95250"/>
          </a:xfrm>
          <a:custGeom>
            <a:avLst/>
            <a:gdLst>
              <a:gd name="T0" fmla="*/ 81 w 211"/>
              <a:gd name="T1" fmla="*/ 60 h 60"/>
              <a:gd name="T2" fmla="*/ 211 w 211"/>
              <a:gd name="T3" fmla="*/ 60 h 60"/>
              <a:gd name="T4" fmla="*/ 132 w 211"/>
              <a:gd name="T5" fmla="*/ 0 h 60"/>
              <a:gd name="T6" fmla="*/ 0 w 211"/>
              <a:gd name="T7" fmla="*/ 0 h 60"/>
              <a:gd name="T8" fmla="*/ 81 w 211"/>
              <a:gd name="T9" fmla="*/ 60 h 60"/>
            </a:gdLst>
            <a:ahLst/>
            <a:cxnLst>
              <a:cxn ang="0">
                <a:pos x="T0" y="T1"/>
              </a:cxn>
              <a:cxn ang="0">
                <a:pos x="T2" y="T3"/>
              </a:cxn>
              <a:cxn ang="0">
                <a:pos x="T4" y="T5"/>
              </a:cxn>
              <a:cxn ang="0">
                <a:pos x="T6" y="T7"/>
              </a:cxn>
              <a:cxn ang="0">
                <a:pos x="T8" y="T9"/>
              </a:cxn>
            </a:cxnLst>
            <a:rect l="0" t="0" r="r" b="b"/>
            <a:pathLst>
              <a:path w="211" h="60">
                <a:moveTo>
                  <a:pt x="81" y="60"/>
                </a:moveTo>
                <a:lnTo>
                  <a:pt x="211" y="60"/>
                </a:lnTo>
                <a:lnTo>
                  <a:pt x="132" y="0"/>
                </a:lnTo>
                <a:lnTo>
                  <a:pt x="0" y="0"/>
                </a:lnTo>
                <a:lnTo>
                  <a:pt x="81"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83">
            <a:extLst>
              <a:ext uri="{FF2B5EF4-FFF2-40B4-BE49-F238E27FC236}">
                <a16:creationId xmlns:a16="http://schemas.microsoft.com/office/drawing/2014/main" id="{B157390F-7F46-4815-AE22-36893DEA4F60}"/>
              </a:ext>
            </a:extLst>
          </p:cNvPr>
          <p:cNvSpPr>
            <a:spLocks/>
          </p:cNvSpPr>
          <p:nvPr/>
        </p:nvSpPr>
        <p:spPr bwMode="auto">
          <a:xfrm>
            <a:off x="9615488"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84">
            <a:extLst>
              <a:ext uri="{FF2B5EF4-FFF2-40B4-BE49-F238E27FC236}">
                <a16:creationId xmlns:a16="http://schemas.microsoft.com/office/drawing/2014/main" id="{0A831D9E-5380-44D7-B467-5C91F358C162}"/>
              </a:ext>
            </a:extLst>
          </p:cNvPr>
          <p:cNvSpPr>
            <a:spLocks/>
          </p:cNvSpPr>
          <p:nvPr/>
        </p:nvSpPr>
        <p:spPr bwMode="auto">
          <a:xfrm>
            <a:off x="9409113"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85">
            <a:extLst>
              <a:ext uri="{FF2B5EF4-FFF2-40B4-BE49-F238E27FC236}">
                <a16:creationId xmlns:a16="http://schemas.microsoft.com/office/drawing/2014/main" id="{BD11CE39-CBCA-40E9-B1E3-BF0031EC541A}"/>
              </a:ext>
            </a:extLst>
          </p:cNvPr>
          <p:cNvSpPr>
            <a:spLocks/>
          </p:cNvSpPr>
          <p:nvPr/>
        </p:nvSpPr>
        <p:spPr bwMode="auto">
          <a:xfrm>
            <a:off x="9201150" y="38274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86">
            <a:extLst>
              <a:ext uri="{FF2B5EF4-FFF2-40B4-BE49-F238E27FC236}">
                <a16:creationId xmlns:a16="http://schemas.microsoft.com/office/drawing/2014/main" id="{08A954AF-E8E3-46D7-BF1C-CE3920122115}"/>
              </a:ext>
            </a:extLst>
          </p:cNvPr>
          <p:cNvSpPr>
            <a:spLocks/>
          </p:cNvSpPr>
          <p:nvPr/>
        </p:nvSpPr>
        <p:spPr bwMode="auto">
          <a:xfrm>
            <a:off x="8996363" y="38274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87">
            <a:extLst>
              <a:ext uri="{FF2B5EF4-FFF2-40B4-BE49-F238E27FC236}">
                <a16:creationId xmlns:a16="http://schemas.microsoft.com/office/drawing/2014/main" id="{68B8B14D-0FBF-44E3-A99F-5245BACA0859}"/>
              </a:ext>
            </a:extLst>
          </p:cNvPr>
          <p:cNvSpPr>
            <a:spLocks/>
          </p:cNvSpPr>
          <p:nvPr/>
        </p:nvSpPr>
        <p:spPr bwMode="auto">
          <a:xfrm>
            <a:off x="9948863" y="3922713"/>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88">
            <a:extLst>
              <a:ext uri="{FF2B5EF4-FFF2-40B4-BE49-F238E27FC236}">
                <a16:creationId xmlns:a16="http://schemas.microsoft.com/office/drawing/2014/main" id="{F69B57BD-E86A-4EBF-BAA9-9B664047F311}"/>
              </a:ext>
            </a:extLst>
          </p:cNvPr>
          <p:cNvSpPr>
            <a:spLocks/>
          </p:cNvSpPr>
          <p:nvPr/>
        </p:nvSpPr>
        <p:spPr bwMode="auto">
          <a:xfrm>
            <a:off x="9740900" y="3922713"/>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89">
            <a:extLst>
              <a:ext uri="{FF2B5EF4-FFF2-40B4-BE49-F238E27FC236}">
                <a16:creationId xmlns:a16="http://schemas.microsoft.com/office/drawing/2014/main" id="{CE6E9BE7-D3A5-4A55-A3D6-486C0109ED0E}"/>
              </a:ext>
            </a:extLst>
          </p:cNvPr>
          <p:cNvSpPr>
            <a:spLocks/>
          </p:cNvSpPr>
          <p:nvPr/>
        </p:nvSpPr>
        <p:spPr bwMode="auto">
          <a:xfrm>
            <a:off x="9534525" y="39227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90">
            <a:extLst>
              <a:ext uri="{FF2B5EF4-FFF2-40B4-BE49-F238E27FC236}">
                <a16:creationId xmlns:a16="http://schemas.microsoft.com/office/drawing/2014/main" id="{E608B056-EA3E-44A3-ACEC-874BF4A904C0}"/>
              </a:ext>
            </a:extLst>
          </p:cNvPr>
          <p:cNvSpPr>
            <a:spLocks/>
          </p:cNvSpPr>
          <p:nvPr/>
        </p:nvSpPr>
        <p:spPr bwMode="auto">
          <a:xfrm>
            <a:off x="9328150" y="3922713"/>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91">
            <a:extLst>
              <a:ext uri="{FF2B5EF4-FFF2-40B4-BE49-F238E27FC236}">
                <a16:creationId xmlns:a16="http://schemas.microsoft.com/office/drawing/2014/main" id="{67715EA3-F813-4EFC-97C3-7248BCAB51EC}"/>
              </a:ext>
            </a:extLst>
          </p:cNvPr>
          <p:cNvSpPr>
            <a:spLocks/>
          </p:cNvSpPr>
          <p:nvPr/>
        </p:nvSpPr>
        <p:spPr bwMode="auto">
          <a:xfrm>
            <a:off x="9121775" y="39227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92">
            <a:extLst>
              <a:ext uri="{FF2B5EF4-FFF2-40B4-BE49-F238E27FC236}">
                <a16:creationId xmlns:a16="http://schemas.microsoft.com/office/drawing/2014/main" id="{E403CD34-C09A-46E1-80CB-CE0B4EA94767}"/>
              </a:ext>
            </a:extLst>
          </p:cNvPr>
          <p:cNvSpPr>
            <a:spLocks/>
          </p:cNvSpPr>
          <p:nvPr/>
        </p:nvSpPr>
        <p:spPr bwMode="auto">
          <a:xfrm>
            <a:off x="8915400" y="3922713"/>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93">
            <a:extLst>
              <a:ext uri="{FF2B5EF4-FFF2-40B4-BE49-F238E27FC236}">
                <a16:creationId xmlns:a16="http://schemas.microsoft.com/office/drawing/2014/main" id="{B79BAFFB-1B75-40B0-AB14-ABF72787531C}"/>
              </a:ext>
            </a:extLst>
          </p:cNvPr>
          <p:cNvSpPr>
            <a:spLocks/>
          </p:cNvSpPr>
          <p:nvPr/>
        </p:nvSpPr>
        <p:spPr bwMode="auto">
          <a:xfrm>
            <a:off x="866298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94">
            <a:extLst>
              <a:ext uri="{FF2B5EF4-FFF2-40B4-BE49-F238E27FC236}">
                <a16:creationId xmlns:a16="http://schemas.microsoft.com/office/drawing/2014/main" id="{B1140809-854A-4EA4-9D75-C217B337F127}"/>
              </a:ext>
            </a:extLst>
          </p:cNvPr>
          <p:cNvSpPr>
            <a:spLocks/>
          </p:cNvSpPr>
          <p:nvPr/>
        </p:nvSpPr>
        <p:spPr bwMode="auto">
          <a:xfrm>
            <a:off x="8456613" y="37322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95">
            <a:extLst>
              <a:ext uri="{FF2B5EF4-FFF2-40B4-BE49-F238E27FC236}">
                <a16:creationId xmlns:a16="http://schemas.microsoft.com/office/drawing/2014/main" id="{A8B756AA-D3D7-4331-9763-AB9968D99B38}"/>
              </a:ext>
            </a:extLst>
          </p:cNvPr>
          <p:cNvSpPr>
            <a:spLocks/>
          </p:cNvSpPr>
          <p:nvPr/>
        </p:nvSpPr>
        <p:spPr bwMode="auto">
          <a:xfrm>
            <a:off x="8788400" y="38274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96">
            <a:extLst>
              <a:ext uri="{FF2B5EF4-FFF2-40B4-BE49-F238E27FC236}">
                <a16:creationId xmlns:a16="http://schemas.microsoft.com/office/drawing/2014/main" id="{654F5196-3BC1-4680-9067-A575D871CF60}"/>
              </a:ext>
            </a:extLst>
          </p:cNvPr>
          <p:cNvSpPr>
            <a:spLocks/>
          </p:cNvSpPr>
          <p:nvPr/>
        </p:nvSpPr>
        <p:spPr bwMode="auto">
          <a:xfrm>
            <a:off x="8378825" y="38274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97">
            <a:extLst>
              <a:ext uri="{FF2B5EF4-FFF2-40B4-BE49-F238E27FC236}">
                <a16:creationId xmlns:a16="http://schemas.microsoft.com/office/drawing/2014/main" id="{03F4133B-D9E2-49F1-AA3A-9FC26EF47AB4}"/>
              </a:ext>
            </a:extLst>
          </p:cNvPr>
          <p:cNvSpPr>
            <a:spLocks/>
          </p:cNvSpPr>
          <p:nvPr/>
        </p:nvSpPr>
        <p:spPr bwMode="auto">
          <a:xfrm>
            <a:off x="8710613" y="3922713"/>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98">
            <a:extLst>
              <a:ext uri="{FF2B5EF4-FFF2-40B4-BE49-F238E27FC236}">
                <a16:creationId xmlns:a16="http://schemas.microsoft.com/office/drawing/2014/main" id="{E11A731C-681D-47C6-AF7C-CCC1CA959DB2}"/>
              </a:ext>
            </a:extLst>
          </p:cNvPr>
          <p:cNvSpPr>
            <a:spLocks/>
          </p:cNvSpPr>
          <p:nvPr/>
        </p:nvSpPr>
        <p:spPr bwMode="auto">
          <a:xfrm>
            <a:off x="8504238" y="3922713"/>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99">
            <a:extLst>
              <a:ext uri="{FF2B5EF4-FFF2-40B4-BE49-F238E27FC236}">
                <a16:creationId xmlns:a16="http://schemas.microsoft.com/office/drawing/2014/main" id="{0A7A51CD-1F1C-4BB5-B8C9-BBC6C80E1D38}"/>
              </a:ext>
            </a:extLst>
          </p:cNvPr>
          <p:cNvSpPr>
            <a:spLocks/>
          </p:cNvSpPr>
          <p:nvPr/>
        </p:nvSpPr>
        <p:spPr bwMode="auto">
          <a:xfrm>
            <a:off x="8585200" y="38274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200">
            <a:extLst>
              <a:ext uri="{FF2B5EF4-FFF2-40B4-BE49-F238E27FC236}">
                <a16:creationId xmlns:a16="http://schemas.microsoft.com/office/drawing/2014/main" id="{C846B9C3-3B95-4321-BF32-23E543235B86}"/>
              </a:ext>
            </a:extLst>
          </p:cNvPr>
          <p:cNvSpPr>
            <a:spLocks/>
          </p:cNvSpPr>
          <p:nvPr/>
        </p:nvSpPr>
        <p:spPr bwMode="auto">
          <a:xfrm>
            <a:off x="2022475" y="4230688"/>
            <a:ext cx="2660650" cy="757237"/>
          </a:xfrm>
          <a:custGeom>
            <a:avLst/>
            <a:gdLst>
              <a:gd name="T0" fmla="*/ 131 w 1676"/>
              <a:gd name="T1" fmla="*/ 0 h 477"/>
              <a:gd name="T2" fmla="*/ 131 w 1676"/>
              <a:gd name="T3" fmla="*/ 0 h 477"/>
              <a:gd name="T4" fmla="*/ 261 w 1676"/>
              <a:gd name="T5" fmla="*/ 0 h 477"/>
              <a:gd name="T6" fmla="*/ 261 w 1676"/>
              <a:gd name="T7" fmla="*/ 0 h 477"/>
              <a:gd name="T8" fmla="*/ 391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1 w 1676"/>
              <a:gd name="T35" fmla="*/ 119 h 477"/>
              <a:gd name="T36" fmla="*/ 1201 w 1676"/>
              <a:gd name="T37" fmla="*/ 119 h 477"/>
              <a:gd name="T38" fmla="*/ 1280 w 1676"/>
              <a:gd name="T39" fmla="*/ 179 h 477"/>
              <a:gd name="T40" fmla="*/ 1280 w 1676"/>
              <a:gd name="T41" fmla="*/ 179 h 477"/>
              <a:gd name="T42" fmla="*/ 1359 w 1676"/>
              <a:gd name="T43" fmla="*/ 239 h 477"/>
              <a:gd name="T44" fmla="*/ 1359 w 1676"/>
              <a:gd name="T45" fmla="*/ 239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6 w 1676"/>
              <a:gd name="T77" fmla="*/ 477 h 477"/>
              <a:gd name="T78" fmla="*/ 1026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8 w 1676"/>
              <a:gd name="T103" fmla="*/ 239 h 477"/>
              <a:gd name="T104" fmla="*/ 318 w 1676"/>
              <a:gd name="T105" fmla="*/ 239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1"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1" y="119"/>
                </a:lnTo>
                <a:lnTo>
                  <a:pt x="1201" y="119"/>
                </a:lnTo>
                <a:lnTo>
                  <a:pt x="1280" y="179"/>
                </a:lnTo>
                <a:lnTo>
                  <a:pt x="1280" y="179"/>
                </a:lnTo>
                <a:lnTo>
                  <a:pt x="1359" y="239"/>
                </a:lnTo>
                <a:lnTo>
                  <a:pt x="1359" y="239"/>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6" y="477"/>
                </a:lnTo>
                <a:lnTo>
                  <a:pt x="1026"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8" y="239"/>
                </a:lnTo>
                <a:lnTo>
                  <a:pt x="318" y="239"/>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201">
            <a:extLst>
              <a:ext uri="{FF2B5EF4-FFF2-40B4-BE49-F238E27FC236}">
                <a16:creationId xmlns:a16="http://schemas.microsoft.com/office/drawing/2014/main" id="{75F1BEF0-3EE0-4121-B75A-FE5CA08B6419}"/>
              </a:ext>
            </a:extLst>
          </p:cNvPr>
          <p:cNvSpPr>
            <a:spLocks/>
          </p:cNvSpPr>
          <p:nvPr/>
        </p:nvSpPr>
        <p:spPr bwMode="auto">
          <a:xfrm>
            <a:off x="3468688"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02">
            <a:extLst>
              <a:ext uri="{FF2B5EF4-FFF2-40B4-BE49-F238E27FC236}">
                <a16:creationId xmlns:a16="http://schemas.microsoft.com/office/drawing/2014/main" id="{1A7233E0-03B9-44D4-8AFC-6C47468F1244}"/>
              </a:ext>
            </a:extLst>
          </p:cNvPr>
          <p:cNvSpPr>
            <a:spLocks/>
          </p:cNvSpPr>
          <p:nvPr/>
        </p:nvSpPr>
        <p:spPr bwMode="auto">
          <a:xfrm>
            <a:off x="3262313" y="423068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203">
            <a:extLst>
              <a:ext uri="{FF2B5EF4-FFF2-40B4-BE49-F238E27FC236}">
                <a16:creationId xmlns:a16="http://schemas.microsoft.com/office/drawing/2014/main" id="{727D93C0-1F82-4128-A7CC-436EF198C9EC}"/>
              </a:ext>
            </a:extLst>
          </p:cNvPr>
          <p:cNvSpPr>
            <a:spLocks/>
          </p:cNvSpPr>
          <p:nvPr/>
        </p:nvSpPr>
        <p:spPr bwMode="auto">
          <a:xfrm>
            <a:off x="3055938"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04">
            <a:extLst>
              <a:ext uri="{FF2B5EF4-FFF2-40B4-BE49-F238E27FC236}">
                <a16:creationId xmlns:a16="http://schemas.microsoft.com/office/drawing/2014/main" id="{F000F98E-59FE-49C8-9F12-5CF9C9EAF760}"/>
              </a:ext>
            </a:extLst>
          </p:cNvPr>
          <p:cNvSpPr>
            <a:spLocks/>
          </p:cNvSpPr>
          <p:nvPr/>
        </p:nvSpPr>
        <p:spPr bwMode="auto">
          <a:xfrm>
            <a:off x="2849563"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206">
            <a:extLst>
              <a:ext uri="{FF2B5EF4-FFF2-40B4-BE49-F238E27FC236}">
                <a16:creationId xmlns:a16="http://schemas.microsoft.com/office/drawing/2014/main" id="{E5842912-708A-4542-8FE7-E2411BD0448F}"/>
              </a:ext>
            </a:extLst>
          </p:cNvPr>
          <p:cNvSpPr>
            <a:spLocks/>
          </p:cNvSpPr>
          <p:nvPr/>
        </p:nvSpPr>
        <p:spPr bwMode="auto">
          <a:xfrm>
            <a:off x="2643188" y="4230688"/>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07">
            <a:extLst>
              <a:ext uri="{FF2B5EF4-FFF2-40B4-BE49-F238E27FC236}">
                <a16:creationId xmlns:a16="http://schemas.microsoft.com/office/drawing/2014/main" id="{3875D4D9-DD31-4C80-A399-F4547C9BA390}"/>
              </a:ext>
            </a:extLst>
          </p:cNvPr>
          <p:cNvSpPr>
            <a:spLocks/>
          </p:cNvSpPr>
          <p:nvPr/>
        </p:nvSpPr>
        <p:spPr bwMode="auto">
          <a:xfrm>
            <a:off x="2436813" y="423068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208">
            <a:extLst>
              <a:ext uri="{FF2B5EF4-FFF2-40B4-BE49-F238E27FC236}">
                <a16:creationId xmlns:a16="http://schemas.microsoft.com/office/drawing/2014/main" id="{17B286A5-8C78-4D90-9C3F-233868152908}"/>
              </a:ext>
            </a:extLst>
          </p:cNvPr>
          <p:cNvSpPr>
            <a:spLocks/>
          </p:cNvSpPr>
          <p:nvPr/>
        </p:nvSpPr>
        <p:spPr bwMode="auto">
          <a:xfrm>
            <a:off x="2230438" y="4230688"/>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09">
            <a:extLst>
              <a:ext uri="{FF2B5EF4-FFF2-40B4-BE49-F238E27FC236}">
                <a16:creationId xmlns:a16="http://schemas.microsoft.com/office/drawing/2014/main" id="{45101BC6-F4E1-4A58-9723-F4A91AAECFEA}"/>
              </a:ext>
            </a:extLst>
          </p:cNvPr>
          <p:cNvSpPr>
            <a:spLocks/>
          </p:cNvSpPr>
          <p:nvPr/>
        </p:nvSpPr>
        <p:spPr bwMode="auto">
          <a:xfrm>
            <a:off x="2022475" y="4230688"/>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210">
            <a:extLst>
              <a:ext uri="{FF2B5EF4-FFF2-40B4-BE49-F238E27FC236}">
                <a16:creationId xmlns:a16="http://schemas.microsoft.com/office/drawing/2014/main" id="{95397949-E117-4DC2-BF90-69EF3E3034EC}"/>
              </a:ext>
            </a:extLst>
          </p:cNvPr>
          <p:cNvSpPr>
            <a:spLocks/>
          </p:cNvSpPr>
          <p:nvPr/>
        </p:nvSpPr>
        <p:spPr bwMode="auto">
          <a:xfrm>
            <a:off x="3594100" y="432435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11">
            <a:extLst>
              <a:ext uri="{FF2B5EF4-FFF2-40B4-BE49-F238E27FC236}">
                <a16:creationId xmlns:a16="http://schemas.microsoft.com/office/drawing/2014/main" id="{9069D2C8-0870-4DD0-9404-04AC2AF3FF08}"/>
              </a:ext>
            </a:extLst>
          </p:cNvPr>
          <p:cNvSpPr>
            <a:spLocks/>
          </p:cNvSpPr>
          <p:nvPr/>
        </p:nvSpPr>
        <p:spPr bwMode="auto">
          <a:xfrm>
            <a:off x="3387725"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212">
            <a:extLst>
              <a:ext uri="{FF2B5EF4-FFF2-40B4-BE49-F238E27FC236}">
                <a16:creationId xmlns:a16="http://schemas.microsoft.com/office/drawing/2014/main" id="{C7310BD3-328A-4700-AC16-375EFBC65EED}"/>
              </a:ext>
            </a:extLst>
          </p:cNvPr>
          <p:cNvSpPr>
            <a:spLocks/>
          </p:cNvSpPr>
          <p:nvPr/>
        </p:nvSpPr>
        <p:spPr bwMode="auto">
          <a:xfrm>
            <a:off x="3181350"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13">
            <a:extLst>
              <a:ext uri="{FF2B5EF4-FFF2-40B4-BE49-F238E27FC236}">
                <a16:creationId xmlns:a16="http://schemas.microsoft.com/office/drawing/2014/main" id="{A59A2A27-6883-402E-8ADC-C494606F7B77}"/>
              </a:ext>
            </a:extLst>
          </p:cNvPr>
          <p:cNvSpPr>
            <a:spLocks/>
          </p:cNvSpPr>
          <p:nvPr/>
        </p:nvSpPr>
        <p:spPr bwMode="auto">
          <a:xfrm>
            <a:off x="2974975"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214">
            <a:extLst>
              <a:ext uri="{FF2B5EF4-FFF2-40B4-BE49-F238E27FC236}">
                <a16:creationId xmlns:a16="http://schemas.microsoft.com/office/drawing/2014/main" id="{5E88B667-2D2E-411B-8F3E-305BA0C304C8}"/>
              </a:ext>
            </a:extLst>
          </p:cNvPr>
          <p:cNvSpPr>
            <a:spLocks/>
          </p:cNvSpPr>
          <p:nvPr/>
        </p:nvSpPr>
        <p:spPr bwMode="auto">
          <a:xfrm>
            <a:off x="2768600" y="43243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15">
            <a:extLst>
              <a:ext uri="{FF2B5EF4-FFF2-40B4-BE49-F238E27FC236}">
                <a16:creationId xmlns:a16="http://schemas.microsoft.com/office/drawing/2014/main" id="{D2FDA7D7-0937-4AF0-80F1-36650D14E194}"/>
              </a:ext>
            </a:extLst>
          </p:cNvPr>
          <p:cNvSpPr>
            <a:spLocks/>
          </p:cNvSpPr>
          <p:nvPr/>
        </p:nvSpPr>
        <p:spPr bwMode="auto">
          <a:xfrm>
            <a:off x="2562225"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216">
            <a:extLst>
              <a:ext uri="{FF2B5EF4-FFF2-40B4-BE49-F238E27FC236}">
                <a16:creationId xmlns:a16="http://schemas.microsoft.com/office/drawing/2014/main" id="{15545A79-FAD4-4BBB-B669-B6F59F944226}"/>
              </a:ext>
            </a:extLst>
          </p:cNvPr>
          <p:cNvSpPr>
            <a:spLocks/>
          </p:cNvSpPr>
          <p:nvPr/>
        </p:nvSpPr>
        <p:spPr bwMode="auto">
          <a:xfrm>
            <a:off x="235585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17">
            <a:extLst>
              <a:ext uri="{FF2B5EF4-FFF2-40B4-BE49-F238E27FC236}">
                <a16:creationId xmlns:a16="http://schemas.microsoft.com/office/drawing/2014/main" id="{D8A2386A-B8A5-44C8-94A2-23B451B7B42D}"/>
              </a:ext>
            </a:extLst>
          </p:cNvPr>
          <p:cNvSpPr>
            <a:spLocks/>
          </p:cNvSpPr>
          <p:nvPr/>
        </p:nvSpPr>
        <p:spPr bwMode="auto">
          <a:xfrm>
            <a:off x="2149475"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218">
            <a:extLst>
              <a:ext uri="{FF2B5EF4-FFF2-40B4-BE49-F238E27FC236}">
                <a16:creationId xmlns:a16="http://schemas.microsoft.com/office/drawing/2014/main" id="{9F176B68-7AC1-42C4-9ADD-80A30BF9F7EB}"/>
              </a:ext>
            </a:extLst>
          </p:cNvPr>
          <p:cNvSpPr>
            <a:spLocks/>
          </p:cNvSpPr>
          <p:nvPr/>
        </p:nvSpPr>
        <p:spPr bwMode="auto">
          <a:xfrm>
            <a:off x="3719513" y="4419600"/>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19">
            <a:extLst>
              <a:ext uri="{FF2B5EF4-FFF2-40B4-BE49-F238E27FC236}">
                <a16:creationId xmlns:a16="http://schemas.microsoft.com/office/drawing/2014/main" id="{57A9F99C-6608-4507-8B8D-B56BF399283F}"/>
              </a:ext>
            </a:extLst>
          </p:cNvPr>
          <p:cNvSpPr>
            <a:spLocks/>
          </p:cNvSpPr>
          <p:nvPr/>
        </p:nvSpPr>
        <p:spPr bwMode="auto">
          <a:xfrm>
            <a:off x="3514725" y="44196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220">
            <a:extLst>
              <a:ext uri="{FF2B5EF4-FFF2-40B4-BE49-F238E27FC236}">
                <a16:creationId xmlns:a16="http://schemas.microsoft.com/office/drawing/2014/main" id="{FF16EB11-A155-47F1-B5E3-A5B1626F4013}"/>
              </a:ext>
            </a:extLst>
          </p:cNvPr>
          <p:cNvSpPr>
            <a:spLocks/>
          </p:cNvSpPr>
          <p:nvPr/>
        </p:nvSpPr>
        <p:spPr bwMode="auto">
          <a:xfrm>
            <a:off x="3308350"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21">
            <a:extLst>
              <a:ext uri="{FF2B5EF4-FFF2-40B4-BE49-F238E27FC236}">
                <a16:creationId xmlns:a16="http://schemas.microsoft.com/office/drawing/2014/main" id="{6115F66F-639E-4CF1-9971-AB2E37F2ECEE}"/>
              </a:ext>
            </a:extLst>
          </p:cNvPr>
          <p:cNvSpPr>
            <a:spLocks/>
          </p:cNvSpPr>
          <p:nvPr/>
        </p:nvSpPr>
        <p:spPr bwMode="auto">
          <a:xfrm>
            <a:off x="3100388" y="441960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222">
            <a:extLst>
              <a:ext uri="{FF2B5EF4-FFF2-40B4-BE49-F238E27FC236}">
                <a16:creationId xmlns:a16="http://schemas.microsoft.com/office/drawing/2014/main" id="{179B3B41-5A0C-45B3-B166-16E0F69B45F6}"/>
              </a:ext>
            </a:extLst>
          </p:cNvPr>
          <p:cNvSpPr>
            <a:spLocks/>
          </p:cNvSpPr>
          <p:nvPr/>
        </p:nvSpPr>
        <p:spPr bwMode="auto">
          <a:xfrm>
            <a:off x="2894013"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223">
            <a:extLst>
              <a:ext uri="{FF2B5EF4-FFF2-40B4-BE49-F238E27FC236}">
                <a16:creationId xmlns:a16="http://schemas.microsoft.com/office/drawing/2014/main" id="{012FF908-DCA7-4137-AE4D-4A43B7A2D6EF}"/>
              </a:ext>
            </a:extLst>
          </p:cNvPr>
          <p:cNvSpPr>
            <a:spLocks/>
          </p:cNvSpPr>
          <p:nvPr/>
        </p:nvSpPr>
        <p:spPr bwMode="auto">
          <a:xfrm>
            <a:off x="2689225"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224">
            <a:extLst>
              <a:ext uri="{FF2B5EF4-FFF2-40B4-BE49-F238E27FC236}">
                <a16:creationId xmlns:a16="http://schemas.microsoft.com/office/drawing/2014/main" id="{290050D2-5910-431F-829B-E00B8F880B92}"/>
              </a:ext>
            </a:extLst>
          </p:cNvPr>
          <p:cNvSpPr>
            <a:spLocks/>
          </p:cNvSpPr>
          <p:nvPr/>
        </p:nvSpPr>
        <p:spPr bwMode="auto">
          <a:xfrm>
            <a:off x="2481263" y="44196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225">
            <a:extLst>
              <a:ext uri="{FF2B5EF4-FFF2-40B4-BE49-F238E27FC236}">
                <a16:creationId xmlns:a16="http://schemas.microsoft.com/office/drawing/2014/main" id="{4380212B-3787-4FEC-B868-F63B6F65325D}"/>
              </a:ext>
            </a:extLst>
          </p:cNvPr>
          <p:cNvSpPr>
            <a:spLocks/>
          </p:cNvSpPr>
          <p:nvPr/>
        </p:nvSpPr>
        <p:spPr bwMode="auto">
          <a:xfrm>
            <a:off x="2274888"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226">
            <a:extLst>
              <a:ext uri="{FF2B5EF4-FFF2-40B4-BE49-F238E27FC236}">
                <a16:creationId xmlns:a16="http://schemas.microsoft.com/office/drawing/2014/main" id="{99D73ECB-2849-4772-916C-A809061FCB80}"/>
              </a:ext>
            </a:extLst>
          </p:cNvPr>
          <p:cNvSpPr>
            <a:spLocks/>
          </p:cNvSpPr>
          <p:nvPr/>
        </p:nvSpPr>
        <p:spPr bwMode="auto">
          <a:xfrm>
            <a:off x="3846513" y="45148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227">
            <a:extLst>
              <a:ext uri="{FF2B5EF4-FFF2-40B4-BE49-F238E27FC236}">
                <a16:creationId xmlns:a16="http://schemas.microsoft.com/office/drawing/2014/main" id="{5977BD8A-C05A-43A8-ADC0-AA8BE9B2891F}"/>
              </a:ext>
            </a:extLst>
          </p:cNvPr>
          <p:cNvSpPr>
            <a:spLocks/>
          </p:cNvSpPr>
          <p:nvPr/>
        </p:nvSpPr>
        <p:spPr bwMode="auto">
          <a:xfrm>
            <a:off x="3640138" y="45148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228">
            <a:extLst>
              <a:ext uri="{FF2B5EF4-FFF2-40B4-BE49-F238E27FC236}">
                <a16:creationId xmlns:a16="http://schemas.microsoft.com/office/drawing/2014/main" id="{ADB4B4E3-927C-44BF-A158-51D6CBDE7E7E}"/>
              </a:ext>
            </a:extLst>
          </p:cNvPr>
          <p:cNvSpPr>
            <a:spLocks/>
          </p:cNvSpPr>
          <p:nvPr/>
        </p:nvSpPr>
        <p:spPr bwMode="auto">
          <a:xfrm>
            <a:off x="3433763"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229">
            <a:extLst>
              <a:ext uri="{FF2B5EF4-FFF2-40B4-BE49-F238E27FC236}">
                <a16:creationId xmlns:a16="http://schemas.microsoft.com/office/drawing/2014/main" id="{C03B6D5C-0D58-45A8-8627-F680338CCCB4}"/>
              </a:ext>
            </a:extLst>
          </p:cNvPr>
          <p:cNvSpPr>
            <a:spLocks/>
          </p:cNvSpPr>
          <p:nvPr/>
        </p:nvSpPr>
        <p:spPr bwMode="auto">
          <a:xfrm>
            <a:off x="3227388"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230">
            <a:extLst>
              <a:ext uri="{FF2B5EF4-FFF2-40B4-BE49-F238E27FC236}">
                <a16:creationId xmlns:a16="http://schemas.microsoft.com/office/drawing/2014/main" id="{0D9202F9-3615-42A9-AC16-831D2E4A8319}"/>
              </a:ext>
            </a:extLst>
          </p:cNvPr>
          <p:cNvSpPr>
            <a:spLocks/>
          </p:cNvSpPr>
          <p:nvPr/>
        </p:nvSpPr>
        <p:spPr bwMode="auto">
          <a:xfrm>
            <a:off x="3019425" y="45148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231">
            <a:extLst>
              <a:ext uri="{FF2B5EF4-FFF2-40B4-BE49-F238E27FC236}">
                <a16:creationId xmlns:a16="http://schemas.microsoft.com/office/drawing/2014/main" id="{699C0ED4-01C4-4B1E-AD42-82ACFEC074A0}"/>
              </a:ext>
            </a:extLst>
          </p:cNvPr>
          <p:cNvSpPr>
            <a:spLocks/>
          </p:cNvSpPr>
          <p:nvPr/>
        </p:nvSpPr>
        <p:spPr bwMode="auto">
          <a:xfrm>
            <a:off x="2814638"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232">
            <a:extLst>
              <a:ext uri="{FF2B5EF4-FFF2-40B4-BE49-F238E27FC236}">
                <a16:creationId xmlns:a16="http://schemas.microsoft.com/office/drawing/2014/main" id="{9F3799CE-1958-4275-A51B-A0D79BD73DEB}"/>
              </a:ext>
            </a:extLst>
          </p:cNvPr>
          <p:cNvSpPr>
            <a:spLocks/>
          </p:cNvSpPr>
          <p:nvPr/>
        </p:nvSpPr>
        <p:spPr bwMode="auto">
          <a:xfrm>
            <a:off x="2608263"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233">
            <a:extLst>
              <a:ext uri="{FF2B5EF4-FFF2-40B4-BE49-F238E27FC236}">
                <a16:creationId xmlns:a16="http://schemas.microsoft.com/office/drawing/2014/main" id="{7CA00F36-64D1-4D50-88E2-FFE933E9ED57}"/>
              </a:ext>
            </a:extLst>
          </p:cNvPr>
          <p:cNvSpPr>
            <a:spLocks/>
          </p:cNvSpPr>
          <p:nvPr/>
        </p:nvSpPr>
        <p:spPr bwMode="auto">
          <a:xfrm>
            <a:off x="2400300" y="45148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234">
            <a:extLst>
              <a:ext uri="{FF2B5EF4-FFF2-40B4-BE49-F238E27FC236}">
                <a16:creationId xmlns:a16="http://schemas.microsoft.com/office/drawing/2014/main" id="{47E34631-393D-46DD-89ED-830CF19211E6}"/>
              </a:ext>
            </a:extLst>
          </p:cNvPr>
          <p:cNvSpPr>
            <a:spLocks/>
          </p:cNvSpPr>
          <p:nvPr/>
        </p:nvSpPr>
        <p:spPr bwMode="auto">
          <a:xfrm>
            <a:off x="3971925" y="46101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235">
            <a:extLst>
              <a:ext uri="{FF2B5EF4-FFF2-40B4-BE49-F238E27FC236}">
                <a16:creationId xmlns:a16="http://schemas.microsoft.com/office/drawing/2014/main" id="{69AC5DF9-4B4A-4E77-8203-EBE882AED2C6}"/>
              </a:ext>
            </a:extLst>
          </p:cNvPr>
          <p:cNvSpPr>
            <a:spLocks/>
          </p:cNvSpPr>
          <p:nvPr/>
        </p:nvSpPr>
        <p:spPr bwMode="auto">
          <a:xfrm>
            <a:off x="3767138" y="4610100"/>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236">
            <a:extLst>
              <a:ext uri="{FF2B5EF4-FFF2-40B4-BE49-F238E27FC236}">
                <a16:creationId xmlns:a16="http://schemas.microsoft.com/office/drawing/2014/main" id="{4B80C5DC-BEC1-4DB8-B952-B3465D42F3E9}"/>
              </a:ext>
            </a:extLst>
          </p:cNvPr>
          <p:cNvSpPr>
            <a:spLocks/>
          </p:cNvSpPr>
          <p:nvPr/>
        </p:nvSpPr>
        <p:spPr bwMode="auto">
          <a:xfrm>
            <a:off x="3559175" y="4610100"/>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237">
            <a:extLst>
              <a:ext uri="{FF2B5EF4-FFF2-40B4-BE49-F238E27FC236}">
                <a16:creationId xmlns:a16="http://schemas.microsoft.com/office/drawing/2014/main" id="{2BBA63B6-F248-4DC4-98BE-175AF39A13EC}"/>
              </a:ext>
            </a:extLst>
          </p:cNvPr>
          <p:cNvSpPr>
            <a:spLocks/>
          </p:cNvSpPr>
          <p:nvPr/>
        </p:nvSpPr>
        <p:spPr bwMode="auto">
          <a:xfrm>
            <a:off x="3352800" y="46101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238">
            <a:extLst>
              <a:ext uri="{FF2B5EF4-FFF2-40B4-BE49-F238E27FC236}">
                <a16:creationId xmlns:a16="http://schemas.microsoft.com/office/drawing/2014/main" id="{205A2A4B-8C95-4E3D-BC2D-85D035BB3253}"/>
              </a:ext>
            </a:extLst>
          </p:cNvPr>
          <p:cNvSpPr>
            <a:spLocks/>
          </p:cNvSpPr>
          <p:nvPr/>
        </p:nvSpPr>
        <p:spPr bwMode="auto">
          <a:xfrm>
            <a:off x="3146425" y="4610100"/>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239">
            <a:extLst>
              <a:ext uri="{FF2B5EF4-FFF2-40B4-BE49-F238E27FC236}">
                <a16:creationId xmlns:a16="http://schemas.microsoft.com/office/drawing/2014/main" id="{C6D93C84-0592-4CA4-ADAC-ED41882128A1}"/>
              </a:ext>
            </a:extLst>
          </p:cNvPr>
          <p:cNvSpPr>
            <a:spLocks/>
          </p:cNvSpPr>
          <p:nvPr/>
        </p:nvSpPr>
        <p:spPr bwMode="auto">
          <a:xfrm>
            <a:off x="2940050" y="46101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240">
            <a:extLst>
              <a:ext uri="{FF2B5EF4-FFF2-40B4-BE49-F238E27FC236}">
                <a16:creationId xmlns:a16="http://schemas.microsoft.com/office/drawing/2014/main" id="{EA645EAB-9628-434F-A68F-FCF6FB94826E}"/>
              </a:ext>
            </a:extLst>
          </p:cNvPr>
          <p:cNvSpPr>
            <a:spLocks/>
          </p:cNvSpPr>
          <p:nvPr/>
        </p:nvSpPr>
        <p:spPr bwMode="auto">
          <a:xfrm>
            <a:off x="2733675" y="46101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41">
            <a:extLst>
              <a:ext uri="{FF2B5EF4-FFF2-40B4-BE49-F238E27FC236}">
                <a16:creationId xmlns:a16="http://schemas.microsoft.com/office/drawing/2014/main" id="{59C8EF87-DA35-4246-A895-5885C5734614}"/>
              </a:ext>
            </a:extLst>
          </p:cNvPr>
          <p:cNvSpPr>
            <a:spLocks/>
          </p:cNvSpPr>
          <p:nvPr/>
        </p:nvSpPr>
        <p:spPr bwMode="auto">
          <a:xfrm>
            <a:off x="2527300" y="46101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42">
            <a:extLst>
              <a:ext uri="{FF2B5EF4-FFF2-40B4-BE49-F238E27FC236}">
                <a16:creationId xmlns:a16="http://schemas.microsoft.com/office/drawing/2014/main" id="{12C1F3EB-E3CC-4662-A9A1-C0DF4814ABBC}"/>
              </a:ext>
            </a:extLst>
          </p:cNvPr>
          <p:cNvSpPr>
            <a:spLocks/>
          </p:cNvSpPr>
          <p:nvPr/>
        </p:nvSpPr>
        <p:spPr bwMode="auto">
          <a:xfrm>
            <a:off x="4097338" y="47037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243">
            <a:extLst>
              <a:ext uri="{FF2B5EF4-FFF2-40B4-BE49-F238E27FC236}">
                <a16:creationId xmlns:a16="http://schemas.microsoft.com/office/drawing/2014/main" id="{8ABC78BB-8395-450D-B6BD-2C969B63DEE9}"/>
              </a:ext>
            </a:extLst>
          </p:cNvPr>
          <p:cNvSpPr>
            <a:spLocks/>
          </p:cNvSpPr>
          <p:nvPr/>
        </p:nvSpPr>
        <p:spPr bwMode="auto">
          <a:xfrm>
            <a:off x="3892550"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244">
            <a:extLst>
              <a:ext uri="{FF2B5EF4-FFF2-40B4-BE49-F238E27FC236}">
                <a16:creationId xmlns:a16="http://schemas.microsoft.com/office/drawing/2014/main" id="{5C2DBB07-5BC4-4E5B-9A88-89BD59BC18D7}"/>
              </a:ext>
            </a:extLst>
          </p:cNvPr>
          <p:cNvSpPr>
            <a:spLocks/>
          </p:cNvSpPr>
          <p:nvPr/>
        </p:nvSpPr>
        <p:spPr bwMode="auto">
          <a:xfrm>
            <a:off x="3686175"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245">
            <a:extLst>
              <a:ext uri="{FF2B5EF4-FFF2-40B4-BE49-F238E27FC236}">
                <a16:creationId xmlns:a16="http://schemas.microsoft.com/office/drawing/2014/main" id="{1932B5D4-BCFD-4844-87AF-8A11F19E6965}"/>
              </a:ext>
            </a:extLst>
          </p:cNvPr>
          <p:cNvSpPr>
            <a:spLocks/>
          </p:cNvSpPr>
          <p:nvPr/>
        </p:nvSpPr>
        <p:spPr bwMode="auto">
          <a:xfrm>
            <a:off x="3478213" y="4703763"/>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46">
            <a:extLst>
              <a:ext uri="{FF2B5EF4-FFF2-40B4-BE49-F238E27FC236}">
                <a16:creationId xmlns:a16="http://schemas.microsoft.com/office/drawing/2014/main" id="{092EFB89-7064-4678-9129-A9DCDC56453C}"/>
              </a:ext>
            </a:extLst>
          </p:cNvPr>
          <p:cNvSpPr>
            <a:spLocks/>
          </p:cNvSpPr>
          <p:nvPr/>
        </p:nvSpPr>
        <p:spPr bwMode="auto">
          <a:xfrm>
            <a:off x="3273425"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247">
            <a:extLst>
              <a:ext uri="{FF2B5EF4-FFF2-40B4-BE49-F238E27FC236}">
                <a16:creationId xmlns:a16="http://schemas.microsoft.com/office/drawing/2014/main" id="{F4207FA6-DD54-4140-B4ED-1F93A271203B}"/>
              </a:ext>
            </a:extLst>
          </p:cNvPr>
          <p:cNvSpPr>
            <a:spLocks/>
          </p:cNvSpPr>
          <p:nvPr/>
        </p:nvSpPr>
        <p:spPr bwMode="auto">
          <a:xfrm>
            <a:off x="2652713"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48">
            <a:extLst>
              <a:ext uri="{FF2B5EF4-FFF2-40B4-BE49-F238E27FC236}">
                <a16:creationId xmlns:a16="http://schemas.microsoft.com/office/drawing/2014/main" id="{E3741F71-D72F-4D53-A590-2DDCA86DD23D}"/>
              </a:ext>
            </a:extLst>
          </p:cNvPr>
          <p:cNvSpPr>
            <a:spLocks/>
          </p:cNvSpPr>
          <p:nvPr/>
        </p:nvSpPr>
        <p:spPr bwMode="auto">
          <a:xfrm>
            <a:off x="4224338" y="47990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249">
            <a:extLst>
              <a:ext uri="{FF2B5EF4-FFF2-40B4-BE49-F238E27FC236}">
                <a16:creationId xmlns:a16="http://schemas.microsoft.com/office/drawing/2014/main" id="{A1A02F09-3145-409D-9D23-B69A37037CA6}"/>
              </a:ext>
            </a:extLst>
          </p:cNvPr>
          <p:cNvSpPr>
            <a:spLocks/>
          </p:cNvSpPr>
          <p:nvPr/>
        </p:nvSpPr>
        <p:spPr bwMode="auto">
          <a:xfrm>
            <a:off x="4017963"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50">
            <a:extLst>
              <a:ext uri="{FF2B5EF4-FFF2-40B4-BE49-F238E27FC236}">
                <a16:creationId xmlns:a16="http://schemas.microsoft.com/office/drawing/2014/main" id="{D6036AD9-6EA3-4070-B683-B2A30E0E91D4}"/>
              </a:ext>
            </a:extLst>
          </p:cNvPr>
          <p:cNvSpPr>
            <a:spLocks/>
          </p:cNvSpPr>
          <p:nvPr/>
        </p:nvSpPr>
        <p:spPr bwMode="auto">
          <a:xfrm>
            <a:off x="3811588"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251">
            <a:extLst>
              <a:ext uri="{FF2B5EF4-FFF2-40B4-BE49-F238E27FC236}">
                <a16:creationId xmlns:a16="http://schemas.microsoft.com/office/drawing/2014/main" id="{7118B745-4679-4165-A756-0FD3088D3F42}"/>
              </a:ext>
            </a:extLst>
          </p:cNvPr>
          <p:cNvSpPr>
            <a:spLocks/>
          </p:cNvSpPr>
          <p:nvPr/>
        </p:nvSpPr>
        <p:spPr bwMode="auto">
          <a:xfrm>
            <a:off x="3603625" y="479901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252">
            <a:extLst>
              <a:ext uri="{FF2B5EF4-FFF2-40B4-BE49-F238E27FC236}">
                <a16:creationId xmlns:a16="http://schemas.microsoft.com/office/drawing/2014/main" id="{1A877442-9534-4122-AFC3-DEDA6A3A21E6}"/>
              </a:ext>
            </a:extLst>
          </p:cNvPr>
          <p:cNvSpPr>
            <a:spLocks/>
          </p:cNvSpPr>
          <p:nvPr/>
        </p:nvSpPr>
        <p:spPr bwMode="auto">
          <a:xfrm>
            <a:off x="3398838"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253">
            <a:extLst>
              <a:ext uri="{FF2B5EF4-FFF2-40B4-BE49-F238E27FC236}">
                <a16:creationId xmlns:a16="http://schemas.microsoft.com/office/drawing/2014/main" id="{EE2ACA5C-8AF3-4295-AEE4-C15AE5F96AFD}"/>
              </a:ext>
            </a:extLst>
          </p:cNvPr>
          <p:cNvSpPr>
            <a:spLocks/>
          </p:cNvSpPr>
          <p:nvPr/>
        </p:nvSpPr>
        <p:spPr bwMode="auto">
          <a:xfrm>
            <a:off x="4351338" y="48926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254">
            <a:extLst>
              <a:ext uri="{FF2B5EF4-FFF2-40B4-BE49-F238E27FC236}">
                <a16:creationId xmlns:a16="http://schemas.microsoft.com/office/drawing/2014/main" id="{131DAD5F-560A-4D30-ACCB-CE8C51FB4B1C}"/>
              </a:ext>
            </a:extLst>
          </p:cNvPr>
          <p:cNvSpPr>
            <a:spLocks/>
          </p:cNvSpPr>
          <p:nvPr/>
        </p:nvSpPr>
        <p:spPr bwMode="auto">
          <a:xfrm>
            <a:off x="4143375"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255">
            <a:extLst>
              <a:ext uri="{FF2B5EF4-FFF2-40B4-BE49-F238E27FC236}">
                <a16:creationId xmlns:a16="http://schemas.microsoft.com/office/drawing/2014/main" id="{0F1FBBD4-735A-43F9-9168-7BDF752DCE40}"/>
              </a:ext>
            </a:extLst>
          </p:cNvPr>
          <p:cNvSpPr>
            <a:spLocks/>
          </p:cNvSpPr>
          <p:nvPr/>
        </p:nvSpPr>
        <p:spPr bwMode="auto">
          <a:xfrm>
            <a:off x="3937000"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256">
            <a:extLst>
              <a:ext uri="{FF2B5EF4-FFF2-40B4-BE49-F238E27FC236}">
                <a16:creationId xmlns:a16="http://schemas.microsoft.com/office/drawing/2014/main" id="{4FB863B5-BE59-4EA5-A8FB-A4A5BAD6A881}"/>
              </a:ext>
            </a:extLst>
          </p:cNvPr>
          <p:cNvSpPr>
            <a:spLocks/>
          </p:cNvSpPr>
          <p:nvPr/>
        </p:nvSpPr>
        <p:spPr bwMode="auto">
          <a:xfrm>
            <a:off x="3730625" y="48926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257">
            <a:extLst>
              <a:ext uri="{FF2B5EF4-FFF2-40B4-BE49-F238E27FC236}">
                <a16:creationId xmlns:a16="http://schemas.microsoft.com/office/drawing/2014/main" id="{FEDB00FC-B23B-45EE-9C8E-31AABF2B6F50}"/>
              </a:ext>
            </a:extLst>
          </p:cNvPr>
          <p:cNvSpPr>
            <a:spLocks/>
          </p:cNvSpPr>
          <p:nvPr/>
        </p:nvSpPr>
        <p:spPr bwMode="auto">
          <a:xfrm>
            <a:off x="3524250"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258">
            <a:extLst>
              <a:ext uri="{FF2B5EF4-FFF2-40B4-BE49-F238E27FC236}">
                <a16:creationId xmlns:a16="http://schemas.microsoft.com/office/drawing/2014/main" id="{DA377202-1C96-4BF5-B886-9B43D711F1F1}"/>
              </a:ext>
            </a:extLst>
          </p:cNvPr>
          <p:cNvSpPr>
            <a:spLocks/>
          </p:cNvSpPr>
          <p:nvPr/>
        </p:nvSpPr>
        <p:spPr bwMode="auto">
          <a:xfrm>
            <a:off x="3317875"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259">
            <a:extLst>
              <a:ext uri="{FF2B5EF4-FFF2-40B4-BE49-F238E27FC236}">
                <a16:creationId xmlns:a16="http://schemas.microsoft.com/office/drawing/2014/main" id="{36D5FD8E-2242-49B0-8516-CEC982465F49}"/>
              </a:ext>
            </a:extLst>
          </p:cNvPr>
          <p:cNvSpPr>
            <a:spLocks/>
          </p:cNvSpPr>
          <p:nvPr/>
        </p:nvSpPr>
        <p:spPr bwMode="auto">
          <a:xfrm>
            <a:off x="3065463"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260">
            <a:extLst>
              <a:ext uri="{FF2B5EF4-FFF2-40B4-BE49-F238E27FC236}">
                <a16:creationId xmlns:a16="http://schemas.microsoft.com/office/drawing/2014/main" id="{D609669B-A22C-45C5-8CF6-78AC6F571E08}"/>
              </a:ext>
            </a:extLst>
          </p:cNvPr>
          <p:cNvSpPr>
            <a:spLocks/>
          </p:cNvSpPr>
          <p:nvPr/>
        </p:nvSpPr>
        <p:spPr bwMode="auto">
          <a:xfrm>
            <a:off x="2859088" y="47037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261">
            <a:extLst>
              <a:ext uri="{FF2B5EF4-FFF2-40B4-BE49-F238E27FC236}">
                <a16:creationId xmlns:a16="http://schemas.microsoft.com/office/drawing/2014/main" id="{2C2A7FA2-CBEA-48F6-8A87-5A59DB0ABE9F}"/>
              </a:ext>
            </a:extLst>
          </p:cNvPr>
          <p:cNvSpPr>
            <a:spLocks/>
          </p:cNvSpPr>
          <p:nvPr/>
        </p:nvSpPr>
        <p:spPr bwMode="auto">
          <a:xfrm>
            <a:off x="3190875" y="47990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262">
            <a:extLst>
              <a:ext uri="{FF2B5EF4-FFF2-40B4-BE49-F238E27FC236}">
                <a16:creationId xmlns:a16="http://schemas.microsoft.com/office/drawing/2014/main" id="{B1E0BB6B-5667-4128-9DEF-4FB4E405359B}"/>
              </a:ext>
            </a:extLst>
          </p:cNvPr>
          <p:cNvSpPr>
            <a:spLocks/>
          </p:cNvSpPr>
          <p:nvPr/>
        </p:nvSpPr>
        <p:spPr bwMode="auto">
          <a:xfrm>
            <a:off x="2781300" y="47990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263">
            <a:extLst>
              <a:ext uri="{FF2B5EF4-FFF2-40B4-BE49-F238E27FC236}">
                <a16:creationId xmlns:a16="http://schemas.microsoft.com/office/drawing/2014/main" id="{BEC92F6E-71D2-4596-B476-D9E991E3B71E}"/>
              </a:ext>
            </a:extLst>
          </p:cNvPr>
          <p:cNvSpPr>
            <a:spLocks/>
          </p:cNvSpPr>
          <p:nvPr/>
        </p:nvSpPr>
        <p:spPr bwMode="auto">
          <a:xfrm>
            <a:off x="3113088" y="48926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264">
            <a:extLst>
              <a:ext uri="{FF2B5EF4-FFF2-40B4-BE49-F238E27FC236}">
                <a16:creationId xmlns:a16="http://schemas.microsoft.com/office/drawing/2014/main" id="{7155A256-52E8-4855-AE50-0CC7E88D37BA}"/>
              </a:ext>
            </a:extLst>
          </p:cNvPr>
          <p:cNvSpPr>
            <a:spLocks/>
          </p:cNvSpPr>
          <p:nvPr/>
        </p:nvSpPr>
        <p:spPr bwMode="auto">
          <a:xfrm>
            <a:off x="2906713"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265">
            <a:extLst>
              <a:ext uri="{FF2B5EF4-FFF2-40B4-BE49-F238E27FC236}">
                <a16:creationId xmlns:a16="http://schemas.microsoft.com/office/drawing/2014/main" id="{E44A8DE8-B2D7-4790-B3DD-D671A86CCAFA}"/>
              </a:ext>
            </a:extLst>
          </p:cNvPr>
          <p:cNvSpPr>
            <a:spLocks/>
          </p:cNvSpPr>
          <p:nvPr/>
        </p:nvSpPr>
        <p:spPr bwMode="auto">
          <a:xfrm>
            <a:off x="2987675"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266">
            <a:extLst>
              <a:ext uri="{FF2B5EF4-FFF2-40B4-BE49-F238E27FC236}">
                <a16:creationId xmlns:a16="http://schemas.microsoft.com/office/drawing/2014/main" id="{DBC45AB1-AA3E-4A91-85A2-FE75379145A0}"/>
              </a:ext>
            </a:extLst>
          </p:cNvPr>
          <p:cNvSpPr>
            <a:spLocks/>
          </p:cNvSpPr>
          <p:nvPr/>
        </p:nvSpPr>
        <p:spPr bwMode="auto">
          <a:xfrm>
            <a:off x="2022475" y="3744913"/>
            <a:ext cx="2660650" cy="757238"/>
          </a:xfrm>
          <a:custGeom>
            <a:avLst/>
            <a:gdLst>
              <a:gd name="T0" fmla="*/ 131 w 1676"/>
              <a:gd name="T1" fmla="*/ 0 h 477"/>
              <a:gd name="T2" fmla="*/ 131 w 1676"/>
              <a:gd name="T3" fmla="*/ 0 h 477"/>
              <a:gd name="T4" fmla="*/ 261 w 1676"/>
              <a:gd name="T5" fmla="*/ 0 h 477"/>
              <a:gd name="T6" fmla="*/ 261 w 1676"/>
              <a:gd name="T7" fmla="*/ 0 h 477"/>
              <a:gd name="T8" fmla="*/ 391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1 w 1676"/>
              <a:gd name="T35" fmla="*/ 119 h 477"/>
              <a:gd name="T36" fmla="*/ 1201 w 1676"/>
              <a:gd name="T37" fmla="*/ 119 h 477"/>
              <a:gd name="T38" fmla="*/ 1280 w 1676"/>
              <a:gd name="T39" fmla="*/ 178 h 477"/>
              <a:gd name="T40" fmla="*/ 1280 w 1676"/>
              <a:gd name="T41" fmla="*/ 178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7 h 477"/>
              <a:gd name="T56" fmla="*/ 1597 w 1676"/>
              <a:gd name="T57" fmla="*/ 417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6 w 1676"/>
              <a:gd name="T77" fmla="*/ 477 h 477"/>
              <a:gd name="T78" fmla="*/ 1026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8 w 1676"/>
              <a:gd name="T103" fmla="*/ 238 h 477"/>
              <a:gd name="T104" fmla="*/ 318 w 1676"/>
              <a:gd name="T105" fmla="*/ 238 h 477"/>
              <a:gd name="T106" fmla="*/ 238 w 1676"/>
              <a:gd name="T107" fmla="*/ 178 h 477"/>
              <a:gd name="T108" fmla="*/ 238 w 1676"/>
              <a:gd name="T109" fmla="*/ 178 h 477"/>
              <a:gd name="T110" fmla="*/ 159 w 1676"/>
              <a:gd name="T111" fmla="*/ 119 h 477"/>
              <a:gd name="T112" fmla="*/ 159 w 1676"/>
              <a:gd name="T113" fmla="*/ 119 h 477"/>
              <a:gd name="T114" fmla="*/ 80 w 1676"/>
              <a:gd name="T115" fmla="*/ 60 h 477"/>
              <a:gd name="T116" fmla="*/ 80 w 1676"/>
              <a:gd name="T117" fmla="*/ 60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1"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1" y="119"/>
                </a:lnTo>
                <a:lnTo>
                  <a:pt x="1201" y="119"/>
                </a:lnTo>
                <a:lnTo>
                  <a:pt x="1280" y="178"/>
                </a:lnTo>
                <a:lnTo>
                  <a:pt x="1280" y="178"/>
                </a:lnTo>
                <a:lnTo>
                  <a:pt x="1359" y="238"/>
                </a:lnTo>
                <a:lnTo>
                  <a:pt x="1359" y="238"/>
                </a:lnTo>
                <a:lnTo>
                  <a:pt x="1438" y="298"/>
                </a:lnTo>
                <a:lnTo>
                  <a:pt x="1438" y="298"/>
                </a:lnTo>
                <a:lnTo>
                  <a:pt x="1518" y="358"/>
                </a:lnTo>
                <a:lnTo>
                  <a:pt x="1518" y="358"/>
                </a:lnTo>
                <a:lnTo>
                  <a:pt x="1597" y="417"/>
                </a:lnTo>
                <a:lnTo>
                  <a:pt x="1597" y="417"/>
                </a:lnTo>
                <a:lnTo>
                  <a:pt x="1676" y="477"/>
                </a:lnTo>
                <a:lnTo>
                  <a:pt x="1546" y="477"/>
                </a:lnTo>
                <a:lnTo>
                  <a:pt x="1546" y="477"/>
                </a:lnTo>
                <a:lnTo>
                  <a:pt x="1416" y="477"/>
                </a:lnTo>
                <a:lnTo>
                  <a:pt x="1416" y="477"/>
                </a:lnTo>
                <a:lnTo>
                  <a:pt x="1286" y="477"/>
                </a:lnTo>
                <a:lnTo>
                  <a:pt x="1285" y="477"/>
                </a:lnTo>
                <a:lnTo>
                  <a:pt x="1156" y="477"/>
                </a:lnTo>
                <a:lnTo>
                  <a:pt x="1155" y="477"/>
                </a:lnTo>
                <a:lnTo>
                  <a:pt x="1026" y="477"/>
                </a:lnTo>
                <a:lnTo>
                  <a:pt x="1026"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8" y="238"/>
                </a:lnTo>
                <a:lnTo>
                  <a:pt x="318" y="238"/>
                </a:lnTo>
                <a:lnTo>
                  <a:pt x="238" y="178"/>
                </a:lnTo>
                <a:lnTo>
                  <a:pt x="238" y="178"/>
                </a:lnTo>
                <a:lnTo>
                  <a:pt x="159" y="119"/>
                </a:lnTo>
                <a:lnTo>
                  <a:pt x="159" y="119"/>
                </a:lnTo>
                <a:lnTo>
                  <a:pt x="80" y="60"/>
                </a:lnTo>
                <a:lnTo>
                  <a:pt x="80" y="60"/>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267">
            <a:extLst>
              <a:ext uri="{FF2B5EF4-FFF2-40B4-BE49-F238E27FC236}">
                <a16:creationId xmlns:a16="http://schemas.microsoft.com/office/drawing/2014/main" id="{98C518C2-88D9-4A7E-8CE1-B5580F1D0B15}"/>
              </a:ext>
            </a:extLst>
          </p:cNvPr>
          <p:cNvSpPr>
            <a:spLocks/>
          </p:cNvSpPr>
          <p:nvPr/>
        </p:nvSpPr>
        <p:spPr bwMode="auto">
          <a:xfrm>
            <a:off x="3468688"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268">
            <a:extLst>
              <a:ext uri="{FF2B5EF4-FFF2-40B4-BE49-F238E27FC236}">
                <a16:creationId xmlns:a16="http://schemas.microsoft.com/office/drawing/2014/main" id="{0331C25D-41A6-47D2-9843-3F7286236581}"/>
              </a:ext>
            </a:extLst>
          </p:cNvPr>
          <p:cNvSpPr>
            <a:spLocks/>
          </p:cNvSpPr>
          <p:nvPr/>
        </p:nvSpPr>
        <p:spPr bwMode="auto">
          <a:xfrm>
            <a:off x="3262313" y="37449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269">
            <a:extLst>
              <a:ext uri="{FF2B5EF4-FFF2-40B4-BE49-F238E27FC236}">
                <a16:creationId xmlns:a16="http://schemas.microsoft.com/office/drawing/2014/main" id="{409B7B02-73B6-4CBC-9DFA-156C8E4D695D}"/>
              </a:ext>
            </a:extLst>
          </p:cNvPr>
          <p:cNvSpPr>
            <a:spLocks/>
          </p:cNvSpPr>
          <p:nvPr/>
        </p:nvSpPr>
        <p:spPr bwMode="auto">
          <a:xfrm>
            <a:off x="3055938"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270">
            <a:extLst>
              <a:ext uri="{FF2B5EF4-FFF2-40B4-BE49-F238E27FC236}">
                <a16:creationId xmlns:a16="http://schemas.microsoft.com/office/drawing/2014/main" id="{328533B6-4706-4397-B6BB-16377CB44E03}"/>
              </a:ext>
            </a:extLst>
          </p:cNvPr>
          <p:cNvSpPr>
            <a:spLocks/>
          </p:cNvSpPr>
          <p:nvPr/>
        </p:nvSpPr>
        <p:spPr bwMode="auto">
          <a:xfrm>
            <a:off x="2849563"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271">
            <a:extLst>
              <a:ext uri="{FF2B5EF4-FFF2-40B4-BE49-F238E27FC236}">
                <a16:creationId xmlns:a16="http://schemas.microsoft.com/office/drawing/2014/main" id="{509168B0-074B-4258-9B3F-E7A2B10AD9C4}"/>
              </a:ext>
            </a:extLst>
          </p:cNvPr>
          <p:cNvSpPr>
            <a:spLocks/>
          </p:cNvSpPr>
          <p:nvPr/>
        </p:nvSpPr>
        <p:spPr bwMode="auto">
          <a:xfrm>
            <a:off x="2643188" y="37449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272">
            <a:extLst>
              <a:ext uri="{FF2B5EF4-FFF2-40B4-BE49-F238E27FC236}">
                <a16:creationId xmlns:a16="http://schemas.microsoft.com/office/drawing/2014/main" id="{E16A17C6-DA3E-48D3-8BF8-C6580D9FAA76}"/>
              </a:ext>
            </a:extLst>
          </p:cNvPr>
          <p:cNvSpPr>
            <a:spLocks/>
          </p:cNvSpPr>
          <p:nvPr/>
        </p:nvSpPr>
        <p:spPr bwMode="auto">
          <a:xfrm>
            <a:off x="2436813"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273">
            <a:extLst>
              <a:ext uri="{FF2B5EF4-FFF2-40B4-BE49-F238E27FC236}">
                <a16:creationId xmlns:a16="http://schemas.microsoft.com/office/drawing/2014/main" id="{280AD6B3-ACF9-4165-9F8E-D67458ECDF57}"/>
              </a:ext>
            </a:extLst>
          </p:cNvPr>
          <p:cNvSpPr>
            <a:spLocks/>
          </p:cNvSpPr>
          <p:nvPr/>
        </p:nvSpPr>
        <p:spPr bwMode="auto">
          <a:xfrm>
            <a:off x="2230438"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274">
            <a:extLst>
              <a:ext uri="{FF2B5EF4-FFF2-40B4-BE49-F238E27FC236}">
                <a16:creationId xmlns:a16="http://schemas.microsoft.com/office/drawing/2014/main" id="{9FAA9833-7356-4418-8834-8B522BD22A64}"/>
              </a:ext>
            </a:extLst>
          </p:cNvPr>
          <p:cNvSpPr>
            <a:spLocks/>
          </p:cNvSpPr>
          <p:nvPr/>
        </p:nvSpPr>
        <p:spPr bwMode="auto">
          <a:xfrm>
            <a:off x="2022475" y="37449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275">
            <a:extLst>
              <a:ext uri="{FF2B5EF4-FFF2-40B4-BE49-F238E27FC236}">
                <a16:creationId xmlns:a16="http://schemas.microsoft.com/office/drawing/2014/main" id="{4B553624-BD52-4788-9277-31DF507AEAA2}"/>
              </a:ext>
            </a:extLst>
          </p:cNvPr>
          <p:cNvSpPr>
            <a:spLocks/>
          </p:cNvSpPr>
          <p:nvPr/>
        </p:nvSpPr>
        <p:spPr bwMode="auto">
          <a:xfrm>
            <a:off x="3594100" y="38385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276">
            <a:extLst>
              <a:ext uri="{FF2B5EF4-FFF2-40B4-BE49-F238E27FC236}">
                <a16:creationId xmlns:a16="http://schemas.microsoft.com/office/drawing/2014/main" id="{F223C029-7866-4BD5-BFCB-D1A74025BE33}"/>
              </a:ext>
            </a:extLst>
          </p:cNvPr>
          <p:cNvSpPr>
            <a:spLocks/>
          </p:cNvSpPr>
          <p:nvPr/>
        </p:nvSpPr>
        <p:spPr bwMode="auto">
          <a:xfrm>
            <a:off x="3387725"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277">
            <a:extLst>
              <a:ext uri="{FF2B5EF4-FFF2-40B4-BE49-F238E27FC236}">
                <a16:creationId xmlns:a16="http://schemas.microsoft.com/office/drawing/2014/main" id="{96D9FF91-0C93-4067-8442-E596464E3407}"/>
              </a:ext>
            </a:extLst>
          </p:cNvPr>
          <p:cNvSpPr>
            <a:spLocks/>
          </p:cNvSpPr>
          <p:nvPr/>
        </p:nvSpPr>
        <p:spPr bwMode="auto">
          <a:xfrm>
            <a:off x="3181350"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278">
            <a:extLst>
              <a:ext uri="{FF2B5EF4-FFF2-40B4-BE49-F238E27FC236}">
                <a16:creationId xmlns:a16="http://schemas.microsoft.com/office/drawing/2014/main" id="{3BAB000A-FAA5-4072-936C-CBBA3D1F2BCE}"/>
              </a:ext>
            </a:extLst>
          </p:cNvPr>
          <p:cNvSpPr>
            <a:spLocks/>
          </p:cNvSpPr>
          <p:nvPr/>
        </p:nvSpPr>
        <p:spPr bwMode="auto">
          <a:xfrm>
            <a:off x="2974975"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279">
            <a:extLst>
              <a:ext uri="{FF2B5EF4-FFF2-40B4-BE49-F238E27FC236}">
                <a16:creationId xmlns:a16="http://schemas.microsoft.com/office/drawing/2014/main" id="{0F5540DE-65DC-4489-B80C-0B979AD75234}"/>
              </a:ext>
            </a:extLst>
          </p:cNvPr>
          <p:cNvSpPr>
            <a:spLocks/>
          </p:cNvSpPr>
          <p:nvPr/>
        </p:nvSpPr>
        <p:spPr bwMode="auto">
          <a:xfrm>
            <a:off x="2768600" y="38385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280">
            <a:extLst>
              <a:ext uri="{FF2B5EF4-FFF2-40B4-BE49-F238E27FC236}">
                <a16:creationId xmlns:a16="http://schemas.microsoft.com/office/drawing/2014/main" id="{9D14C241-2855-43C4-B26E-2B9B4CC4FFF2}"/>
              </a:ext>
            </a:extLst>
          </p:cNvPr>
          <p:cNvSpPr>
            <a:spLocks/>
          </p:cNvSpPr>
          <p:nvPr/>
        </p:nvSpPr>
        <p:spPr bwMode="auto">
          <a:xfrm>
            <a:off x="2562225"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281">
            <a:extLst>
              <a:ext uri="{FF2B5EF4-FFF2-40B4-BE49-F238E27FC236}">
                <a16:creationId xmlns:a16="http://schemas.microsoft.com/office/drawing/2014/main" id="{835CCF87-B500-4C96-8C57-2F101ED36121}"/>
              </a:ext>
            </a:extLst>
          </p:cNvPr>
          <p:cNvSpPr>
            <a:spLocks/>
          </p:cNvSpPr>
          <p:nvPr/>
        </p:nvSpPr>
        <p:spPr bwMode="auto">
          <a:xfrm>
            <a:off x="235585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282">
            <a:extLst>
              <a:ext uri="{FF2B5EF4-FFF2-40B4-BE49-F238E27FC236}">
                <a16:creationId xmlns:a16="http://schemas.microsoft.com/office/drawing/2014/main" id="{DD63E592-5B00-4FEC-AD29-B2E39196F0C3}"/>
              </a:ext>
            </a:extLst>
          </p:cNvPr>
          <p:cNvSpPr>
            <a:spLocks/>
          </p:cNvSpPr>
          <p:nvPr/>
        </p:nvSpPr>
        <p:spPr bwMode="auto">
          <a:xfrm>
            <a:off x="2149475"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283">
            <a:extLst>
              <a:ext uri="{FF2B5EF4-FFF2-40B4-BE49-F238E27FC236}">
                <a16:creationId xmlns:a16="http://schemas.microsoft.com/office/drawing/2014/main" id="{F44D0DC7-B9AD-4568-9A99-28819ECAC4AB}"/>
              </a:ext>
            </a:extLst>
          </p:cNvPr>
          <p:cNvSpPr>
            <a:spLocks/>
          </p:cNvSpPr>
          <p:nvPr/>
        </p:nvSpPr>
        <p:spPr bwMode="auto">
          <a:xfrm>
            <a:off x="3719513" y="3933825"/>
            <a:ext cx="334963" cy="93663"/>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284">
            <a:extLst>
              <a:ext uri="{FF2B5EF4-FFF2-40B4-BE49-F238E27FC236}">
                <a16:creationId xmlns:a16="http://schemas.microsoft.com/office/drawing/2014/main" id="{C41ADEAC-4D76-4B0E-8357-32BB93916735}"/>
              </a:ext>
            </a:extLst>
          </p:cNvPr>
          <p:cNvSpPr>
            <a:spLocks/>
          </p:cNvSpPr>
          <p:nvPr/>
        </p:nvSpPr>
        <p:spPr bwMode="auto">
          <a:xfrm>
            <a:off x="3514725" y="3933825"/>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285">
            <a:extLst>
              <a:ext uri="{FF2B5EF4-FFF2-40B4-BE49-F238E27FC236}">
                <a16:creationId xmlns:a16="http://schemas.microsoft.com/office/drawing/2014/main" id="{8DBCA098-FD9C-4642-8143-81C9C2498F92}"/>
              </a:ext>
            </a:extLst>
          </p:cNvPr>
          <p:cNvSpPr>
            <a:spLocks/>
          </p:cNvSpPr>
          <p:nvPr/>
        </p:nvSpPr>
        <p:spPr bwMode="auto">
          <a:xfrm>
            <a:off x="3308350" y="3933825"/>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286">
            <a:extLst>
              <a:ext uri="{FF2B5EF4-FFF2-40B4-BE49-F238E27FC236}">
                <a16:creationId xmlns:a16="http://schemas.microsoft.com/office/drawing/2014/main" id="{F54A896D-A0FE-4CEF-8E74-DC5A99CF1261}"/>
              </a:ext>
            </a:extLst>
          </p:cNvPr>
          <p:cNvSpPr>
            <a:spLocks/>
          </p:cNvSpPr>
          <p:nvPr/>
        </p:nvSpPr>
        <p:spPr bwMode="auto">
          <a:xfrm>
            <a:off x="3100388" y="3933825"/>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287">
            <a:extLst>
              <a:ext uri="{FF2B5EF4-FFF2-40B4-BE49-F238E27FC236}">
                <a16:creationId xmlns:a16="http://schemas.microsoft.com/office/drawing/2014/main" id="{C1BD1E80-F8AB-49A3-89AD-DD4867E484AA}"/>
              </a:ext>
            </a:extLst>
          </p:cNvPr>
          <p:cNvSpPr>
            <a:spLocks/>
          </p:cNvSpPr>
          <p:nvPr/>
        </p:nvSpPr>
        <p:spPr bwMode="auto">
          <a:xfrm>
            <a:off x="2894013" y="3933825"/>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288">
            <a:extLst>
              <a:ext uri="{FF2B5EF4-FFF2-40B4-BE49-F238E27FC236}">
                <a16:creationId xmlns:a16="http://schemas.microsoft.com/office/drawing/2014/main" id="{E8E7CECC-C961-451A-B8C9-BAF77C098270}"/>
              </a:ext>
            </a:extLst>
          </p:cNvPr>
          <p:cNvSpPr>
            <a:spLocks/>
          </p:cNvSpPr>
          <p:nvPr/>
        </p:nvSpPr>
        <p:spPr bwMode="auto">
          <a:xfrm>
            <a:off x="2689225" y="3933825"/>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289">
            <a:extLst>
              <a:ext uri="{FF2B5EF4-FFF2-40B4-BE49-F238E27FC236}">
                <a16:creationId xmlns:a16="http://schemas.microsoft.com/office/drawing/2014/main" id="{FEF10D66-559E-47F4-8458-BC0F0BAC361A}"/>
              </a:ext>
            </a:extLst>
          </p:cNvPr>
          <p:cNvSpPr>
            <a:spLocks/>
          </p:cNvSpPr>
          <p:nvPr/>
        </p:nvSpPr>
        <p:spPr bwMode="auto">
          <a:xfrm>
            <a:off x="2481263" y="3933825"/>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290">
            <a:extLst>
              <a:ext uri="{FF2B5EF4-FFF2-40B4-BE49-F238E27FC236}">
                <a16:creationId xmlns:a16="http://schemas.microsoft.com/office/drawing/2014/main" id="{EF069878-F489-4185-A423-2FA5FABBE5EC}"/>
              </a:ext>
            </a:extLst>
          </p:cNvPr>
          <p:cNvSpPr>
            <a:spLocks/>
          </p:cNvSpPr>
          <p:nvPr/>
        </p:nvSpPr>
        <p:spPr bwMode="auto">
          <a:xfrm>
            <a:off x="2274888" y="3933825"/>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291">
            <a:extLst>
              <a:ext uri="{FF2B5EF4-FFF2-40B4-BE49-F238E27FC236}">
                <a16:creationId xmlns:a16="http://schemas.microsoft.com/office/drawing/2014/main" id="{C39BE3C1-97A0-4D8A-94B0-574E1E266F45}"/>
              </a:ext>
            </a:extLst>
          </p:cNvPr>
          <p:cNvSpPr>
            <a:spLocks/>
          </p:cNvSpPr>
          <p:nvPr/>
        </p:nvSpPr>
        <p:spPr bwMode="auto">
          <a:xfrm>
            <a:off x="3846513" y="40274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292">
            <a:extLst>
              <a:ext uri="{FF2B5EF4-FFF2-40B4-BE49-F238E27FC236}">
                <a16:creationId xmlns:a16="http://schemas.microsoft.com/office/drawing/2014/main" id="{447DE942-81B9-43E2-A768-A4D7671D4DB9}"/>
              </a:ext>
            </a:extLst>
          </p:cNvPr>
          <p:cNvSpPr>
            <a:spLocks/>
          </p:cNvSpPr>
          <p:nvPr/>
        </p:nvSpPr>
        <p:spPr bwMode="auto">
          <a:xfrm>
            <a:off x="3640138" y="402748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293">
            <a:extLst>
              <a:ext uri="{FF2B5EF4-FFF2-40B4-BE49-F238E27FC236}">
                <a16:creationId xmlns:a16="http://schemas.microsoft.com/office/drawing/2014/main" id="{85192042-4E35-45C6-B71C-9EAB47FF3C9C}"/>
              </a:ext>
            </a:extLst>
          </p:cNvPr>
          <p:cNvSpPr>
            <a:spLocks/>
          </p:cNvSpPr>
          <p:nvPr/>
        </p:nvSpPr>
        <p:spPr bwMode="auto">
          <a:xfrm>
            <a:off x="3433763"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294">
            <a:extLst>
              <a:ext uri="{FF2B5EF4-FFF2-40B4-BE49-F238E27FC236}">
                <a16:creationId xmlns:a16="http://schemas.microsoft.com/office/drawing/2014/main" id="{2C7EBD37-EF11-4911-A07F-27EDD7AB3377}"/>
              </a:ext>
            </a:extLst>
          </p:cNvPr>
          <p:cNvSpPr>
            <a:spLocks/>
          </p:cNvSpPr>
          <p:nvPr/>
        </p:nvSpPr>
        <p:spPr bwMode="auto">
          <a:xfrm>
            <a:off x="3227388"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95">
            <a:extLst>
              <a:ext uri="{FF2B5EF4-FFF2-40B4-BE49-F238E27FC236}">
                <a16:creationId xmlns:a16="http://schemas.microsoft.com/office/drawing/2014/main" id="{41FA5BA3-0D11-42CC-AB48-5A6D78884141}"/>
              </a:ext>
            </a:extLst>
          </p:cNvPr>
          <p:cNvSpPr>
            <a:spLocks/>
          </p:cNvSpPr>
          <p:nvPr/>
        </p:nvSpPr>
        <p:spPr bwMode="auto">
          <a:xfrm>
            <a:off x="3019425" y="40274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96">
            <a:extLst>
              <a:ext uri="{FF2B5EF4-FFF2-40B4-BE49-F238E27FC236}">
                <a16:creationId xmlns:a16="http://schemas.microsoft.com/office/drawing/2014/main" id="{E1A52BFE-621A-4B78-827C-70617A1635B2}"/>
              </a:ext>
            </a:extLst>
          </p:cNvPr>
          <p:cNvSpPr>
            <a:spLocks/>
          </p:cNvSpPr>
          <p:nvPr/>
        </p:nvSpPr>
        <p:spPr bwMode="auto">
          <a:xfrm>
            <a:off x="2814638"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97">
            <a:extLst>
              <a:ext uri="{FF2B5EF4-FFF2-40B4-BE49-F238E27FC236}">
                <a16:creationId xmlns:a16="http://schemas.microsoft.com/office/drawing/2014/main" id="{80C95505-C5BE-461E-9029-3AE1D3F16CCF}"/>
              </a:ext>
            </a:extLst>
          </p:cNvPr>
          <p:cNvSpPr>
            <a:spLocks/>
          </p:cNvSpPr>
          <p:nvPr/>
        </p:nvSpPr>
        <p:spPr bwMode="auto">
          <a:xfrm>
            <a:off x="2608263"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98">
            <a:extLst>
              <a:ext uri="{FF2B5EF4-FFF2-40B4-BE49-F238E27FC236}">
                <a16:creationId xmlns:a16="http://schemas.microsoft.com/office/drawing/2014/main" id="{3ABEE1D1-21DA-4C5C-85E8-3A696938AE73}"/>
              </a:ext>
            </a:extLst>
          </p:cNvPr>
          <p:cNvSpPr>
            <a:spLocks/>
          </p:cNvSpPr>
          <p:nvPr/>
        </p:nvSpPr>
        <p:spPr bwMode="auto">
          <a:xfrm>
            <a:off x="2400300" y="40274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99">
            <a:extLst>
              <a:ext uri="{FF2B5EF4-FFF2-40B4-BE49-F238E27FC236}">
                <a16:creationId xmlns:a16="http://schemas.microsoft.com/office/drawing/2014/main" id="{00DF9915-71DF-4DC7-A260-100BA4F6B278}"/>
              </a:ext>
            </a:extLst>
          </p:cNvPr>
          <p:cNvSpPr>
            <a:spLocks/>
          </p:cNvSpPr>
          <p:nvPr/>
        </p:nvSpPr>
        <p:spPr bwMode="auto">
          <a:xfrm>
            <a:off x="3971925"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300">
            <a:extLst>
              <a:ext uri="{FF2B5EF4-FFF2-40B4-BE49-F238E27FC236}">
                <a16:creationId xmlns:a16="http://schemas.microsoft.com/office/drawing/2014/main" id="{659B5F4E-63EB-4165-BBA3-025DF4907398}"/>
              </a:ext>
            </a:extLst>
          </p:cNvPr>
          <p:cNvSpPr>
            <a:spLocks/>
          </p:cNvSpPr>
          <p:nvPr/>
        </p:nvSpPr>
        <p:spPr bwMode="auto">
          <a:xfrm>
            <a:off x="3767138" y="412273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301">
            <a:extLst>
              <a:ext uri="{FF2B5EF4-FFF2-40B4-BE49-F238E27FC236}">
                <a16:creationId xmlns:a16="http://schemas.microsoft.com/office/drawing/2014/main" id="{624BF945-DA54-4D73-89BA-33AB3E5AF230}"/>
              </a:ext>
            </a:extLst>
          </p:cNvPr>
          <p:cNvSpPr>
            <a:spLocks/>
          </p:cNvSpPr>
          <p:nvPr/>
        </p:nvSpPr>
        <p:spPr bwMode="auto">
          <a:xfrm>
            <a:off x="3559175"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302">
            <a:extLst>
              <a:ext uri="{FF2B5EF4-FFF2-40B4-BE49-F238E27FC236}">
                <a16:creationId xmlns:a16="http://schemas.microsoft.com/office/drawing/2014/main" id="{17609625-DA74-4A51-8139-9D263B196817}"/>
              </a:ext>
            </a:extLst>
          </p:cNvPr>
          <p:cNvSpPr>
            <a:spLocks/>
          </p:cNvSpPr>
          <p:nvPr/>
        </p:nvSpPr>
        <p:spPr bwMode="auto">
          <a:xfrm>
            <a:off x="3352800"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303">
            <a:extLst>
              <a:ext uri="{FF2B5EF4-FFF2-40B4-BE49-F238E27FC236}">
                <a16:creationId xmlns:a16="http://schemas.microsoft.com/office/drawing/2014/main" id="{0090448D-A23F-4C92-9172-8FA59CFA5B54}"/>
              </a:ext>
            </a:extLst>
          </p:cNvPr>
          <p:cNvSpPr>
            <a:spLocks/>
          </p:cNvSpPr>
          <p:nvPr/>
        </p:nvSpPr>
        <p:spPr bwMode="auto">
          <a:xfrm>
            <a:off x="3146425"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304">
            <a:extLst>
              <a:ext uri="{FF2B5EF4-FFF2-40B4-BE49-F238E27FC236}">
                <a16:creationId xmlns:a16="http://schemas.microsoft.com/office/drawing/2014/main" id="{4DC4BB25-5AE9-442F-8914-81C7F6DEF5A9}"/>
              </a:ext>
            </a:extLst>
          </p:cNvPr>
          <p:cNvSpPr>
            <a:spLocks/>
          </p:cNvSpPr>
          <p:nvPr/>
        </p:nvSpPr>
        <p:spPr bwMode="auto">
          <a:xfrm>
            <a:off x="2940050"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305">
            <a:extLst>
              <a:ext uri="{FF2B5EF4-FFF2-40B4-BE49-F238E27FC236}">
                <a16:creationId xmlns:a16="http://schemas.microsoft.com/office/drawing/2014/main" id="{27C75DB5-B6F4-499A-9DFB-F532FDCC4820}"/>
              </a:ext>
            </a:extLst>
          </p:cNvPr>
          <p:cNvSpPr>
            <a:spLocks/>
          </p:cNvSpPr>
          <p:nvPr/>
        </p:nvSpPr>
        <p:spPr bwMode="auto">
          <a:xfrm>
            <a:off x="2733675"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306">
            <a:extLst>
              <a:ext uri="{FF2B5EF4-FFF2-40B4-BE49-F238E27FC236}">
                <a16:creationId xmlns:a16="http://schemas.microsoft.com/office/drawing/2014/main" id="{210B25E1-75CA-454E-8634-D97DC4FBEE9C}"/>
              </a:ext>
            </a:extLst>
          </p:cNvPr>
          <p:cNvSpPr>
            <a:spLocks/>
          </p:cNvSpPr>
          <p:nvPr/>
        </p:nvSpPr>
        <p:spPr bwMode="auto">
          <a:xfrm>
            <a:off x="2527300"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307">
            <a:extLst>
              <a:ext uri="{FF2B5EF4-FFF2-40B4-BE49-F238E27FC236}">
                <a16:creationId xmlns:a16="http://schemas.microsoft.com/office/drawing/2014/main" id="{28E0F987-0B08-4562-86B4-40F65D22A778}"/>
              </a:ext>
            </a:extLst>
          </p:cNvPr>
          <p:cNvSpPr>
            <a:spLocks/>
          </p:cNvSpPr>
          <p:nvPr/>
        </p:nvSpPr>
        <p:spPr bwMode="auto">
          <a:xfrm>
            <a:off x="4097338" y="42179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308">
            <a:extLst>
              <a:ext uri="{FF2B5EF4-FFF2-40B4-BE49-F238E27FC236}">
                <a16:creationId xmlns:a16="http://schemas.microsoft.com/office/drawing/2014/main" id="{D5969947-29FF-41E5-AB13-B76D35275387}"/>
              </a:ext>
            </a:extLst>
          </p:cNvPr>
          <p:cNvSpPr>
            <a:spLocks/>
          </p:cNvSpPr>
          <p:nvPr/>
        </p:nvSpPr>
        <p:spPr bwMode="auto">
          <a:xfrm>
            <a:off x="3892550"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309">
            <a:extLst>
              <a:ext uri="{FF2B5EF4-FFF2-40B4-BE49-F238E27FC236}">
                <a16:creationId xmlns:a16="http://schemas.microsoft.com/office/drawing/2014/main" id="{2216F715-B8EB-4427-BFB0-368D0C91D3E6}"/>
              </a:ext>
            </a:extLst>
          </p:cNvPr>
          <p:cNvSpPr>
            <a:spLocks/>
          </p:cNvSpPr>
          <p:nvPr/>
        </p:nvSpPr>
        <p:spPr bwMode="auto">
          <a:xfrm>
            <a:off x="3686175"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310">
            <a:extLst>
              <a:ext uri="{FF2B5EF4-FFF2-40B4-BE49-F238E27FC236}">
                <a16:creationId xmlns:a16="http://schemas.microsoft.com/office/drawing/2014/main" id="{65ECDEFA-4063-4F4D-87A5-770F0E93E9FB}"/>
              </a:ext>
            </a:extLst>
          </p:cNvPr>
          <p:cNvSpPr>
            <a:spLocks/>
          </p:cNvSpPr>
          <p:nvPr/>
        </p:nvSpPr>
        <p:spPr bwMode="auto">
          <a:xfrm>
            <a:off x="3478213" y="4217988"/>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311">
            <a:extLst>
              <a:ext uri="{FF2B5EF4-FFF2-40B4-BE49-F238E27FC236}">
                <a16:creationId xmlns:a16="http://schemas.microsoft.com/office/drawing/2014/main" id="{1CCF4A28-9A1F-4060-A953-D9A094E24B7A}"/>
              </a:ext>
            </a:extLst>
          </p:cNvPr>
          <p:cNvSpPr>
            <a:spLocks/>
          </p:cNvSpPr>
          <p:nvPr/>
        </p:nvSpPr>
        <p:spPr bwMode="auto">
          <a:xfrm>
            <a:off x="3273425"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312">
            <a:extLst>
              <a:ext uri="{FF2B5EF4-FFF2-40B4-BE49-F238E27FC236}">
                <a16:creationId xmlns:a16="http://schemas.microsoft.com/office/drawing/2014/main" id="{97068B22-AB16-4263-801B-76573BB476B6}"/>
              </a:ext>
            </a:extLst>
          </p:cNvPr>
          <p:cNvSpPr>
            <a:spLocks/>
          </p:cNvSpPr>
          <p:nvPr/>
        </p:nvSpPr>
        <p:spPr bwMode="auto">
          <a:xfrm>
            <a:off x="2652713"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313">
            <a:extLst>
              <a:ext uri="{FF2B5EF4-FFF2-40B4-BE49-F238E27FC236}">
                <a16:creationId xmlns:a16="http://schemas.microsoft.com/office/drawing/2014/main" id="{BBE6489A-EBCC-4734-A201-B0B70D5414D0}"/>
              </a:ext>
            </a:extLst>
          </p:cNvPr>
          <p:cNvSpPr>
            <a:spLocks/>
          </p:cNvSpPr>
          <p:nvPr/>
        </p:nvSpPr>
        <p:spPr bwMode="auto">
          <a:xfrm>
            <a:off x="4224338" y="4313238"/>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314">
            <a:extLst>
              <a:ext uri="{FF2B5EF4-FFF2-40B4-BE49-F238E27FC236}">
                <a16:creationId xmlns:a16="http://schemas.microsoft.com/office/drawing/2014/main" id="{587FC8FF-53B0-4F4D-828A-489E4D4B01B6}"/>
              </a:ext>
            </a:extLst>
          </p:cNvPr>
          <p:cNvSpPr>
            <a:spLocks/>
          </p:cNvSpPr>
          <p:nvPr/>
        </p:nvSpPr>
        <p:spPr bwMode="auto">
          <a:xfrm>
            <a:off x="4017963"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315">
            <a:extLst>
              <a:ext uri="{FF2B5EF4-FFF2-40B4-BE49-F238E27FC236}">
                <a16:creationId xmlns:a16="http://schemas.microsoft.com/office/drawing/2014/main" id="{E7E31451-411F-4E64-B1A1-04C7E7B602DC}"/>
              </a:ext>
            </a:extLst>
          </p:cNvPr>
          <p:cNvSpPr>
            <a:spLocks/>
          </p:cNvSpPr>
          <p:nvPr/>
        </p:nvSpPr>
        <p:spPr bwMode="auto">
          <a:xfrm>
            <a:off x="3811588"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316">
            <a:extLst>
              <a:ext uri="{FF2B5EF4-FFF2-40B4-BE49-F238E27FC236}">
                <a16:creationId xmlns:a16="http://schemas.microsoft.com/office/drawing/2014/main" id="{0CBDBF5B-AAD0-4287-97A9-FFCF56319BFA}"/>
              </a:ext>
            </a:extLst>
          </p:cNvPr>
          <p:cNvSpPr>
            <a:spLocks/>
          </p:cNvSpPr>
          <p:nvPr/>
        </p:nvSpPr>
        <p:spPr bwMode="auto">
          <a:xfrm>
            <a:off x="3603625" y="4313238"/>
            <a:ext cx="334963" cy="93663"/>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317">
            <a:extLst>
              <a:ext uri="{FF2B5EF4-FFF2-40B4-BE49-F238E27FC236}">
                <a16:creationId xmlns:a16="http://schemas.microsoft.com/office/drawing/2014/main" id="{BBFB0639-A185-4ACE-8D6A-367959DB8B2E}"/>
              </a:ext>
            </a:extLst>
          </p:cNvPr>
          <p:cNvSpPr>
            <a:spLocks/>
          </p:cNvSpPr>
          <p:nvPr/>
        </p:nvSpPr>
        <p:spPr bwMode="auto">
          <a:xfrm>
            <a:off x="3398838"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318">
            <a:extLst>
              <a:ext uri="{FF2B5EF4-FFF2-40B4-BE49-F238E27FC236}">
                <a16:creationId xmlns:a16="http://schemas.microsoft.com/office/drawing/2014/main" id="{1529B7F7-C8FD-4017-A278-35ADEEEACB8D}"/>
              </a:ext>
            </a:extLst>
          </p:cNvPr>
          <p:cNvSpPr>
            <a:spLocks/>
          </p:cNvSpPr>
          <p:nvPr/>
        </p:nvSpPr>
        <p:spPr bwMode="auto">
          <a:xfrm>
            <a:off x="4351338" y="44069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319">
            <a:extLst>
              <a:ext uri="{FF2B5EF4-FFF2-40B4-BE49-F238E27FC236}">
                <a16:creationId xmlns:a16="http://schemas.microsoft.com/office/drawing/2014/main" id="{E6A3D0AA-0991-4C6D-9D05-2C6404A16355}"/>
              </a:ext>
            </a:extLst>
          </p:cNvPr>
          <p:cNvSpPr>
            <a:spLocks/>
          </p:cNvSpPr>
          <p:nvPr/>
        </p:nvSpPr>
        <p:spPr bwMode="auto">
          <a:xfrm>
            <a:off x="4143375"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320">
            <a:extLst>
              <a:ext uri="{FF2B5EF4-FFF2-40B4-BE49-F238E27FC236}">
                <a16:creationId xmlns:a16="http://schemas.microsoft.com/office/drawing/2014/main" id="{38ECD06E-24F2-47EB-80EC-A928A27D674B}"/>
              </a:ext>
            </a:extLst>
          </p:cNvPr>
          <p:cNvSpPr>
            <a:spLocks/>
          </p:cNvSpPr>
          <p:nvPr/>
        </p:nvSpPr>
        <p:spPr bwMode="auto">
          <a:xfrm>
            <a:off x="3937000"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6" name="Freeform 321">
            <a:extLst>
              <a:ext uri="{FF2B5EF4-FFF2-40B4-BE49-F238E27FC236}">
                <a16:creationId xmlns:a16="http://schemas.microsoft.com/office/drawing/2014/main" id="{A37B1338-80E2-4B73-A4DB-B7F3B4529099}"/>
              </a:ext>
            </a:extLst>
          </p:cNvPr>
          <p:cNvSpPr>
            <a:spLocks/>
          </p:cNvSpPr>
          <p:nvPr/>
        </p:nvSpPr>
        <p:spPr bwMode="auto">
          <a:xfrm>
            <a:off x="3730625" y="44069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7" name="Freeform 322">
            <a:extLst>
              <a:ext uri="{FF2B5EF4-FFF2-40B4-BE49-F238E27FC236}">
                <a16:creationId xmlns:a16="http://schemas.microsoft.com/office/drawing/2014/main" id="{9189634F-98D1-449B-8AE2-AF139ECAD8F1}"/>
              </a:ext>
            </a:extLst>
          </p:cNvPr>
          <p:cNvSpPr>
            <a:spLocks/>
          </p:cNvSpPr>
          <p:nvPr/>
        </p:nvSpPr>
        <p:spPr bwMode="auto">
          <a:xfrm>
            <a:off x="3524250"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323">
            <a:extLst>
              <a:ext uri="{FF2B5EF4-FFF2-40B4-BE49-F238E27FC236}">
                <a16:creationId xmlns:a16="http://schemas.microsoft.com/office/drawing/2014/main" id="{318D7048-F0AB-4CC9-93A6-3F613F2AEF96}"/>
              </a:ext>
            </a:extLst>
          </p:cNvPr>
          <p:cNvSpPr>
            <a:spLocks/>
          </p:cNvSpPr>
          <p:nvPr/>
        </p:nvSpPr>
        <p:spPr bwMode="auto">
          <a:xfrm>
            <a:off x="3317875"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324">
            <a:extLst>
              <a:ext uri="{FF2B5EF4-FFF2-40B4-BE49-F238E27FC236}">
                <a16:creationId xmlns:a16="http://schemas.microsoft.com/office/drawing/2014/main" id="{81956D71-F0A2-4889-AA05-B6C9C83743CF}"/>
              </a:ext>
            </a:extLst>
          </p:cNvPr>
          <p:cNvSpPr>
            <a:spLocks/>
          </p:cNvSpPr>
          <p:nvPr/>
        </p:nvSpPr>
        <p:spPr bwMode="auto">
          <a:xfrm>
            <a:off x="3065463"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325">
            <a:extLst>
              <a:ext uri="{FF2B5EF4-FFF2-40B4-BE49-F238E27FC236}">
                <a16:creationId xmlns:a16="http://schemas.microsoft.com/office/drawing/2014/main" id="{92D5EC34-B399-4152-B3FA-B451E86EECE8}"/>
              </a:ext>
            </a:extLst>
          </p:cNvPr>
          <p:cNvSpPr>
            <a:spLocks/>
          </p:cNvSpPr>
          <p:nvPr/>
        </p:nvSpPr>
        <p:spPr bwMode="auto">
          <a:xfrm>
            <a:off x="2859088" y="42179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326">
            <a:extLst>
              <a:ext uri="{FF2B5EF4-FFF2-40B4-BE49-F238E27FC236}">
                <a16:creationId xmlns:a16="http://schemas.microsoft.com/office/drawing/2014/main" id="{7B2081B8-0505-4461-976D-97E87B9E5644}"/>
              </a:ext>
            </a:extLst>
          </p:cNvPr>
          <p:cNvSpPr>
            <a:spLocks/>
          </p:cNvSpPr>
          <p:nvPr/>
        </p:nvSpPr>
        <p:spPr bwMode="auto">
          <a:xfrm>
            <a:off x="3190875" y="4313238"/>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327">
            <a:extLst>
              <a:ext uri="{FF2B5EF4-FFF2-40B4-BE49-F238E27FC236}">
                <a16:creationId xmlns:a16="http://schemas.microsoft.com/office/drawing/2014/main" id="{A4B55210-19ED-4607-A167-A7604D2CEC5D}"/>
              </a:ext>
            </a:extLst>
          </p:cNvPr>
          <p:cNvSpPr>
            <a:spLocks/>
          </p:cNvSpPr>
          <p:nvPr/>
        </p:nvSpPr>
        <p:spPr bwMode="auto">
          <a:xfrm>
            <a:off x="2781300" y="4313238"/>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328">
            <a:extLst>
              <a:ext uri="{FF2B5EF4-FFF2-40B4-BE49-F238E27FC236}">
                <a16:creationId xmlns:a16="http://schemas.microsoft.com/office/drawing/2014/main" id="{911A0E6E-D3CF-41FF-9B86-0F0D0119BBF4}"/>
              </a:ext>
            </a:extLst>
          </p:cNvPr>
          <p:cNvSpPr>
            <a:spLocks/>
          </p:cNvSpPr>
          <p:nvPr/>
        </p:nvSpPr>
        <p:spPr bwMode="auto">
          <a:xfrm>
            <a:off x="3113088" y="440690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329">
            <a:extLst>
              <a:ext uri="{FF2B5EF4-FFF2-40B4-BE49-F238E27FC236}">
                <a16:creationId xmlns:a16="http://schemas.microsoft.com/office/drawing/2014/main" id="{64F579D0-5A89-4E06-A973-8E9918AA29E3}"/>
              </a:ext>
            </a:extLst>
          </p:cNvPr>
          <p:cNvSpPr>
            <a:spLocks/>
          </p:cNvSpPr>
          <p:nvPr/>
        </p:nvSpPr>
        <p:spPr bwMode="auto">
          <a:xfrm>
            <a:off x="2906713"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330">
            <a:extLst>
              <a:ext uri="{FF2B5EF4-FFF2-40B4-BE49-F238E27FC236}">
                <a16:creationId xmlns:a16="http://schemas.microsoft.com/office/drawing/2014/main" id="{EA77DDE8-8088-4A46-9138-F5082C2F158D}"/>
              </a:ext>
            </a:extLst>
          </p:cNvPr>
          <p:cNvSpPr>
            <a:spLocks/>
          </p:cNvSpPr>
          <p:nvPr/>
        </p:nvSpPr>
        <p:spPr bwMode="auto">
          <a:xfrm>
            <a:off x="2987675"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331">
            <a:extLst>
              <a:ext uri="{FF2B5EF4-FFF2-40B4-BE49-F238E27FC236}">
                <a16:creationId xmlns:a16="http://schemas.microsoft.com/office/drawing/2014/main" id="{79EF36D7-AC65-41EC-8B86-7122D0DB655F}"/>
              </a:ext>
            </a:extLst>
          </p:cNvPr>
          <p:cNvSpPr>
            <a:spLocks/>
          </p:cNvSpPr>
          <p:nvPr/>
        </p:nvSpPr>
        <p:spPr bwMode="auto">
          <a:xfrm>
            <a:off x="2022475" y="3259138"/>
            <a:ext cx="2660650" cy="757238"/>
          </a:xfrm>
          <a:custGeom>
            <a:avLst/>
            <a:gdLst>
              <a:gd name="T0" fmla="*/ 131 w 1676"/>
              <a:gd name="T1" fmla="*/ 0 h 477"/>
              <a:gd name="T2" fmla="*/ 131 w 1676"/>
              <a:gd name="T3" fmla="*/ 0 h 477"/>
              <a:gd name="T4" fmla="*/ 261 w 1676"/>
              <a:gd name="T5" fmla="*/ 0 h 477"/>
              <a:gd name="T6" fmla="*/ 261 w 1676"/>
              <a:gd name="T7" fmla="*/ 0 h 477"/>
              <a:gd name="T8" fmla="*/ 391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1 w 1676"/>
              <a:gd name="T35" fmla="*/ 119 h 477"/>
              <a:gd name="T36" fmla="*/ 1201 w 1676"/>
              <a:gd name="T37" fmla="*/ 119 h 477"/>
              <a:gd name="T38" fmla="*/ 1280 w 1676"/>
              <a:gd name="T39" fmla="*/ 179 h 477"/>
              <a:gd name="T40" fmla="*/ 1280 w 1676"/>
              <a:gd name="T41" fmla="*/ 179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6 w 1676"/>
              <a:gd name="T77" fmla="*/ 477 h 477"/>
              <a:gd name="T78" fmla="*/ 1026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8 h 477"/>
              <a:gd name="T92" fmla="*/ 555 w 1676"/>
              <a:gd name="T93" fmla="*/ 418 h 477"/>
              <a:gd name="T94" fmla="*/ 476 w 1676"/>
              <a:gd name="T95" fmla="*/ 358 h 477"/>
              <a:gd name="T96" fmla="*/ 476 w 1676"/>
              <a:gd name="T97" fmla="*/ 358 h 477"/>
              <a:gd name="T98" fmla="*/ 397 w 1676"/>
              <a:gd name="T99" fmla="*/ 298 h 477"/>
              <a:gd name="T100" fmla="*/ 397 w 1676"/>
              <a:gd name="T101" fmla="*/ 298 h 477"/>
              <a:gd name="T102" fmla="*/ 318 w 1676"/>
              <a:gd name="T103" fmla="*/ 238 h 477"/>
              <a:gd name="T104" fmla="*/ 318 w 1676"/>
              <a:gd name="T105" fmla="*/ 238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1"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1" y="119"/>
                </a:lnTo>
                <a:lnTo>
                  <a:pt x="1201" y="119"/>
                </a:lnTo>
                <a:lnTo>
                  <a:pt x="1280" y="179"/>
                </a:lnTo>
                <a:lnTo>
                  <a:pt x="1280" y="179"/>
                </a:lnTo>
                <a:lnTo>
                  <a:pt x="1359" y="238"/>
                </a:lnTo>
                <a:lnTo>
                  <a:pt x="1359" y="238"/>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6" y="477"/>
                </a:lnTo>
                <a:lnTo>
                  <a:pt x="1026" y="477"/>
                </a:lnTo>
                <a:lnTo>
                  <a:pt x="896" y="477"/>
                </a:lnTo>
                <a:lnTo>
                  <a:pt x="895" y="477"/>
                </a:lnTo>
                <a:lnTo>
                  <a:pt x="766" y="477"/>
                </a:lnTo>
                <a:lnTo>
                  <a:pt x="765" y="477"/>
                </a:lnTo>
                <a:lnTo>
                  <a:pt x="635" y="477"/>
                </a:lnTo>
                <a:lnTo>
                  <a:pt x="555" y="418"/>
                </a:lnTo>
                <a:lnTo>
                  <a:pt x="555" y="418"/>
                </a:lnTo>
                <a:lnTo>
                  <a:pt x="476" y="358"/>
                </a:lnTo>
                <a:lnTo>
                  <a:pt x="476" y="358"/>
                </a:lnTo>
                <a:lnTo>
                  <a:pt x="397" y="298"/>
                </a:lnTo>
                <a:lnTo>
                  <a:pt x="397" y="298"/>
                </a:lnTo>
                <a:lnTo>
                  <a:pt x="318" y="238"/>
                </a:lnTo>
                <a:lnTo>
                  <a:pt x="318" y="238"/>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332">
            <a:extLst>
              <a:ext uri="{FF2B5EF4-FFF2-40B4-BE49-F238E27FC236}">
                <a16:creationId xmlns:a16="http://schemas.microsoft.com/office/drawing/2014/main" id="{12924EA6-FC22-45E1-B2AE-11BA82E82DB6}"/>
              </a:ext>
            </a:extLst>
          </p:cNvPr>
          <p:cNvSpPr>
            <a:spLocks/>
          </p:cNvSpPr>
          <p:nvPr/>
        </p:nvSpPr>
        <p:spPr bwMode="auto">
          <a:xfrm>
            <a:off x="3468688" y="32591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333">
            <a:extLst>
              <a:ext uri="{FF2B5EF4-FFF2-40B4-BE49-F238E27FC236}">
                <a16:creationId xmlns:a16="http://schemas.microsoft.com/office/drawing/2014/main" id="{00B7E0F4-A540-4C42-A225-78886DFF9D45}"/>
              </a:ext>
            </a:extLst>
          </p:cNvPr>
          <p:cNvSpPr>
            <a:spLocks/>
          </p:cNvSpPr>
          <p:nvPr/>
        </p:nvSpPr>
        <p:spPr bwMode="auto">
          <a:xfrm>
            <a:off x="3262313" y="3259138"/>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334">
            <a:extLst>
              <a:ext uri="{FF2B5EF4-FFF2-40B4-BE49-F238E27FC236}">
                <a16:creationId xmlns:a16="http://schemas.microsoft.com/office/drawing/2014/main" id="{2410F163-A938-41C8-B603-FB844604DC02}"/>
              </a:ext>
            </a:extLst>
          </p:cNvPr>
          <p:cNvSpPr>
            <a:spLocks/>
          </p:cNvSpPr>
          <p:nvPr/>
        </p:nvSpPr>
        <p:spPr bwMode="auto">
          <a:xfrm>
            <a:off x="3055938" y="32591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335">
            <a:extLst>
              <a:ext uri="{FF2B5EF4-FFF2-40B4-BE49-F238E27FC236}">
                <a16:creationId xmlns:a16="http://schemas.microsoft.com/office/drawing/2014/main" id="{8818ADB0-A2C1-4E50-AD76-0652A7BC8B6B}"/>
              </a:ext>
            </a:extLst>
          </p:cNvPr>
          <p:cNvSpPr>
            <a:spLocks/>
          </p:cNvSpPr>
          <p:nvPr/>
        </p:nvSpPr>
        <p:spPr bwMode="auto">
          <a:xfrm>
            <a:off x="2849563" y="3259138"/>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336">
            <a:extLst>
              <a:ext uri="{FF2B5EF4-FFF2-40B4-BE49-F238E27FC236}">
                <a16:creationId xmlns:a16="http://schemas.microsoft.com/office/drawing/2014/main" id="{A8667EB6-D1C9-41F9-9BAB-C519D4431869}"/>
              </a:ext>
            </a:extLst>
          </p:cNvPr>
          <p:cNvSpPr>
            <a:spLocks/>
          </p:cNvSpPr>
          <p:nvPr/>
        </p:nvSpPr>
        <p:spPr bwMode="auto">
          <a:xfrm>
            <a:off x="2643188" y="3259138"/>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337">
            <a:extLst>
              <a:ext uri="{FF2B5EF4-FFF2-40B4-BE49-F238E27FC236}">
                <a16:creationId xmlns:a16="http://schemas.microsoft.com/office/drawing/2014/main" id="{22588F77-DA77-49CA-9E1E-E54CD2D53611}"/>
              </a:ext>
            </a:extLst>
          </p:cNvPr>
          <p:cNvSpPr>
            <a:spLocks/>
          </p:cNvSpPr>
          <p:nvPr/>
        </p:nvSpPr>
        <p:spPr bwMode="auto">
          <a:xfrm>
            <a:off x="2436813" y="32591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338">
            <a:extLst>
              <a:ext uri="{FF2B5EF4-FFF2-40B4-BE49-F238E27FC236}">
                <a16:creationId xmlns:a16="http://schemas.microsoft.com/office/drawing/2014/main" id="{CD8EE8E1-4E12-47AE-87F5-67930079F74C}"/>
              </a:ext>
            </a:extLst>
          </p:cNvPr>
          <p:cNvSpPr>
            <a:spLocks/>
          </p:cNvSpPr>
          <p:nvPr/>
        </p:nvSpPr>
        <p:spPr bwMode="auto">
          <a:xfrm>
            <a:off x="2230438" y="3259138"/>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339">
            <a:extLst>
              <a:ext uri="{FF2B5EF4-FFF2-40B4-BE49-F238E27FC236}">
                <a16:creationId xmlns:a16="http://schemas.microsoft.com/office/drawing/2014/main" id="{C8B01CCB-4086-4F5F-97D2-E375AEAB21CC}"/>
              </a:ext>
            </a:extLst>
          </p:cNvPr>
          <p:cNvSpPr>
            <a:spLocks/>
          </p:cNvSpPr>
          <p:nvPr/>
        </p:nvSpPr>
        <p:spPr bwMode="auto">
          <a:xfrm>
            <a:off x="2022475" y="3259138"/>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340">
            <a:extLst>
              <a:ext uri="{FF2B5EF4-FFF2-40B4-BE49-F238E27FC236}">
                <a16:creationId xmlns:a16="http://schemas.microsoft.com/office/drawing/2014/main" id="{7CD3AD69-CE3F-45A6-88D6-620C5046D3B5}"/>
              </a:ext>
            </a:extLst>
          </p:cNvPr>
          <p:cNvSpPr>
            <a:spLocks/>
          </p:cNvSpPr>
          <p:nvPr/>
        </p:nvSpPr>
        <p:spPr bwMode="auto">
          <a:xfrm>
            <a:off x="3594100" y="335280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6" name="Freeform 341">
            <a:extLst>
              <a:ext uri="{FF2B5EF4-FFF2-40B4-BE49-F238E27FC236}">
                <a16:creationId xmlns:a16="http://schemas.microsoft.com/office/drawing/2014/main" id="{38732FFA-E6B1-43C1-91C2-5ABD92F6B395}"/>
              </a:ext>
            </a:extLst>
          </p:cNvPr>
          <p:cNvSpPr>
            <a:spLocks/>
          </p:cNvSpPr>
          <p:nvPr/>
        </p:nvSpPr>
        <p:spPr bwMode="auto">
          <a:xfrm>
            <a:off x="3387725"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342">
            <a:extLst>
              <a:ext uri="{FF2B5EF4-FFF2-40B4-BE49-F238E27FC236}">
                <a16:creationId xmlns:a16="http://schemas.microsoft.com/office/drawing/2014/main" id="{EFF31CAB-E14C-4682-B6B6-AC72BE39F5ED}"/>
              </a:ext>
            </a:extLst>
          </p:cNvPr>
          <p:cNvSpPr>
            <a:spLocks/>
          </p:cNvSpPr>
          <p:nvPr/>
        </p:nvSpPr>
        <p:spPr bwMode="auto">
          <a:xfrm>
            <a:off x="3181350"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343">
            <a:extLst>
              <a:ext uri="{FF2B5EF4-FFF2-40B4-BE49-F238E27FC236}">
                <a16:creationId xmlns:a16="http://schemas.microsoft.com/office/drawing/2014/main" id="{09CCCBFC-1CF4-48B1-948F-78828BC4C442}"/>
              </a:ext>
            </a:extLst>
          </p:cNvPr>
          <p:cNvSpPr>
            <a:spLocks/>
          </p:cNvSpPr>
          <p:nvPr/>
        </p:nvSpPr>
        <p:spPr bwMode="auto">
          <a:xfrm>
            <a:off x="2974975"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344">
            <a:extLst>
              <a:ext uri="{FF2B5EF4-FFF2-40B4-BE49-F238E27FC236}">
                <a16:creationId xmlns:a16="http://schemas.microsoft.com/office/drawing/2014/main" id="{B0140DBA-3D82-4A07-8E17-6936E0F567D6}"/>
              </a:ext>
            </a:extLst>
          </p:cNvPr>
          <p:cNvSpPr>
            <a:spLocks/>
          </p:cNvSpPr>
          <p:nvPr/>
        </p:nvSpPr>
        <p:spPr bwMode="auto">
          <a:xfrm>
            <a:off x="2768600" y="33528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345">
            <a:extLst>
              <a:ext uri="{FF2B5EF4-FFF2-40B4-BE49-F238E27FC236}">
                <a16:creationId xmlns:a16="http://schemas.microsoft.com/office/drawing/2014/main" id="{0195A03A-354B-450A-8E1A-ED38281EBC9D}"/>
              </a:ext>
            </a:extLst>
          </p:cNvPr>
          <p:cNvSpPr>
            <a:spLocks/>
          </p:cNvSpPr>
          <p:nvPr/>
        </p:nvSpPr>
        <p:spPr bwMode="auto">
          <a:xfrm>
            <a:off x="2562225"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346">
            <a:extLst>
              <a:ext uri="{FF2B5EF4-FFF2-40B4-BE49-F238E27FC236}">
                <a16:creationId xmlns:a16="http://schemas.microsoft.com/office/drawing/2014/main" id="{7592C8FF-317E-4831-9201-DEEAF4F0A882}"/>
              </a:ext>
            </a:extLst>
          </p:cNvPr>
          <p:cNvSpPr>
            <a:spLocks/>
          </p:cNvSpPr>
          <p:nvPr/>
        </p:nvSpPr>
        <p:spPr bwMode="auto">
          <a:xfrm>
            <a:off x="235585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347">
            <a:extLst>
              <a:ext uri="{FF2B5EF4-FFF2-40B4-BE49-F238E27FC236}">
                <a16:creationId xmlns:a16="http://schemas.microsoft.com/office/drawing/2014/main" id="{51B8C818-0A75-4AD2-B09F-94F292DC4868}"/>
              </a:ext>
            </a:extLst>
          </p:cNvPr>
          <p:cNvSpPr>
            <a:spLocks/>
          </p:cNvSpPr>
          <p:nvPr/>
        </p:nvSpPr>
        <p:spPr bwMode="auto">
          <a:xfrm>
            <a:off x="2149475"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48">
            <a:extLst>
              <a:ext uri="{FF2B5EF4-FFF2-40B4-BE49-F238E27FC236}">
                <a16:creationId xmlns:a16="http://schemas.microsoft.com/office/drawing/2014/main" id="{B945E37C-1618-4C8C-8287-6B64CA0325F5}"/>
              </a:ext>
            </a:extLst>
          </p:cNvPr>
          <p:cNvSpPr>
            <a:spLocks/>
          </p:cNvSpPr>
          <p:nvPr/>
        </p:nvSpPr>
        <p:spPr bwMode="auto">
          <a:xfrm>
            <a:off x="3719513" y="3448050"/>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349">
            <a:extLst>
              <a:ext uri="{FF2B5EF4-FFF2-40B4-BE49-F238E27FC236}">
                <a16:creationId xmlns:a16="http://schemas.microsoft.com/office/drawing/2014/main" id="{5A25ECFD-A4A6-45CA-A92B-0A9633586273}"/>
              </a:ext>
            </a:extLst>
          </p:cNvPr>
          <p:cNvSpPr>
            <a:spLocks/>
          </p:cNvSpPr>
          <p:nvPr/>
        </p:nvSpPr>
        <p:spPr bwMode="auto">
          <a:xfrm>
            <a:off x="3514725" y="34480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350">
            <a:extLst>
              <a:ext uri="{FF2B5EF4-FFF2-40B4-BE49-F238E27FC236}">
                <a16:creationId xmlns:a16="http://schemas.microsoft.com/office/drawing/2014/main" id="{28BCA9BE-2752-4734-9787-8AB007E6D1D0}"/>
              </a:ext>
            </a:extLst>
          </p:cNvPr>
          <p:cNvSpPr>
            <a:spLocks/>
          </p:cNvSpPr>
          <p:nvPr/>
        </p:nvSpPr>
        <p:spPr bwMode="auto">
          <a:xfrm>
            <a:off x="3308350"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351">
            <a:extLst>
              <a:ext uri="{FF2B5EF4-FFF2-40B4-BE49-F238E27FC236}">
                <a16:creationId xmlns:a16="http://schemas.microsoft.com/office/drawing/2014/main" id="{2E7D630D-F403-4850-8C1D-DD7D66F4EABE}"/>
              </a:ext>
            </a:extLst>
          </p:cNvPr>
          <p:cNvSpPr>
            <a:spLocks/>
          </p:cNvSpPr>
          <p:nvPr/>
        </p:nvSpPr>
        <p:spPr bwMode="auto">
          <a:xfrm>
            <a:off x="3100388" y="34480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352">
            <a:extLst>
              <a:ext uri="{FF2B5EF4-FFF2-40B4-BE49-F238E27FC236}">
                <a16:creationId xmlns:a16="http://schemas.microsoft.com/office/drawing/2014/main" id="{8E03D05A-1946-42DB-9921-2D6F56F895EF}"/>
              </a:ext>
            </a:extLst>
          </p:cNvPr>
          <p:cNvSpPr>
            <a:spLocks/>
          </p:cNvSpPr>
          <p:nvPr/>
        </p:nvSpPr>
        <p:spPr bwMode="auto">
          <a:xfrm>
            <a:off x="2894013"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353">
            <a:extLst>
              <a:ext uri="{FF2B5EF4-FFF2-40B4-BE49-F238E27FC236}">
                <a16:creationId xmlns:a16="http://schemas.microsoft.com/office/drawing/2014/main" id="{B34EA180-6825-4F23-8314-FA14E6FBAA03}"/>
              </a:ext>
            </a:extLst>
          </p:cNvPr>
          <p:cNvSpPr>
            <a:spLocks/>
          </p:cNvSpPr>
          <p:nvPr/>
        </p:nvSpPr>
        <p:spPr bwMode="auto">
          <a:xfrm>
            <a:off x="2689225"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354">
            <a:extLst>
              <a:ext uri="{FF2B5EF4-FFF2-40B4-BE49-F238E27FC236}">
                <a16:creationId xmlns:a16="http://schemas.microsoft.com/office/drawing/2014/main" id="{E2FE1F31-5DCD-4F0A-9E8F-6565B8758A3D}"/>
              </a:ext>
            </a:extLst>
          </p:cNvPr>
          <p:cNvSpPr>
            <a:spLocks/>
          </p:cNvSpPr>
          <p:nvPr/>
        </p:nvSpPr>
        <p:spPr bwMode="auto">
          <a:xfrm>
            <a:off x="2481263" y="34480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355">
            <a:extLst>
              <a:ext uri="{FF2B5EF4-FFF2-40B4-BE49-F238E27FC236}">
                <a16:creationId xmlns:a16="http://schemas.microsoft.com/office/drawing/2014/main" id="{2F8B5ABF-1FF4-4E13-A941-CB9A3C394698}"/>
              </a:ext>
            </a:extLst>
          </p:cNvPr>
          <p:cNvSpPr>
            <a:spLocks/>
          </p:cNvSpPr>
          <p:nvPr/>
        </p:nvSpPr>
        <p:spPr bwMode="auto">
          <a:xfrm>
            <a:off x="2274888"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356">
            <a:extLst>
              <a:ext uri="{FF2B5EF4-FFF2-40B4-BE49-F238E27FC236}">
                <a16:creationId xmlns:a16="http://schemas.microsoft.com/office/drawing/2014/main" id="{689F1336-A3AE-4DC7-BC7D-97C7F5C54B11}"/>
              </a:ext>
            </a:extLst>
          </p:cNvPr>
          <p:cNvSpPr>
            <a:spLocks/>
          </p:cNvSpPr>
          <p:nvPr/>
        </p:nvSpPr>
        <p:spPr bwMode="auto">
          <a:xfrm>
            <a:off x="3846513" y="35433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357">
            <a:extLst>
              <a:ext uri="{FF2B5EF4-FFF2-40B4-BE49-F238E27FC236}">
                <a16:creationId xmlns:a16="http://schemas.microsoft.com/office/drawing/2014/main" id="{DAF5647D-FE34-4A4D-A6CF-899E41515862}"/>
              </a:ext>
            </a:extLst>
          </p:cNvPr>
          <p:cNvSpPr>
            <a:spLocks/>
          </p:cNvSpPr>
          <p:nvPr/>
        </p:nvSpPr>
        <p:spPr bwMode="auto">
          <a:xfrm>
            <a:off x="3640138" y="3543300"/>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358">
            <a:extLst>
              <a:ext uri="{FF2B5EF4-FFF2-40B4-BE49-F238E27FC236}">
                <a16:creationId xmlns:a16="http://schemas.microsoft.com/office/drawing/2014/main" id="{D08B378D-4850-4BE8-94E3-25FD142FFC7E}"/>
              </a:ext>
            </a:extLst>
          </p:cNvPr>
          <p:cNvSpPr>
            <a:spLocks/>
          </p:cNvSpPr>
          <p:nvPr/>
        </p:nvSpPr>
        <p:spPr bwMode="auto">
          <a:xfrm>
            <a:off x="3433763" y="35433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359">
            <a:extLst>
              <a:ext uri="{FF2B5EF4-FFF2-40B4-BE49-F238E27FC236}">
                <a16:creationId xmlns:a16="http://schemas.microsoft.com/office/drawing/2014/main" id="{9CA6B450-4E02-4ED1-B38C-EC2EE2507B08}"/>
              </a:ext>
            </a:extLst>
          </p:cNvPr>
          <p:cNvSpPr>
            <a:spLocks/>
          </p:cNvSpPr>
          <p:nvPr/>
        </p:nvSpPr>
        <p:spPr bwMode="auto">
          <a:xfrm>
            <a:off x="3227388" y="35433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360">
            <a:extLst>
              <a:ext uri="{FF2B5EF4-FFF2-40B4-BE49-F238E27FC236}">
                <a16:creationId xmlns:a16="http://schemas.microsoft.com/office/drawing/2014/main" id="{B9F63514-F16C-4EB2-97A5-A354662CA7E6}"/>
              </a:ext>
            </a:extLst>
          </p:cNvPr>
          <p:cNvSpPr>
            <a:spLocks/>
          </p:cNvSpPr>
          <p:nvPr/>
        </p:nvSpPr>
        <p:spPr bwMode="auto">
          <a:xfrm>
            <a:off x="3019425" y="3543300"/>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361">
            <a:extLst>
              <a:ext uri="{FF2B5EF4-FFF2-40B4-BE49-F238E27FC236}">
                <a16:creationId xmlns:a16="http://schemas.microsoft.com/office/drawing/2014/main" id="{9F28B262-A217-46A6-9243-9E4A6609D91B}"/>
              </a:ext>
            </a:extLst>
          </p:cNvPr>
          <p:cNvSpPr>
            <a:spLocks/>
          </p:cNvSpPr>
          <p:nvPr/>
        </p:nvSpPr>
        <p:spPr bwMode="auto">
          <a:xfrm>
            <a:off x="2814638" y="3543300"/>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362">
            <a:extLst>
              <a:ext uri="{FF2B5EF4-FFF2-40B4-BE49-F238E27FC236}">
                <a16:creationId xmlns:a16="http://schemas.microsoft.com/office/drawing/2014/main" id="{AC7AE554-1A43-4117-98F1-0F8FAF413559}"/>
              </a:ext>
            </a:extLst>
          </p:cNvPr>
          <p:cNvSpPr>
            <a:spLocks/>
          </p:cNvSpPr>
          <p:nvPr/>
        </p:nvSpPr>
        <p:spPr bwMode="auto">
          <a:xfrm>
            <a:off x="2608263" y="3543300"/>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363">
            <a:extLst>
              <a:ext uri="{FF2B5EF4-FFF2-40B4-BE49-F238E27FC236}">
                <a16:creationId xmlns:a16="http://schemas.microsoft.com/office/drawing/2014/main" id="{A507BC55-4994-4F35-9A13-8FF9F62A7890}"/>
              </a:ext>
            </a:extLst>
          </p:cNvPr>
          <p:cNvSpPr>
            <a:spLocks/>
          </p:cNvSpPr>
          <p:nvPr/>
        </p:nvSpPr>
        <p:spPr bwMode="auto">
          <a:xfrm>
            <a:off x="2400300" y="3543300"/>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364">
            <a:extLst>
              <a:ext uri="{FF2B5EF4-FFF2-40B4-BE49-F238E27FC236}">
                <a16:creationId xmlns:a16="http://schemas.microsoft.com/office/drawing/2014/main" id="{97A6E586-C74B-42E8-ABC4-A18960B9C3B4}"/>
              </a:ext>
            </a:extLst>
          </p:cNvPr>
          <p:cNvSpPr>
            <a:spLocks/>
          </p:cNvSpPr>
          <p:nvPr/>
        </p:nvSpPr>
        <p:spPr bwMode="auto">
          <a:xfrm>
            <a:off x="3971925"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365">
            <a:extLst>
              <a:ext uri="{FF2B5EF4-FFF2-40B4-BE49-F238E27FC236}">
                <a16:creationId xmlns:a16="http://schemas.microsoft.com/office/drawing/2014/main" id="{C3227730-34A9-4115-8045-CFBE7C011B39}"/>
              </a:ext>
            </a:extLst>
          </p:cNvPr>
          <p:cNvSpPr>
            <a:spLocks/>
          </p:cNvSpPr>
          <p:nvPr/>
        </p:nvSpPr>
        <p:spPr bwMode="auto">
          <a:xfrm>
            <a:off x="3767138" y="36369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366">
            <a:extLst>
              <a:ext uri="{FF2B5EF4-FFF2-40B4-BE49-F238E27FC236}">
                <a16:creationId xmlns:a16="http://schemas.microsoft.com/office/drawing/2014/main" id="{43C49A85-5159-42C1-8F44-62D61494B6CF}"/>
              </a:ext>
            </a:extLst>
          </p:cNvPr>
          <p:cNvSpPr>
            <a:spLocks/>
          </p:cNvSpPr>
          <p:nvPr/>
        </p:nvSpPr>
        <p:spPr bwMode="auto">
          <a:xfrm>
            <a:off x="3559175"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367">
            <a:extLst>
              <a:ext uri="{FF2B5EF4-FFF2-40B4-BE49-F238E27FC236}">
                <a16:creationId xmlns:a16="http://schemas.microsoft.com/office/drawing/2014/main" id="{86A08E7B-A1A7-4951-97A6-C1600083B164}"/>
              </a:ext>
            </a:extLst>
          </p:cNvPr>
          <p:cNvSpPr>
            <a:spLocks/>
          </p:cNvSpPr>
          <p:nvPr/>
        </p:nvSpPr>
        <p:spPr bwMode="auto">
          <a:xfrm>
            <a:off x="3352800"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68">
            <a:extLst>
              <a:ext uri="{FF2B5EF4-FFF2-40B4-BE49-F238E27FC236}">
                <a16:creationId xmlns:a16="http://schemas.microsoft.com/office/drawing/2014/main" id="{9D67B326-9CBD-46B9-A186-1BB523ED25CE}"/>
              </a:ext>
            </a:extLst>
          </p:cNvPr>
          <p:cNvSpPr>
            <a:spLocks/>
          </p:cNvSpPr>
          <p:nvPr/>
        </p:nvSpPr>
        <p:spPr bwMode="auto">
          <a:xfrm>
            <a:off x="3146425"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369">
            <a:extLst>
              <a:ext uri="{FF2B5EF4-FFF2-40B4-BE49-F238E27FC236}">
                <a16:creationId xmlns:a16="http://schemas.microsoft.com/office/drawing/2014/main" id="{3DFC8A51-AD97-447A-96D3-838704AEFD96}"/>
              </a:ext>
            </a:extLst>
          </p:cNvPr>
          <p:cNvSpPr>
            <a:spLocks/>
          </p:cNvSpPr>
          <p:nvPr/>
        </p:nvSpPr>
        <p:spPr bwMode="auto">
          <a:xfrm>
            <a:off x="2940050"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370">
            <a:extLst>
              <a:ext uri="{FF2B5EF4-FFF2-40B4-BE49-F238E27FC236}">
                <a16:creationId xmlns:a16="http://schemas.microsoft.com/office/drawing/2014/main" id="{A4023500-7FF8-4C62-9482-A0643C9192E3}"/>
              </a:ext>
            </a:extLst>
          </p:cNvPr>
          <p:cNvSpPr>
            <a:spLocks/>
          </p:cNvSpPr>
          <p:nvPr/>
        </p:nvSpPr>
        <p:spPr bwMode="auto">
          <a:xfrm>
            <a:off x="2733675"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371">
            <a:extLst>
              <a:ext uri="{FF2B5EF4-FFF2-40B4-BE49-F238E27FC236}">
                <a16:creationId xmlns:a16="http://schemas.microsoft.com/office/drawing/2014/main" id="{EC7551AC-94D4-4A1C-B5BC-32BF3E5352DB}"/>
              </a:ext>
            </a:extLst>
          </p:cNvPr>
          <p:cNvSpPr>
            <a:spLocks/>
          </p:cNvSpPr>
          <p:nvPr/>
        </p:nvSpPr>
        <p:spPr bwMode="auto">
          <a:xfrm>
            <a:off x="2527300"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72">
            <a:extLst>
              <a:ext uri="{FF2B5EF4-FFF2-40B4-BE49-F238E27FC236}">
                <a16:creationId xmlns:a16="http://schemas.microsoft.com/office/drawing/2014/main" id="{4585B470-EB11-4DC9-A3E2-FC02B9127BC6}"/>
              </a:ext>
            </a:extLst>
          </p:cNvPr>
          <p:cNvSpPr>
            <a:spLocks/>
          </p:cNvSpPr>
          <p:nvPr/>
        </p:nvSpPr>
        <p:spPr bwMode="auto">
          <a:xfrm>
            <a:off x="4097338" y="37322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373">
            <a:extLst>
              <a:ext uri="{FF2B5EF4-FFF2-40B4-BE49-F238E27FC236}">
                <a16:creationId xmlns:a16="http://schemas.microsoft.com/office/drawing/2014/main" id="{2B563070-A030-4C38-A5CF-3E346B634CE5}"/>
              </a:ext>
            </a:extLst>
          </p:cNvPr>
          <p:cNvSpPr>
            <a:spLocks/>
          </p:cNvSpPr>
          <p:nvPr/>
        </p:nvSpPr>
        <p:spPr bwMode="auto">
          <a:xfrm>
            <a:off x="3892550"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374">
            <a:extLst>
              <a:ext uri="{FF2B5EF4-FFF2-40B4-BE49-F238E27FC236}">
                <a16:creationId xmlns:a16="http://schemas.microsoft.com/office/drawing/2014/main" id="{EADF83B9-1057-4A89-868A-3DCF9D8471CB}"/>
              </a:ext>
            </a:extLst>
          </p:cNvPr>
          <p:cNvSpPr>
            <a:spLocks/>
          </p:cNvSpPr>
          <p:nvPr/>
        </p:nvSpPr>
        <p:spPr bwMode="auto">
          <a:xfrm>
            <a:off x="3686175"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 name="Freeform 375">
            <a:extLst>
              <a:ext uri="{FF2B5EF4-FFF2-40B4-BE49-F238E27FC236}">
                <a16:creationId xmlns:a16="http://schemas.microsoft.com/office/drawing/2014/main" id="{012CF7B4-85CD-46F5-AB8E-A5AC22136E12}"/>
              </a:ext>
            </a:extLst>
          </p:cNvPr>
          <p:cNvSpPr>
            <a:spLocks/>
          </p:cNvSpPr>
          <p:nvPr/>
        </p:nvSpPr>
        <p:spPr bwMode="auto">
          <a:xfrm>
            <a:off x="3478213" y="3732213"/>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376">
            <a:extLst>
              <a:ext uri="{FF2B5EF4-FFF2-40B4-BE49-F238E27FC236}">
                <a16:creationId xmlns:a16="http://schemas.microsoft.com/office/drawing/2014/main" id="{B298E19A-AF3E-4654-BB83-C414F895B3F2}"/>
              </a:ext>
            </a:extLst>
          </p:cNvPr>
          <p:cNvSpPr>
            <a:spLocks/>
          </p:cNvSpPr>
          <p:nvPr/>
        </p:nvSpPr>
        <p:spPr bwMode="auto">
          <a:xfrm>
            <a:off x="3273425"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 name="Freeform 377">
            <a:extLst>
              <a:ext uri="{FF2B5EF4-FFF2-40B4-BE49-F238E27FC236}">
                <a16:creationId xmlns:a16="http://schemas.microsoft.com/office/drawing/2014/main" id="{903EA187-3083-46D9-AD64-3FF5A56C6FAE}"/>
              </a:ext>
            </a:extLst>
          </p:cNvPr>
          <p:cNvSpPr>
            <a:spLocks/>
          </p:cNvSpPr>
          <p:nvPr/>
        </p:nvSpPr>
        <p:spPr bwMode="auto">
          <a:xfrm>
            <a:off x="2652713"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378">
            <a:extLst>
              <a:ext uri="{FF2B5EF4-FFF2-40B4-BE49-F238E27FC236}">
                <a16:creationId xmlns:a16="http://schemas.microsoft.com/office/drawing/2014/main" id="{5D97277F-486D-4454-8783-6652CF8E6851}"/>
              </a:ext>
            </a:extLst>
          </p:cNvPr>
          <p:cNvSpPr>
            <a:spLocks/>
          </p:cNvSpPr>
          <p:nvPr/>
        </p:nvSpPr>
        <p:spPr bwMode="auto">
          <a:xfrm>
            <a:off x="4224338" y="38274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379">
            <a:extLst>
              <a:ext uri="{FF2B5EF4-FFF2-40B4-BE49-F238E27FC236}">
                <a16:creationId xmlns:a16="http://schemas.microsoft.com/office/drawing/2014/main" id="{3BD42A37-AE07-40EF-B9B0-041F03889B8C}"/>
              </a:ext>
            </a:extLst>
          </p:cNvPr>
          <p:cNvSpPr>
            <a:spLocks/>
          </p:cNvSpPr>
          <p:nvPr/>
        </p:nvSpPr>
        <p:spPr bwMode="auto">
          <a:xfrm>
            <a:off x="4017963"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380">
            <a:extLst>
              <a:ext uri="{FF2B5EF4-FFF2-40B4-BE49-F238E27FC236}">
                <a16:creationId xmlns:a16="http://schemas.microsoft.com/office/drawing/2014/main" id="{0CA51591-5D12-4A44-B055-C03273CEC7EF}"/>
              </a:ext>
            </a:extLst>
          </p:cNvPr>
          <p:cNvSpPr>
            <a:spLocks/>
          </p:cNvSpPr>
          <p:nvPr/>
        </p:nvSpPr>
        <p:spPr bwMode="auto">
          <a:xfrm>
            <a:off x="3811588"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 name="Freeform 381">
            <a:extLst>
              <a:ext uri="{FF2B5EF4-FFF2-40B4-BE49-F238E27FC236}">
                <a16:creationId xmlns:a16="http://schemas.microsoft.com/office/drawing/2014/main" id="{E8E6E301-9F91-4CA6-9A80-FF2073C587E7}"/>
              </a:ext>
            </a:extLst>
          </p:cNvPr>
          <p:cNvSpPr>
            <a:spLocks/>
          </p:cNvSpPr>
          <p:nvPr/>
        </p:nvSpPr>
        <p:spPr bwMode="auto">
          <a:xfrm>
            <a:off x="3603625" y="382746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382">
            <a:extLst>
              <a:ext uri="{FF2B5EF4-FFF2-40B4-BE49-F238E27FC236}">
                <a16:creationId xmlns:a16="http://schemas.microsoft.com/office/drawing/2014/main" id="{95F9B0C2-C231-4563-BE48-1316680D00F1}"/>
              </a:ext>
            </a:extLst>
          </p:cNvPr>
          <p:cNvSpPr>
            <a:spLocks/>
          </p:cNvSpPr>
          <p:nvPr/>
        </p:nvSpPr>
        <p:spPr bwMode="auto">
          <a:xfrm>
            <a:off x="3398838"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 name="Freeform 383">
            <a:extLst>
              <a:ext uri="{FF2B5EF4-FFF2-40B4-BE49-F238E27FC236}">
                <a16:creationId xmlns:a16="http://schemas.microsoft.com/office/drawing/2014/main" id="{FB6FEE27-52DB-45BC-AD64-0398930A9E54}"/>
              </a:ext>
            </a:extLst>
          </p:cNvPr>
          <p:cNvSpPr>
            <a:spLocks/>
          </p:cNvSpPr>
          <p:nvPr/>
        </p:nvSpPr>
        <p:spPr bwMode="auto">
          <a:xfrm>
            <a:off x="4351338" y="3922713"/>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 name="Freeform 384">
            <a:extLst>
              <a:ext uri="{FF2B5EF4-FFF2-40B4-BE49-F238E27FC236}">
                <a16:creationId xmlns:a16="http://schemas.microsoft.com/office/drawing/2014/main" id="{43B76643-E5B0-442B-8161-E3FA4364942B}"/>
              </a:ext>
            </a:extLst>
          </p:cNvPr>
          <p:cNvSpPr>
            <a:spLocks/>
          </p:cNvSpPr>
          <p:nvPr/>
        </p:nvSpPr>
        <p:spPr bwMode="auto">
          <a:xfrm>
            <a:off x="4143375" y="3922713"/>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 name="Freeform 385">
            <a:extLst>
              <a:ext uri="{FF2B5EF4-FFF2-40B4-BE49-F238E27FC236}">
                <a16:creationId xmlns:a16="http://schemas.microsoft.com/office/drawing/2014/main" id="{E5D5111E-2643-4CE7-BD74-0CA2FED3332B}"/>
              </a:ext>
            </a:extLst>
          </p:cNvPr>
          <p:cNvSpPr>
            <a:spLocks/>
          </p:cNvSpPr>
          <p:nvPr/>
        </p:nvSpPr>
        <p:spPr bwMode="auto">
          <a:xfrm>
            <a:off x="3937000" y="3922713"/>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 name="Freeform 386">
            <a:extLst>
              <a:ext uri="{FF2B5EF4-FFF2-40B4-BE49-F238E27FC236}">
                <a16:creationId xmlns:a16="http://schemas.microsoft.com/office/drawing/2014/main" id="{B2A43AD0-62A2-4F55-9D81-A8F154CA26FF}"/>
              </a:ext>
            </a:extLst>
          </p:cNvPr>
          <p:cNvSpPr>
            <a:spLocks/>
          </p:cNvSpPr>
          <p:nvPr/>
        </p:nvSpPr>
        <p:spPr bwMode="auto">
          <a:xfrm>
            <a:off x="3730625" y="3922713"/>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387">
            <a:extLst>
              <a:ext uri="{FF2B5EF4-FFF2-40B4-BE49-F238E27FC236}">
                <a16:creationId xmlns:a16="http://schemas.microsoft.com/office/drawing/2014/main" id="{BAF8479F-D6DD-4192-BFCC-CEF9B87E197A}"/>
              </a:ext>
            </a:extLst>
          </p:cNvPr>
          <p:cNvSpPr>
            <a:spLocks/>
          </p:cNvSpPr>
          <p:nvPr/>
        </p:nvSpPr>
        <p:spPr bwMode="auto">
          <a:xfrm>
            <a:off x="3524250" y="3922713"/>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388">
            <a:extLst>
              <a:ext uri="{FF2B5EF4-FFF2-40B4-BE49-F238E27FC236}">
                <a16:creationId xmlns:a16="http://schemas.microsoft.com/office/drawing/2014/main" id="{0EF44384-B618-4F6C-AE1C-DB2C622AEF1A}"/>
              </a:ext>
            </a:extLst>
          </p:cNvPr>
          <p:cNvSpPr>
            <a:spLocks/>
          </p:cNvSpPr>
          <p:nvPr/>
        </p:nvSpPr>
        <p:spPr bwMode="auto">
          <a:xfrm>
            <a:off x="3317875" y="3922713"/>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389">
            <a:extLst>
              <a:ext uri="{FF2B5EF4-FFF2-40B4-BE49-F238E27FC236}">
                <a16:creationId xmlns:a16="http://schemas.microsoft.com/office/drawing/2014/main" id="{7AB501CE-1464-427D-B787-5A7789CA8F49}"/>
              </a:ext>
            </a:extLst>
          </p:cNvPr>
          <p:cNvSpPr>
            <a:spLocks/>
          </p:cNvSpPr>
          <p:nvPr/>
        </p:nvSpPr>
        <p:spPr bwMode="auto">
          <a:xfrm>
            <a:off x="3065463"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390">
            <a:extLst>
              <a:ext uri="{FF2B5EF4-FFF2-40B4-BE49-F238E27FC236}">
                <a16:creationId xmlns:a16="http://schemas.microsoft.com/office/drawing/2014/main" id="{9E5CAB05-2040-4734-B7BE-D7C58EB9E52F}"/>
              </a:ext>
            </a:extLst>
          </p:cNvPr>
          <p:cNvSpPr>
            <a:spLocks/>
          </p:cNvSpPr>
          <p:nvPr/>
        </p:nvSpPr>
        <p:spPr bwMode="auto">
          <a:xfrm>
            <a:off x="2859088" y="37322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391">
            <a:extLst>
              <a:ext uri="{FF2B5EF4-FFF2-40B4-BE49-F238E27FC236}">
                <a16:creationId xmlns:a16="http://schemas.microsoft.com/office/drawing/2014/main" id="{A7C9BF24-3EFF-4151-8039-E69D458E54B4}"/>
              </a:ext>
            </a:extLst>
          </p:cNvPr>
          <p:cNvSpPr>
            <a:spLocks/>
          </p:cNvSpPr>
          <p:nvPr/>
        </p:nvSpPr>
        <p:spPr bwMode="auto">
          <a:xfrm>
            <a:off x="3190875" y="38274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 name="Freeform 392">
            <a:extLst>
              <a:ext uri="{FF2B5EF4-FFF2-40B4-BE49-F238E27FC236}">
                <a16:creationId xmlns:a16="http://schemas.microsoft.com/office/drawing/2014/main" id="{E0004206-C9C1-426A-B74A-59E2C9E0A2EB}"/>
              </a:ext>
            </a:extLst>
          </p:cNvPr>
          <p:cNvSpPr>
            <a:spLocks/>
          </p:cNvSpPr>
          <p:nvPr/>
        </p:nvSpPr>
        <p:spPr bwMode="auto">
          <a:xfrm>
            <a:off x="2781300" y="38274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393">
            <a:extLst>
              <a:ext uri="{FF2B5EF4-FFF2-40B4-BE49-F238E27FC236}">
                <a16:creationId xmlns:a16="http://schemas.microsoft.com/office/drawing/2014/main" id="{25D79F52-74EE-43B6-AC37-F403DEC6D224}"/>
              </a:ext>
            </a:extLst>
          </p:cNvPr>
          <p:cNvSpPr>
            <a:spLocks/>
          </p:cNvSpPr>
          <p:nvPr/>
        </p:nvSpPr>
        <p:spPr bwMode="auto">
          <a:xfrm>
            <a:off x="3113088" y="3922713"/>
            <a:ext cx="334963" cy="93663"/>
          </a:xfrm>
          <a:custGeom>
            <a:avLst/>
            <a:gdLst>
              <a:gd name="T0" fmla="*/ 79 w 211"/>
              <a:gd name="T1" fmla="*/ 59 h 59"/>
              <a:gd name="T2" fmla="*/ 211 w 211"/>
              <a:gd name="T3" fmla="*/ 59 h 59"/>
              <a:gd name="T4" fmla="*/ 131 w 211"/>
              <a:gd name="T5" fmla="*/ 0 h 59"/>
              <a:gd name="T6" fmla="*/ 0 w 211"/>
              <a:gd name="T7" fmla="*/ 0 h 59"/>
              <a:gd name="T8" fmla="*/ 79 w 211"/>
              <a:gd name="T9" fmla="*/ 59 h 59"/>
            </a:gdLst>
            <a:ahLst/>
            <a:cxnLst>
              <a:cxn ang="0">
                <a:pos x="T0" y="T1"/>
              </a:cxn>
              <a:cxn ang="0">
                <a:pos x="T2" y="T3"/>
              </a:cxn>
              <a:cxn ang="0">
                <a:pos x="T4" y="T5"/>
              </a:cxn>
              <a:cxn ang="0">
                <a:pos x="T6" y="T7"/>
              </a:cxn>
              <a:cxn ang="0">
                <a:pos x="T8" y="T9"/>
              </a:cxn>
            </a:cxnLst>
            <a:rect l="0" t="0" r="r" b="b"/>
            <a:pathLst>
              <a:path w="211" h="59">
                <a:moveTo>
                  <a:pt x="79" y="59"/>
                </a:moveTo>
                <a:lnTo>
                  <a:pt x="211"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9" name="Freeform 394">
            <a:extLst>
              <a:ext uri="{FF2B5EF4-FFF2-40B4-BE49-F238E27FC236}">
                <a16:creationId xmlns:a16="http://schemas.microsoft.com/office/drawing/2014/main" id="{2F12CFCA-F761-465E-ACAE-E1D21458EAB5}"/>
              </a:ext>
            </a:extLst>
          </p:cNvPr>
          <p:cNvSpPr>
            <a:spLocks/>
          </p:cNvSpPr>
          <p:nvPr/>
        </p:nvSpPr>
        <p:spPr bwMode="auto">
          <a:xfrm>
            <a:off x="2906713" y="3922713"/>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395">
            <a:extLst>
              <a:ext uri="{FF2B5EF4-FFF2-40B4-BE49-F238E27FC236}">
                <a16:creationId xmlns:a16="http://schemas.microsoft.com/office/drawing/2014/main" id="{09F4C5D3-D6A3-43AC-BF7E-CB96A01E4785}"/>
              </a:ext>
            </a:extLst>
          </p:cNvPr>
          <p:cNvSpPr>
            <a:spLocks/>
          </p:cNvSpPr>
          <p:nvPr/>
        </p:nvSpPr>
        <p:spPr bwMode="auto">
          <a:xfrm>
            <a:off x="2987675"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31" name="Group 889">
            <a:extLst>
              <a:ext uri="{FF2B5EF4-FFF2-40B4-BE49-F238E27FC236}">
                <a16:creationId xmlns:a16="http://schemas.microsoft.com/office/drawing/2014/main" id="{4A4195F6-7F90-4917-B829-CC6B60A09748}"/>
              </a:ext>
            </a:extLst>
          </p:cNvPr>
          <p:cNvGrpSpPr/>
          <p:nvPr/>
        </p:nvGrpSpPr>
        <p:grpSpPr>
          <a:xfrm>
            <a:off x="5822950" y="3249613"/>
            <a:ext cx="693738" cy="1179512"/>
            <a:chOff x="5822950" y="3249613"/>
            <a:chExt cx="693738" cy="1179512"/>
          </a:xfrm>
        </p:grpSpPr>
        <p:sp>
          <p:nvSpPr>
            <p:cNvPr id="432" name="Line 396">
              <a:extLst>
                <a:ext uri="{FF2B5EF4-FFF2-40B4-BE49-F238E27FC236}">
                  <a16:creationId xmlns:a16="http://schemas.microsoft.com/office/drawing/2014/main" id="{D0C64FC1-0C44-46D3-BAFE-AE53B1C6C348}"/>
                </a:ext>
              </a:extLst>
            </p:cNvPr>
            <p:cNvSpPr>
              <a:spLocks noChangeShapeType="1"/>
            </p:cNvSpPr>
            <p:nvPr/>
          </p:nvSpPr>
          <p:spPr bwMode="auto">
            <a:xfrm>
              <a:off x="6246813" y="3257550"/>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Freeform 397">
              <a:extLst>
                <a:ext uri="{FF2B5EF4-FFF2-40B4-BE49-F238E27FC236}">
                  <a16:creationId xmlns:a16="http://schemas.microsoft.com/office/drawing/2014/main" id="{89209AAF-7921-4B8B-8DAC-915A898C37C1}"/>
                </a:ext>
              </a:extLst>
            </p:cNvPr>
            <p:cNvSpPr>
              <a:spLocks/>
            </p:cNvSpPr>
            <p:nvPr/>
          </p:nvSpPr>
          <p:spPr bwMode="auto">
            <a:xfrm>
              <a:off x="5837238" y="3254375"/>
              <a:ext cx="665163" cy="190500"/>
            </a:xfrm>
            <a:custGeom>
              <a:avLst/>
              <a:gdLst>
                <a:gd name="T0" fmla="*/ 0 w 419"/>
                <a:gd name="T1" fmla="*/ 0 h 120"/>
                <a:gd name="T2" fmla="*/ 130 w 419"/>
                <a:gd name="T3" fmla="*/ 0 h 120"/>
                <a:gd name="T4" fmla="*/ 130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0"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01CCF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398">
              <a:extLst>
                <a:ext uri="{FF2B5EF4-FFF2-40B4-BE49-F238E27FC236}">
                  <a16:creationId xmlns:a16="http://schemas.microsoft.com/office/drawing/2014/main" id="{141A7984-07FB-4711-89DE-C8FF76119232}"/>
                </a:ext>
              </a:extLst>
            </p:cNvPr>
            <p:cNvSpPr>
              <a:spLocks/>
            </p:cNvSpPr>
            <p:nvPr/>
          </p:nvSpPr>
          <p:spPr bwMode="auto">
            <a:xfrm>
              <a:off x="5837238" y="32543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 name="Freeform 399">
              <a:extLst>
                <a:ext uri="{FF2B5EF4-FFF2-40B4-BE49-F238E27FC236}">
                  <a16:creationId xmlns:a16="http://schemas.microsoft.com/office/drawing/2014/main" id="{2EDC0390-ABC2-4AE1-8855-5AB0A19EFB6F}"/>
                </a:ext>
              </a:extLst>
            </p:cNvPr>
            <p:cNvSpPr>
              <a:spLocks/>
            </p:cNvSpPr>
            <p:nvPr/>
          </p:nvSpPr>
          <p:spPr bwMode="auto">
            <a:xfrm>
              <a:off x="6170613" y="33496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 name="Freeform 400">
              <a:extLst>
                <a:ext uri="{FF2B5EF4-FFF2-40B4-BE49-F238E27FC236}">
                  <a16:creationId xmlns:a16="http://schemas.microsoft.com/office/drawing/2014/main" id="{B9CCA425-FD89-46C9-8947-55F221850765}"/>
                </a:ext>
              </a:extLst>
            </p:cNvPr>
            <p:cNvSpPr>
              <a:spLocks/>
            </p:cNvSpPr>
            <p:nvPr/>
          </p:nvSpPr>
          <p:spPr bwMode="auto">
            <a:xfrm>
              <a:off x="5962650" y="33496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 name="Freeform 401">
              <a:extLst>
                <a:ext uri="{FF2B5EF4-FFF2-40B4-BE49-F238E27FC236}">
                  <a16:creationId xmlns:a16="http://schemas.microsoft.com/office/drawing/2014/main" id="{A8DB932A-1B2F-482B-8691-2918B20530F6}"/>
                </a:ext>
              </a:extLst>
            </p:cNvPr>
            <p:cNvSpPr>
              <a:spLocks/>
            </p:cNvSpPr>
            <p:nvPr/>
          </p:nvSpPr>
          <p:spPr bwMode="auto">
            <a:xfrm>
              <a:off x="6043613" y="32543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8" name="Freeform 402">
              <a:extLst>
                <a:ext uri="{FF2B5EF4-FFF2-40B4-BE49-F238E27FC236}">
                  <a16:creationId xmlns:a16="http://schemas.microsoft.com/office/drawing/2014/main" id="{88D3B4B2-1AB2-47B4-9712-02A8766198AA}"/>
                </a:ext>
              </a:extLst>
            </p:cNvPr>
            <p:cNvSpPr>
              <a:spLocks/>
            </p:cNvSpPr>
            <p:nvPr/>
          </p:nvSpPr>
          <p:spPr bwMode="auto">
            <a:xfrm>
              <a:off x="5837238" y="3743325"/>
              <a:ext cx="665163" cy="190500"/>
            </a:xfrm>
            <a:custGeom>
              <a:avLst/>
              <a:gdLst>
                <a:gd name="T0" fmla="*/ 0 w 419"/>
                <a:gd name="T1" fmla="*/ 0 h 120"/>
                <a:gd name="T2" fmla="*/ 130 w 419"/>
                <a:gd name="T3" fmla="*/ 0 h 120"/>
                <a:gd name="T4" fmla="*/ 130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0"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01CCF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9" name="Freeform 403">
              <a:extLst>
                <a:ext uri="{FF2B5EF4-FFF2-40B4-BE49-F238E27FC236}">
                  <a16:creationId xmlns:a16="http://schemas.microsoft.com/office/drawing/2014/main" id="{D7271467-6A24-4EB4-B397-46C456C7CF01}"/>
                </a:ext>
              </a:extLst>
            </p:cNvPr>
            <p:cNvSpPr>
              <a:spLocks/>
            </p:cNvSpPr>
            <p:nvPr/>
          </p:nvSpPr>
          <p:spPr bwMode="auto">
            <a:xfrm>
              <a:off x="5837238" y="374332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 name="Freeform 404">
              <a:extLst>
                <a:ext uri="{FF2B5EF4-FFF2-40B4-BE49-F238E27FC236}">
                  <a16:creationId xmlns:a16="http://schemas.microsoft.com/office/drawing/2014/main" id="{E315D5A1-6321-4B54-AC7B-94BFA1E1B579}"/>
                </a:ext>
              </a:extLst>
            </p:cNvPr>
            <p:cNvSpPr>
              <a:spLocks/>
            </p:cNvSpPr>
            <p:nvPr/>
          </p:nvSpPr>
          <p:spPr bwMode="auto">
            <a:xfrm>
              <a:off x="6170613" y="38385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1" name="Freeform 405">
              <a:extLst>
                <a:ext uri="{FF2B5EF4-FFF2-40B4-BE49-F238E27FC236}">
                  <a16:creationId xmlns:a16="http://schemas.microsoft.com/office/drawing/2014/main" id="{4B68A272-A550-4BD3-B0E3-C23F04470B0F}"/>
                </a:ext>
              </a:extLst>
            </p:cNvPr>
            <p:cNvSpPr>
              <a:spLocks/>
            </p:cNvSpPr>
            <p:nvPr/>
          </p:nvSpPr>
          <p:spPr bwMode="auto">
            <a:xfrm>
              <a:off x="5962650" y="383857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2" name="Freeform 407">
              <a:extLst>
                <a:ext uri="{FF2B5EF4-FFF2-40B4-BE49-F238E27FC236}">
                  <a16:creationId xmlns:a16="http://schemas.microsoft.com/office/drawing/2014/main" id="{F0FF424A-609A-4CCA-8284-0093BD08BAD7}"/>
                </a:ext>
              </a:extLst>
            </p:cNvPr>
            <p:cNvSpPr>
              <a:spLocks/>
            </p:cNvSpPr>
            <p:nvPr/>
          </p:nvSpPr>
          <p:spPr bwMode="auto">
            <a:xfrm>
              <a:off x="6043613" y="374332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 name="Freeform 408">
              <a:extLst>
                <a:ext uri="{FF2B5EF4-FFF2-40B4-BE49-F238E27FC236}">
                  <a16:creationId xmlns:a16="http://schemas.microsoft.com/office/drawing/2014/main" id="{FD5DDB2A-4593-4AD0-9919-81F814A704E7}"/>
                </a:ext>
              </a:extLst>
            </p:cNvPr>
            <p:cNvSpPr>
              <a:spLocks/>
            </p:cNvSpPr>
            <p:nvPr/>
          </p:nvSpPr>
          <p:spPr bwMode="auto">
            <a:xfrm>
              <a:off x="5837238" y="4232275"/>
              <a:ext cx="665163" cy="190500"/>
            </a:xfrm>
            <a:custGeom>
              <a:avLst/>
              <a:gdLst>
                <a:gd name="T0" fmla="*/ 0 w 419"/>
                <a:gd name="T1" fmla="*/ 0 h 120"/>
                <a:gd name="T2" fmla="*/ 130 w 419"/>
                <a:gd name="T3" fmla="*/ 0 h 120"/>
                <a:gd name="T4" fmla="*/ 130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0"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01CCF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 name="Freeform 409">
              <a:extLst>
                <a:ext uri="{FF2B5EF4-FFF2-40B4-BE49-F238E27FC236}">
                  <a16:creationId xmlns:a16="http://schemas.microsoft.com/office/drawing/2014/main" id="{0134E062-DE79-4582-8FA5-32D7331051DA}"/>
                </a:ext>
              </a:extLst>
            </p:cNvPr>
            <p:cNvSpPr>
              <a:spLocks/>
            </p:cNvSpPr>
            <p:nvPr/>
          </p:nvSpPr>
          <p:spPr bwMode="auto">
            <a:xfrm>
              <a:off x="5837238" y="42322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 name="Freeform 410">
              <a:extLst>
                <a:ext uri="{FF2B5EF4-FFF2-40B4-BE49-F238E27FC236}">
                  <a16:creationId xmlns:a16="http://schemas.microsoft.com/office/drawing/2014/main" id="{5246CA6C-F876-43D9-B26C-DB42A1A0A478}"/>
                </a:ext>
              </a:extLst>
            </p:cNvPr>
            <p:cNvSpPr>
              <a:spLocks/>
            </p:cNvSpPr>
            <p:nvPr/>
          </p:nvSpPr>
          <p:spPr bwMode="auto">
            <a:xfrm>
              <a:off x="6170613" y="43275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 name="Freeform 411">
              <a:extLst>
                <a:ext uri="{FF2B5EF4-FFF2-40B4-BE49-F238E27FC236}">
                  <a16:creationId xmlns:a16="http://schemas.microsoft.com/office/drawing/2014/main" id="{715E2AF8-7210-43A2-8AF9-BFA8AE720255}"/>
                </a:ext>
              </a:extLst>
            </p:cNvPr>
            <p:cNvSpPr>
              <a:spLocks/>
            </p:cNvSpPr>
            <p:nvPr/>
          </p:nvSpPr>
          <p:spPr bwMode="auto">
            <a:xfrm>
              <a:off x="5962650" y="43275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412">
              <a:extLst>
                <a:ext uri="{FF2B5EF4-FFF2-40B4-BE49-F238E27FC236}">
                  <a16:creationId xmlns:a16="http://schemas.microsoft.com/office/drawing/2014/main" id="{688A18F9-8790-449A-B858-6336DF1296AD}"/>
                </a:ext>
              </a:extLst>
            </p:cNvPr>
            <p:cNvSpPr>
              <a:spLocks/>
            </p:cNvSpPr>
            <p:nvPr/>
          </p:nvSpPr>
          <p:spPr bwMode="auto">
            <a:xfrm>
              <a:off x="6043613" y="42322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 name="Line 413">
              <a:extLst>
                <a:ext uri="{FF2B5EF4-FFF2-40B4-BE49-F238E27FC236}">
                  <a16:creationId xmlns:a16="http://schemas.microsoft.com/office/drawing/2014/main" id="{A8BAEB6F-8A60-4268-B356-0AA2DE29DAC5}"/>
                </a:ext>
              </a:extLst>
            </p:cNvPr>
            <p:cNvSpPr>
              <a:spLocks noChangeShapeType="1"/>
            </p:cNvSpPr>
            <p:nvPr/>
          </p:nvSpPr>
          <p:spPr bwMode="auto">
            <a:xfrm>
              <a:off x="6516688"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 name="Line 414">
              <a:extLst>
                <a:ext uri="{FF2B5EF4-FFF2-40B4-BE49-F238E27FC236}">
                  <a16:creationId xmlns:a16="http://schemas.microsoft.com/office/drawing/2014/main" id="{8F53BA1E-B0A2-4D66-B51F-4198BD201450}"/>
                </a:ext>
              </a:extLst>
            </p:cNvPr>
            <p:cNvSpPr>
              <a:spLocks noChangeShapeType="1"/>
            </p:cNvSpPr>
            <p:nvPr/>
          </p:nvSpPr>
          <p:spPr bwMode="auto">
            <a:xfrm>
              <a:off x="6088063"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415">
              <a:extLst>
                <a:ext uri="{FF2B5EF4-FFF2-40B4-BE49-F238E27FC236}">
                  <a16:creationId xmlns:a16="http://schemas.microsoft.com/office/drawing/2014/main" id="{3DB0FD60-563D-4464-9E20-7CE5BAB862EE}"/>
                </a:ext>
              </a:extLst>
            </p:cNvPr>
            <p:cNvSpPr>
              <a:spLocks noChangeShapeType="1"/>
            </p:cNvSpPr>
            <p:nvPr/>
          </p:nvSpPr>
          <p:spPr bwMode="auto">
            <a:xfrm>
              <a:off x="5822950" y="324961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1" name="Group 909">
            <a:extLst>
              <a:ext uri="{FF2B5EF4-FFF2-40B4-BE49-F238E27FC236}">
                <a16:creationId xmlns:a16="http://schemas.microsoft.com/office/drawing/2014/main" id="{96F3AE65-FE3B-4C69-A0DB-3631E673010E}"/>
              </a:ext>
            </a:extLst>
          </p:cNvPr>
          <p:cNvGrpSpPr/>
          <p:nvPr/>
        </p:nvGrpSpPr>
        <p:grpSpPr>
          <a:xfrm>
            <a:off x="6616700" y="3249613"/>
            <a:ext cx="701675" cy="1179512"/>
            <a:chOff x="6616700" y="3249613"/>
            <a:chExt cx="701675" cy="1179512"/>
          </a:xfrm>
        </p:grpSpPr>
        <p:sp>
          <p:nvSpPr>
            <p:cNvPr id="452" name="Line 416">
              <a:extLst>
                <a:ext uri="{FF2B5EF4-FFF2-40B4-BE49-F238E27FC236}">
                  <a16:creationId xmlns:a16="http://schemas.microsoft.com/office/drawing/2014/main" id="{76715B87-C888-4C00-9125-D21C0147C445}"/>
                </a:ext>
              </a:extLst>
            </p:cNvPr>
            <p:cNvSpPr>
              <a:spLocks noChangeShapeType="1"/>
            </p:cNvSpPr>
            <p:nvPr/>
          </p:nvSpPr>
          <p:spPr bwMode="auto">
            <a:xfrm>
              <a:off x="7048500" y="3257550"/>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Freeform 417">
              <a:extLst>
                <a:ext uri="{FF2B5EF4-FFF2-40B4-BE49-F238E27FC236}">
                  <a16:creationId xmlns:a16="http://schemas.microsoft.com/office/drawing/2014/main" id="{BB34FFC7-0EE2-4ABA-B119-97556B5B7F54}"/>
                </a:ext>
              </a:extLst>
            </p:cNvPr>
            <p:cNvSpPr>
              <a:spLocks/>
            </p:cNvSpPr>
            <p:nvPr/>
          </p:nvSpPr>
          <p:spPr bwMode="auto">
            <a:xfrm>
              <a:off x="6635750" y="3254375"/>
              <a:ext cx="665163" cy="190500"/>
            </a:xfrm>
            <a:custGeom>
              <a:avLst/>
              <a:gdLst>
                <a:gd name="T0" fmla="*/ 0 w 419"/>
                <a:gd name="T1" fmla="*/ 0 h 120"/>
                <a:gd name="T2" fmla="*/ 130 w 419"/>
                <a:gd name="T3" fmla="*/ 0 h 120"/>
                <a:gd name="T4" fmla="*/ 131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1"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FF343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418">
              <a:extLst>
                <a:ext uri="{FF2B5EF4-FFF2-40B4-BE49-F238E27FC236}">
                  <a16:creationId xmlns:a16="http://schemas.microsoft.com/office/drawing/2014/main" id="{AA0094AF-9EB0-4749-B35A-212ED147C9FB}"/>
                </a:ext>
              </a:extLst>
            </p:cNvPr>
            <p:cNvSpPr>
              <a:spLocks/>
            </p:cNvSpPr>
            <p:nvPr/>
          </p:nvSpPr>
          <p:spPr bwMode="auto">
            <a:xfrm>
              <a:off x="6635750" y="32543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419">
              <a:extLst>
                <a:ext uri="{FF2B5EF4-FFF2-40B4-BE49-F238E27FC236}">
                  <a16:creationId xmlns:a16="http://schemas.microsoft.com/office/drawing/2014/main" id="{3A7580ED-250A-418D-8253-0133DA856028}"/>
                </a:ext>
              </a:extLst>
            </p:cNvPr>
            <p:cNvSpPr>
              <a:spLocks/>
            </p:cNvSpPr>
            <p:nvPr/>
          </p:nvSpPr>
          <p:spPr bwMode="auto">
            <a:xfrm>
              <a:off x="6969125" y="33496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420">
              <a:extLst>
                <a:ext uri="{FF2B5EF4-FFF2-40B4-BE49-F238E27FC236}">
                  <a16:creationId xmlns:a16="http://schemas.microsoft.com/office/drawing/2014/main" id="{EBFC790F-BC1A-4842-BFE6-216E745FAB8C}"/>
                </a:ext>
              </a:extLst>
            </p:cNvPr>
            <p:cNvSpPr>
              <a:spLocks/>
            </p:cNvSpPr>
            <p:nvPr/>
          </p:nvSpPr>
          <p:spPr bwMode="auto">
            <a:xfrm>
              <a:off x="6761163" y="33496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421">
              <a:extLst>
                <a:ext uri="{FF2B5EF4-FFF2-40B4-BE49-F238E27FC236}">
                  <a16:creationId xmlns:a16="http://schemas.microsoft.com/office/drawing/2014/main" id="{A0BB666A-3055-497C-A4FF-8B438A350A1E}"/>
                </a:ext>
              </a:extLst>
            </p:cNvPr>
            <p:cNvSpPr>
              <a:spLocks/>
            </p:cNvSpPr>
            <p:nvPr/>
          </p:nvSpPr>
          <p:spPr bwMode="auto">
            <a:xfrm>
              <a:off x="6842125" y="32543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422">
              <a:extLst>
                <a:ext uri="{FF2B5EF4-FFF2-40B4-BE49-F238E27FC236}">
                  <a16:creationId xmlns:a16="http://schemas.microsoft.com/office/drawing/2014/main" id="{7F868966-D81E-43AE-A0F2-195309ED5E91}"/>
                </a:ext>
              </a:extLst>
            </p:cNvPr>
            <p:cNvSpPr>
              <a:spLocks/>
            </p:cNvSpPr>
            <p:nvPr/>
          </p:nvSpPr>
          <p:spPr bwMode="auto">
            <a:xfrm>
              <a:off x="6635750" y="3743325"/>
              <a:ext cx="665163" cy="190500"/>
            </a:xfrm>
            <a:custGeom>
              <a:avLst/>
              <a:gdLst>
                <a:gd name="T0" fmla="*/ 0 w 419"/>
                <a:gd name="T1" fmla="*/ 0 h 120"/>
                <a:gd name="T2" fmla="*/ 130 w 419"/>
                <a:gd name="T3" fmla="*/ 0 h 120"/>
                <a:gd name="T4" fmla="*/ 131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1"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FF343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9" name="Freeform 423">
              <a:extLst>
                <a:ext uri="{FF2B5EF4-FFF2-40B4-BE49-F238E27FC236}">
                  <a16:creationId xmlns:a16="http://schemas.microsoft.com/office/drawing/2014/main" id="{E146AEDB-B96E-43C1-A86D-000B3C05309E}"/>
                </a:ext>
              </a:extLst>
            </p:cNvPr>
            <p:cNvSpPr>
              <a:spLocks/>
            </p:cNvSpPr>
            <p:nvPr/>
          </p:nvSpPr>
          <p:spPr bwMode="auto">
            <a:xfrm>
              <a:off x="6635750" y="374332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424">
              <a:extLst>
                <a:ext uri="{FF2B5EF4-FFF2-40B4-BE49-F238E27FC236}">
                  <a16:creationId xmlns:a16="http://schemas.microsoft.com/office/drawing/2014/main" id="{78B09948-7CAE-4734-A33A-63C94C50AEB7}"/>
                </a:ext>
              </a:extLst>
            </p:cNvPr>
            <p:cNvSpPr>
              <a:spLocks/>
            </p:cNvSpPr>
            <p:nvPr/>
          </p:nvSpPr>
          <p:spPr bwMode="auto">
            <a:xfrm>
              <a:off x="6969125" y="38385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425">
              <a:extLst>
                <a:ext uri="{FF2B5EF4-FFF2-40B4-BE49-F238E27FC236}">
                  <a16:creationId xmlns:a16="http://schemas.microsoft.com/office/drawing/2014/main" id="{BDB122A1-28CC-415C-9B20-BD2B48306713}"/>
                </a:ext>
              </a:extLst>
            </p:cNvPr>
            <p:cNvSpPr>
              <a:spLocks/>
            </p:cNvSpPr>
            <p:nvPr/>
          </p:nvSpPr>
          <p:spPr bwMode="auto">
            <a:xfrm>
              <a:off x="6761163" y="383857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2" name="Freeform 426">
              <a:extLst>
                <a:ext uri="{FF2B5EF4-FFF2-40B4-BE49-F238E27FC236}">
                  <a16:creationId xmlns:a16="http://schemas.microsoft.com/office/drawing/2014/main" id="{91B16522-078F-42F5-8A95-B52C8B881AC8}"/>
                </a:ext>
              </a:extLst>
            </p:cNvPr>
            <p:cNvSpPr>
              <a:spLocks/>
            </p:cNvSpPr>
            <p:nvPr/>
          </p:nvSpPr>
          <p:spPr bwMode="auto">
            <a:xfrm>
              <a:off x="6842125" y="374332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3" name="Freeform 427">
              <a:extLst>
                <a:ext uri="{FF2B5EF4-FFF2-40B4-BE49-F238E27FC236}">
                  <a16:creationId xmlns:a16="http://schemas.microsoft.com/office/drawing/2014/main" id="{E336765B-DB6F-43DE-9162-ED1B7E058F3B}"/>
                </a:ext>
              </a:extLst>
            </p:cNvPr>
            <p:cNvSpPr>
              <a:spLocks/>
            </p:cNvSpPr>
            <p:nvPr/>
          </p:nvSpPr>
          <p:spPr bwMode="auto">
            <a:xfrm>
              <a:off x="6635750" y="4232275"/>
              <a:ext cx="665163" cy="190500"/>
            </a:xfrm>
            <a:custGeom>
              <a:avLst/>
              <a:gdLst>
                <a:gd name="T0" fmla="*/ 0 w 419"/>
                <a:gd name="T1" fmla="*/ 0 h 120"/>
                <a:gd name="T2" fmla="*/ 130 w 419"/>
                <a:gd name="T3" fmla="*/ 0 h 120"/>
                <a:gd name="T4" fmla="*/ 131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1"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FF343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4" name="Freeform 428">
              <a:extLst>
                <a:ext uri="{FF2B5EF4-FFF2-40B4-BE49-F238E27FC236}">
                  <a16:creationId xmlns:a16="http://schemas.microsoft.com/office/drawing/2014/main" id="{54C40C59-22C2-4EC2-B30E-C005893DB9B3}"/>
                </a:ext>
              </a:extLst>
            </p:cNvPr>
            <p:cNvSpPr>
              <a:spLocks/>
            </p:cNvSpPr>
            <p:nvPr/>
          </p:nvSpPr>
          <p:spPr bwMode="auto">
            <a:xfrm>
              <a:off x="6635750" y="42322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429">
              <a:extLst>
                <a:ext uri="{FF2B5EF4-FFF2-40B4-BE49-F238E27FC236}">
                  <a16:creationId xmlns:a16="http://schemas.microsoft.com/office/drawing/2014/main" id="{FA72938B-898D-4001-A570-5C7B8A87FB06}"/>
                </a:ext>
              </a:extLst>
            </p:cNvPr>
            <p:cNvSpPr>
              <a:spLocks/>
            </p:cNvSpPr>
            <p:nvPr/>
          </p:nvSpPr>
          <p:spPr bwMode="auto">
            <a:xfrm>
              <a:off x="6969125" y="43275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430">
              <a:extLst>
                <a:ext uri="{FF2B5EF4-FFF2-40B4-BE49-F238E27FC236}">
                  <a16:creationId xmlns:a16="http://schemas.microsoft.com/office/drawing/2014/main" id="{E27AFF30-A4D6-4862-8191-0D22AE7B2B49}"/>
                </a:ext>
              </a:extLst>
            </p:cNvPr>
            <p:cNvSpPr>
              <a:spLocks/>
            </p:cNvSpPr>
            <p:nvPr/>
          </p:nvSpPr>
          <p:spPr bwMode="auto">
            <a:xfrm>
              <a:off x="6761163" y="43275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431">
              <a:extLst>
                <a:ext uri="{FF2B5EF4-FFF2-40B4-BE49-F238E27FC236}">
                  <a16:creationId xmlns:a16="http://schemas.microsoft.com/office/drawing/2014/main" id="{99F05985-E1E2-4B59-8146-984CC312F2C8}"/>
                </a:ext>
              </a:extLst>
            </p:cNvPr>
            <p:cNvSpPr>
              <a:spLocks/>
            </p:cNvSpPr>
            <p:nvPr/>
          </p:nvSpPr>
          <p:spPr bwMode="auto">
            <a:xfrm>
              <a:off x="6842125" y="42322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8" name="Line 432">
              <a:extLst>
                <a:ext uri="{FF2B5EF4-FFF2-40B4-BE49-F238E27FC236}">
                  <a16:creationId xmlns:a16="http://schemas.microsoft.com/office/drawing/2014/main" id="{E4551917-5578-4284-B355-4E1109B20B5B}"/>
                </a:ext>
              </a:extLst>
            </p:cNvPr>
            <p:cNvSpPr>
              <a:spLocks noChangeShapeType="1"/>
            </p:cNvSpPr>
            <p:nvPr/>
          </p:nvSpPr>
          <p:spPr bwMode="auto">
            <a:xfrm>
              <a:off x="7318375"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Line 433">
              <a:extLst>
                <a:ext uri="{FF2B5EF4-FFF2-40B4-BE49-F238E27FC236}">
                  <a16:creationId xmlns:a16="http://schemas.microsoft.com/office/drawing/2014/main" id="{3DCB4EC8-C617-489C-9FE7-9DDB1748B420}"/>
                </a:ext>
              </a:extLst>
            </p:cNvPr>
            <p:cNvSpPr>
              <a:spLocks noChangeShapeType="1"/>
            </p:cNvSpPr>
            <p:nvPr/>
          </p:nvSpPr>
          <p:spPr bwMode="auto">
            <a:xfrm>
              <a:off x="6889750"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434">
              <a:extLst>
                <a:ext uri="{FF2B5EF4-FFF2-40B4-BE49-F238E27FC236}">
                  <a16:creationId xmlns:a16="http://schemas.microsoft.com/office/drawing/2014/main" id="{37A72A77-C1D4-4836-8E9E-249F448D6788}"/>
                </a:ext>
              </a:extLst>
            </p:cNvPr>
            <p:cNvSpPr>
              <a:spLocks noChangeShapeType="1"/>
            </p:cNvSpPr>
            <p:nvPr/>
          </p:nvSpPr>
          <p:spPr bwMode="auto">
            <a:xfrm>
              <a:off x="6616700" y="324961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71" name="Line 435">
            <a:extLst>
              <a:ext uri="{FF2B5EF4-FFF2-40B4-BE49-F238E27FC236}">
                <a16:creationId xmlns:a16="http://schemas.microsoft.com/office/drawing/2014/main" id="{15F57364-6C2B-45CD-BB81-93E0908A012E}"/>
              </a:ext>
            </a:extLst>
          </p:cNvPr>
          <p:cNvSpPr>
            <a:spLocks noChangeShapeType="1"/>
          </p:cNvSpPr>
          <p:nvPr/>
        </p:nvSpPr>
        <p:spPr bwMode="auto">
          <a:xfrm>
            <a:off x="3078163" y="5121275"/>
            <a:ext cx="1616075" cy="0"/>
          </a:xfrm>
          <a:prstGeom prst="line">
            <a:avLst/>
          </a:prstGeom>
          <a:noFill/>
          <a:ln w="1428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Freeform 436">
            <a:extLst>
              <a:ext uri="{FF2B5EF4-FFF2-40B4-BE49-F238E27FC236}">
                <a16:creationId xmlns:a16="http://schemas.microsoft.com/office/drawing/2014/main" id="{AAD1EDAD-6928-49F1-9159-021BFFE16470}"/>
              </a:ext>
            </a:extLst>
          </p:cNvPr>
          <p:cNvSpPr>
            <a:spLocks/>
          </p:cNvSpPr>
          <p:nvPr/>
        </p:nvSpPr>
        <p:spPr bwMode="auto">
          <a:xfrm>
            <a:off x="3067050" y="5078413"/>
            <a:ext cx="52388" cy="85725"/>
          </a:xfrm>
          <a:custGeom>
            <a:avLst/>
            <a:gdLst>
              <a:gd name="T0" fmla="*/ 29 w 33"/>
              <a:gd name="T1" fmla="*/ 54 h 54"/>
              <a:gd name="T2" fmla="*/ 33 w 33"/>
              <a:gd name="T3" fmla="*/ 49 h 54"/>
              <a:gd name="T4" fmla="*/ 10 w 33"/>
              <a:gd name="T5" fmla="*/ 27 h 54"/>
              <a:gd name="T6" fmla="*/ 33 w 33"/>
              <a:gd name="T7" fmla="*/ 5 h 54"/>
              <a:gd name="T8" fmla="*/ 29 w 33"/>
              <a:gd name="T9" fmla="*/ 0 h 54"/>
              <a:gd name="T10" fmla="*/ 0 w 33"/>
              <a:gd name="T11" fmla="*/ 27 h 54"/>
              <a:gd name="T12" fmla="*/ 29 w 33"/>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33" h="54">
                <a:moveTo>
                  <a:pt x="29" y="54"/>
                </a:moveTo>
                <a:lnTo>
                  <a:pt x="33" y="49"/>
                </a:lnTo>
                <a:lnTo>
                  <a:pt x="10" y="27"/>
                </a:lnTo>
                <a:lnTo>
                  <a:pt x="33" y="5"/>
                </a:lnTo>
                <a:lnTo>
                  <a:pt x="29" y="0"/>
                </a:lnTo>
                <a:lnTo>
                  <a:pt x="0" y="27"/>
                </a:lnTo>
                <a:lnTo>
                  <a:pt x="29" y="5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437">
            <a:extLst>
              <a:ext uri="{FF2B5EF4-FFF2-40B4-BE49-F238E27FC236}">
                <a16:creationId xmlns:a16="http://schemas.microsoft.com/office/drawing/2014/main" id="{4CE9EE09-48C8-4301-A003-7A9B3E51413A}"/>
              </a:ext>
            </a:extLst>
          </p:cNvPr>
          <p:cNvSpPr>
            <a:spLocks/>
          </p:cNvSpPr>
          <p:nvPr/>
        </p:nvSpPr>
        <p:spPr bwMode="auto">
          <a:xfrm>
            <a:off x="4652963" y="5078413"/>
            <a:ext cx="53975" cy="85725"/>
          </a:xfrm>
          <a:custGeom>
            <a:avLst/>
            <a:gdLst>
              <a:gd name="T0" fmla="*/ 5 w 34"/>
              <a:gd name="T1" fmla="*/ 54 h 54"/>
              <a:gd name="T2" fmla="*/ 0 w 34"/>
              <a:gd name="T3" fmla="*/ 49 h 54"/>
              <a:gd name="T4" fmla="*/ 24 w 34"/>
              <a:gd name="T5" fmla="*/ 27 h 54"/>
              <a:gd name="T6" fmla="*/ 0 w 34"/>
              <a:gd name="T7" fmla="*/ 5 h 54"/>
              <a:gd name="T8" fmla="*/ 5 w 34"/>
              <a:gd name="T9" fmla="*/ 0 h 54"/>
              <a:gd name="T10" fmla="*/ 34 w 34"/>
              <a:gd name="T11" fmla="*/ 27 h 54"/>
              <a:gd name="T12" fmla="*/ 5 w 3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34" h="54">
                <a:moveTo>
                  <a:pt x="5" y="54"/>
                </a:moveTo>
                <a:lnTo>
                  <a:pt x="0" y="49"/>
                </a:lnTo>
                <a:lnTo>
                  <a:pt x="24" y="27"/>
                </a:lnTo>
                <a:lnTo>
                  <a:pt x="0" y="5"/>
                </a:lnTo>
                <a:lnTo>
                  <a:pt x="5" y="0"/>
                </a:lnTo>
                <a:lnTo>
                  <a:pt x="34" y="27"/>
                </a:lnTo>
                <a:lnTo>
                  <a:pt x="5" y="5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Line 438">
            <a:extLst>
              <a:ext uri="{FF2B5EF4-FFF2-40B4-BE49-F238E27FC236}">
                <a16:creationId xmlns:a16="http://schemas.microsoft.com/office/drawing/2014/main" id="{8AF482D5-5BF9-4909-B6AE-64A57686667C}"/>
              </a:ext>
            </a:extLst>
          </p:cNvPr>
          <p:cNvSpPr>
            <a:spLocks noChangeShapeType="1"/>
          </p:cNvSpPr>
          <p:nvPr/>
        </p:nvSpPr>
        <p:spPr bwMode="auto">
          <a:xfrm flipH="1" flipV="1">
            <a:off x="1958975" y="4348163"/>
            <a:ext cx="955675" cy="730250"/>
          </a:xfrm>
          <a:prstGeom prst="line">
            <a:avLst/>
          </a:prstGeom>
          <a:noFill/>
          <a:ln w="1428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Freeform 439">
            <a:extLst>
              <a:ext uri="{FF2B5EF4-FFF2-40B4-BE49-F238E27FC236}">
                <a16:creationId xmlns:a16="http://schemas.microsoft.com/office/drawing/2014/main" id="{E041C8EE-292E-4FF1-A760-B3DA6A802146}"/>
              </a:ext>
            </a:extLst>
          </p:cNvPr>
          <p:cNvSpPr>
            <a:spLocks/>
          </p:cNvSpPr>
          <p:nvPr/>
        </p:nvSpPr>
        <p:spPr bwMode="auto">
          <a:xfrm>
            <a:off x="2860675" y="5022850"/>
            <a:ext cx="63500" cy="68262"/>
          </a:xfrm>
          <a:custGeom>
            <a:avLst/>
            <a:gdLst>
              <a:gd name="T0" fmla="*/ 33 w 40"/>
              <a:gd name="T1" fmla="*/ 0 h 43"/>
              <a:gd name="T2" fmla="*/ 27 w 40"/>
              <a:gd name="T3" fmla="*/ 1 h 43"/>
              <a:gd name="T4" fmla="*/ 32 w 40"/>
              <a:gd name="T5" fmla="*/ 33 h 43"/>
              <a:gd name="T6" fmla="*/ 0 w 40"/>
              <a:gd name="T7" fmla="*/ 37 h 43"/>
              <a:gd name="T8" fmla="*/ 1 w 40"/>
              <a:gd name="T9" fmla="*/ 43 h 43"/>
              <a:gd name="T10" fmla="*/ 40 w 40"/>
              <a:gd name="T11" fmla="*/ 39 h 43"/>
              <a:gd name="T12" fmla="*/ 33 w 40"/>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0" h="43">
                <a:moveTo>
                  <a:pt x="33" y="0"/>
                </a:moveTo>
                <a:lnTo>
                  <a:pt x="27" y="1"/>
                </a:lnTo>
                <a:lnTo>
                  <a:pt x="32" y="33"/>
                </a:lnTo>
                <a:lnTo>
                  <a:pt x="0" y="37"/>
                </a:lnTo>
                <a:lnTo>
                  <a:pt x="1" y="43"/>
                </a:lnTo>
                <a:lnTo>
                  <a:pt x="40" y="39"/>
                </a:lnTo>
                <a:lnTo>
                  <a:pt x="33"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440">
            <a:extLst>
              <a:ext uri="{FF2B5EF4-FFF2-40B4-BE49-F238E27FC236}">
                <a16:creationId xmlns:a16="http://schemas.microsoft.com/office/drawing/2014/main" id="{FFADDA81-E9FD-41AD-B57B-D484ED552D3F}"/>
              </a:ext>
            </a:extLst>
          </p:cNvPr>
          <p:cNvSpPr>
            <a:spLocks/>
          </p:cNvSpPr>
          <p:nvPr/>
        </p:nvSpPr>
        <p:spPr bwMode="auto">
          <a:xfrm>
            <a:off x="1949450" y="4333875"/>
            <a:ext cx="63500" cy="68262"/>
          </a:xfrm>
          <a:custGeom>
            <a:avLst/>
            <a:gdLst>
              <a:gd name="T0" fmla="*/ 39 w 40"/>
              <a:gd name="T1" fmla="*/ 0 h 43"/>
              <a:gd name="T2" fmla="*/ 40 w 40"/>
              <a:gd name="T3" fmla="*/ 6 h 43"/>
              <a:gd name="T4" fmla="*/ 8 w 40"/>
              <a:gd name="T5" fmla="*/ 9 h 43"/>
              <a:gd name="T6" fmla="*/ 13 w 40"/>
              <a:gd name="T7" fmla="*/ 42 h 43"/>
              <a:gd name="T8" fmla="*/ 6 w 40"/>
              <a:gd name="T9" fmla="*/ 43 h 43"/>
              <a:gd name="T10" fmla="*/ 0 w 40"/>
              <a:gd name="T11" fmla="*/ 4 h 43"/>
              <a:gd name="T12" fmla="*/ 39 w 40"/>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0" h="43">
                <a:moveTo>
                  <a:pt x="39" y="0"/>
                </a:moveTo>
                <a:lnTo>
                  <a:pt x="40" y="6"/>
                </a:lnTo>
                <a:lnTo>
                  <a:pt x="8" y="9"/>
                </a:lnTo>
                <a:lnTo>
                  <a:pt x="13" y="42"/>
                </a:lnTo>
                <a:lnTo>
                  <a:pt x="6" y="43"/>
                </a:lnTo>
                <a:lnTo>
                  <a:pt x="0" y="4"/>
                </a:lnTo>
                <a:lnTo>
                  <a:pt x="39"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441">
            <a:extLst>
              <a:ext uri="{FF2B5EF4-FFF2-40B4-BE49-F238E27FC236}">
                <a16:creationId xmlns:a16="http://schemas.microsoft.com/office/drawing/2014/main" id="{CD84FCE5-CFE8-4E93-BE0C-6413DE594BDF}"/>
              </a:ext>
            </a:extLst>
          </p:cNvPr>
          <p:cNvSpPr>
            <a:spLocks noChangeArrowheads="1"/>
          </p:cNvSpPr>
          <p:nvPr/>
        </p:nvSpPr>
        <p:spPr bwMode="auto">
          <a:xfrm>
            <a:off x="3810000" y="5154613"/>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cs typeface="Arial" panose="020B0604020202020204" pitchFamily="34" charset="0"/>
              </a:rPr>
              <a:t>N</a:t>
            </a:r>
            <a:r>
              <a:rPr kumimoji="0" lang="en-US" altLang="en-US" sz="2000" b="1" i="0" u="none" strike="noStrike" cap="none" normalizeH="0" baseline="-25000" dirty="0" err="1">
                <a:ln>
                  <a:noFill/>
                </a:ln>
                <a:solidFill>
                  <a:srgbClr val="000000"/>
                </a:solidFill>
                <a:effectLst/>
                <a:cs typeface="Arial" panose="020B0604020202020204" pitchFamily="34" charset="0"/>
              </a:rPr>
              <a:t>x</a:t>
            </a:r>
            <a:endParaRPr kumimoji="0" lang="en-US" altLang="en-US" sz="2000" b="0" i="0" u="none" strike="noStrike" cap="none" normalizeH="0" baseline="-25000" dirty="0">
              <a:ln>
                <a:noFill/>
              </a:ln>
              <a:solidFill>
                <a:schemeClr val="tx1"/>
              </a:solidFill>
              <a:effectLst/>
              <a:cs typeface="Arial" panose="020B0604020202020204" pitchFamily="34" charset="0"/>
            </a:endParaRPr>
          </a:p>
        </p:txBody>
      </p:sp>
      <p:sp>
        <p:nvSpPr>
          <p:cNvPr id="478" name="Freeform 445">
            <a:extLst>
              <a:ext uri="{FF2B5EF4-FFF2-40B4-BE49-F238E27FC236}">
                <a16:creationId xmlns:a16="http://schemas.microsoft.com/office/drawing/2014/main" id="{1726F3D0-7B2E-47F9-9A4B-83422280F63F}"/>
              </a:ext>
            </a:extLst>
          </p:cNvPr>
          <p:cNvSpPr>
            <a:spLocks/>
          </p:cNvSpPr>
          <p:nvPr/>
        </p:nvSpPr>
        <p:spPr bwMode="auto">
          <a:xfrm>
            <a:off x="1269048" y="3252788"/>
            <a:ext cx="334963" cy="1041400"/>
          </a:xfrm>
          <a:custGeom>
            <a:avLst/>
            <a:gdLst>
              <a:gd name="T0" fmla="*/ 248 w 269"/>
              <a:gd name="T1" fmla="*/ 834 h 834"/>
              <a:gd name="T2" fmla="*/ 185 w 269"/>
              <a:gd name="T3" fmla="*/ 830 h 834"/>
              <a:gd name="T4" fmla="*/ 127 w 269"/>
              <a:gd name="T5" fmla="*/ 813 h 834"/>
              <a:gd name="T6" fmla="*/ 93 w 269"/>
              <a:gd name="T7" fmla="*/ 781 h 834"/>
              <a:gd name="T8" fmla="*/ 79 w 269"/>
              <a:gd name="T9" fmla="*/ 715 h 834"/>
              <a:gd name="T10" fmla="*/ 83 w 269"/>
              <a:gd name="T11" fmla="*/ 613 h 834"/>
              <a:gd name="T12" fmla="*/ 87 w 269"/>
              <a:gd name="T13" fmla="*/ 510 h 834"/>
              <a:gd name="T14" fmla="*/ 81 w 269"/>
              <a:gd name="T15" fmla="*/ 480 h 834"/>
              <a:gd name="T16" fmla="*/ 67 w 269"/>
              <a:gd name="T17" fmla="*/ 457 h 834"/>
              <a:gd name="T18" fmla="*/ 44 w 269"/>
              <a:gd name="T19" fmla="*/ 442 h 834"/>
              <a:gd name="T20" fmla="*/ 18 w 269"/>
              <a:gd name="T21" fmla="*/ 432 h 834"/>
              <a:gd name="T22" fmla="*/ 0 w 269"/>
              <a:gd name="T23" fmla="*/ 428 h 834"/>
              <a:gd name="T24" fmla="*/ 1 w 269"/>
              <a:gd name="T25" fmla="*/ 413 h 834"/>
              <a:gd name="T26" fmla="*/ 38 w 269"/>
              <a:gd name="T27" fmla="*/ 400 h 834"/>
              <a:gd name="T28" fmla="*/ 70 w 269"/>
              <a:gd name="T29" fmla="*/ 380 h 834"/>
              <a:gd name="T30" fmla="*/ 86 w 269"/>
              <a:gd name="T31" fmla="*/ 353 h 834"/>
              <a:gd name="T32" fmla="*/ 86 w 269"/>
              <a:gd name="T33" fmla="*/ 353 h 834"/>
              <a:gd name="T34" fmla="*/ 92 w 269"/>
              <a:gd name="T35" fmla="*/ 312 h 834"/>
              <a:gd name="T36" fmla="*/ 92 w 269"/>
              <a:gd name="T37" fmla="*/ 245 h 834"/>
              <a:gd name="T38" fmla="*/ 91 w 269"/>
              <a:gd name="T39" fmla="*/ 159 h 834"/>
              <a:gd name="T40" fmla="*/ 93 w 269"/>
              <a:gd name="T41" fmla="*/ 98 h 834"/>
              <a:gd name="T42" fmla="*/ 104 w 269"/>
              <a:gd name="T43" fmla="*/ 63 h 834"/>
              <a:gd name="T44" fmla="*/ 120 w 269"/>
              <a:gd name="T45" fmla="*/ 42 h 834"/>
              <a:gd name="T46" fmla="*/ 142 w 269"/>
              <a:gd name="T47" fmla="*/ 26 h 834"/>
              <a:gd name="T48" fmla="*/ 171 w 269"/>
              <a:gd name="T49" fmla="*/ 13 h 834"/>
              <a:gd name="T50" fmla="*/ 172 w 269"/>
              <a:gd name="T51" fmla="*/ 13 h 834"/>
              <a:gd name="T52" fmla="*/ 214 w 269"/>
              <a:gd name="T53" fmla="*/ 4 h 834"/>
              <a:gd name="T54" fmla="*/ 215 w 269"/>
              <a:gd name="T55" fmla="*/ 4 h 834"/>
              <a:gd name="T56" fmla="*/ 269 w 269"/>
              <a:gd name="T57" fmla="*/ 0 h 834"/>
              <a:gd name="T58" fmla="*/ 267 w 269"/>
              <a:gd name="T59" fmla="*/ 14 h 834"/>
              <a:gd name="T60" fmla="*/ 211 w 269"/>
              <a:gd name="T61" fmla="*/ 21 h 834"/>
              <a:gd name="T62" fmla="*/ 173 w 269"/>
              <a:gd name="T63" fmla="*/ 34 h 834"/>
              <a:gd name="T64" fmla="*/ 149 w 269"/>
              <a:gd name="T65" fmla="*/ 51 h 834"/>
              <a:gd name="T66" fmla="*/ 149 w 269"/>
              <a:gd name="T67" fmla="*/ 51 h 834"/>
              <a:gd name="T68" fmla="*/ 131 w 269"/>
              <a:gd name="T69" fmla="*/ 81 h 834"/>
              <a:gd name="T70" fmla="*/ 124 w 269"/>
              <a:gd name="T71" fmla="*/ 134 h 834"/>
              <a:gd name="T72" fmla="*/ 125 w 269"/>
              <a:gd name="T73" fmla="*/ 216 h 834"/>
              <a:gd name="T74" fmla="*/ 125 w 269"/>
              <a:gd name="T75" fmla="*/ 264 h 834"/>
              <a:gd name="T76" fmla="*/ 123 w 269"/>
              <a:gd name="T77" fmla="*/ 324 h 834"/>
              <a:gd name="T78" fmla="*/ 116 w 269"/>
              <a:gd name="T79" fmla="*/ 362 h 834"/>
              <a:gd name="T80" fmla="*/ 102 w 269"/>
              <a:gd name="T81" fmla="*/ 385 h 834"/>
              <a:gd name="T82" fmla="*/ 82 w 269"/>
              <a:gd name="T83" fmla="*/ 400 h 834"/>
              <a:gd name="T84" fmla="*/ 45 w 269"/>
              <a:gd name="T85" fmla="*/ 415 h 834"/>
              <a:gd name="T86" fmla="*/ 29 w 269"/>
              <a:gd name="T87" fmla="*/ 420 h 834"/>
              <a:gd name="T88" fmla="*/ 45 w 269"/>
              <a:gd name="T89" fmla="*/ 425 h 834"/>
              <a:gd name="T90" fmla="*/ 71 w 269"/>
              <a:gd name="T91" fmla="*/ 434 h 834"/>
              <a:gd name="T92" fmla="*/ 89 w 269"/>
              <a:gd name="T93" fmla="*/ 446 h 834"/>
              <a:gd name="T94" fmla="*/ 105 w 269"/>
              <a:gd name="T95" fmla="*/ 462 h 834"/>
              <a:gd name="T96" fmla="*/ 116 w 269"/>
              <a:gd name="T97" fmla="*/ 485 h 834"/>
              <a:gd name="T98" fmla="*/ 120 w 269"/>
              <a:gd name="T99" fmla="*/ 518 h 834"/>
              <a:gd name="T100" fmla="*/ 116 w 269"/>
              <a:gd name="T101" fmla="*/ 620 h 834"/>
              <a:gd name="T102" fmla="*/ 112 w 269"/>
              <a:gd name="T103" fmla="*/ 711 h 834"/>
              <a:gd name="T104" fmla="*/ 117 w 269"/>
              <a:gd name="T105" fmla="*/ 754 h 834"/>
              <a:gd name="T106" fmla="*/ 129 w 269"/>
              <a:gd name="T107" fmla="*/ 779 h 834"/>
              <a:gd name="T108" fmla="*/ 150 w 269"/>
              <a:gd name="T109" fmla="*/ 799 h 834"/>
              <a:gd name="T110" fmla="*/ 181 w 269"/>
              <a:gd name="T111" fmla="*/ 811 h 834"/>
              <a:gd name="T112" fmla="*/ 218 w 269"/>
              <a:gd name="T113" fmla="*/ 817 h 834"/>
              <a:gd name="T114" fmla="*/ 251 w 269"/>
              <a:gd name="T115" fmla="*/ 819 h 834"/>
              <a:gd name="T116" fmla="*/ 250 w 269"/>
              <a:gd name="T117" fmla="*/ 834 h 834"/>
              <a:gd name="T118" fmla="*/ 248 w 269"/>
              <a:gd name="T119" fmla="*/ 834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9" h="834">
                <a:moveTo>
                  <a:pt x="248" y="834"/>
                </a:moveTo>
                <a:cubicBezTo>
                  <a:pt x="223" y="834"/>
                  <a:pt x="202" y="832"/>
                  <a:pt x="185" y="830"/>
                </a:cubicBezTo>
                <a:cubicBezTo>
                  <a:pt x="160" y="826"/>
                  <a:pt x="140" y="820"/>
                  <a:pt x="127" y="813"/>
                </a:cubicBezTo>
                <a:cubicBezTo>
                  <a:pt x="113" y="805"/>
                  <a:pt x="102" y="795"/>
                  <a:pt x="93" y="781"/>
                </a:cubicBezTo>
                <a:cubicBezTo>
                  <a:pt x="85" y="767"/>
                  <a:pt x="80" y="745"/>
                  <a:pt x="79" y="715"/>
                </a:cubicBezTo>
                <a:cubicBezTo>
                  <a:pt x="79" y="698"/>
                  <a:pt x="80" y="663"/>
                  <a:pt x="83" y="613"/>
                </a:cubicBezTo>
                <a:cubicBezTo>
                  <a:pt x="86" y="562"/>
                  <a:pt x="88" y="527"/>
                  <a:pt x="87" y="510"/>
                </a:cubicBezTo>
                <a:cubicBezTo>
                  <a:pt x="87" y="499"/>
                  <a:pt x="85" y="489"/>
                  <a:pt x="81" y="480"/>
                </a:cubicBezTo>
                <a:cubicBezTo>
                  <a:pt x="78" y="471"/>
                  <a:pt x="73" y="463"/>
                  <a:pt x="67" y="457"/>
                </a:cubicBezTo>
                <a:cubicBezTo>
                  <a:pt x="61" y="452"/>
                  <a:pt x="53" y="447"/>
                  <a:pt x="44" y="442"/>
                </a:cubicBezTo>
                <a:cubicBezTo>
                  <a:pt x="34" y="437"/>
                  <a:pt x="26" y="434"/>
                  <a:pt x="18" y="432"/>
                </a:cubicBezTo>
                <a:cubicBezTo>
                  <a:pt x="13" y="431"/>
                  <a:pt x="7" y="429"/>
                  <a:pt x="0" y="428"/>
                </a:cubicBezTo>
                <a:cubicBezTo>
                  <a:pt x="0" y="423"/>
                  <a:pt x="1" y="418"/>
                  <a:pt x="1" y="413"/>
                </a:cubicBezTo>
                <a:cubicBezTo>
                  <a:pt x="15" y="410"/>
                  <a:pt x="27" y="405"/>
                  <a:pt x="38" y="400"/>
                </a:cubicBezTo>
                <a:cubicBezTo>
                  <a:pt x="52" y="394"/>
                  <a:pt x="63" y="387"/>
                  <a:pt x="70" y="380"/>
                </a:cubicBezTo>
                <a:cubicBezTo>
                  <a:pt x="77" y="373"/>
                  <a:pt x="83" y="364"/>
                  <a:pt x="86" y="353"/>
                </a:cubicBezTo>
                <a:cubicBezTo>
                  <a:pt x="86" y="353"/>
                  <a:pt x="86" y="353"/>
                  <a:pt x="86" y="353"/>
                </a:cubicBezTo>
                <a:cubicBezTo>
                  <a:pt x="89" y="344"/>
                  <a:pt x="91" y="330"/>
                  <a:pt x="92" y="312"/>
                </a:cubicBezTo>
                <a:cubicBezTo>
                  <a:pt x="92" y="305"/>
                  <a:pt x="92" y="282"/>
                  <a:pt x="92" y="245"/>
                </a:cubicBezTo>
                <a:cubicBezTo>
                  <a:pt x="91" y="159"/>
                  <a:pt x="91" y="159"/>
                  <a:pt x="91" y="159"/>
                </a:cubicBezTo>
                <a:cubicBezTo>
                  <a:pt x="91" y="128"/>
                  <a:pt x="92" y="107"/>
                  <a:pt x="93" y="98"/>
                </a:cubicBezTo>
                <a:cubicBezTo>
                  <a:pt x="95" y="85"/>
                  <a:pt x="99" y="73"/>
                  <a:pt x="104" y="63"/>
                </a:cubicBezTo>
                <a:cubicBezTo>
                  <a:pt x="108" y="55"/>
                  <a:pt x="113" y="48"/>
                  <a:pt x="120" y="42"/>
                </a:cubicBezTo>
                <a:cubicBezTo>
                  <a:pt x="126" y="36"/>
                  <a:pt x="134" y="31"/>
                  <a:pt x="142" y="26"/>
                </a:cubicBezTo>
                <a:cubicBezTo>
                  <a:pt x="151" y="21"/>
                  <a:pt x="161" y="16"/>
                  <a:pt x="171" y="13"/>
                </a:cubicBezTo>
                <a:cubicBezTo>
                  <a:pt x="172" y="13"/>
                  <a:pt x="172" y="13"/>
                  <a:pt x="172" y="13"/>
                </a:cubicBezTo>
                <a:cubicBezTo>
                  <a:pt x="184" y="9"/>
                  <a:pt x="199" y="6"/>
                  <a:pt x="214" y="4"/>
                </a:cubicBezTo>
                <a:cubicBezTo>
                  <a:pt x="215" y="4"/>
                  <a:pt x="215" y="4"/>
                  <a:pt x="215" y="4"/>
                </a:cubicBezTo>
                <a:cubicBezTo>
                  <a:pt x="227" y="2"/>
                  <a:pt x="246" y="0"/>
                  <a:pt x="269" y="0"/>
                </a:cubicBezTo>
                <a:cubicBezTo>
                  <a:pt x="268" y="5"/>
                  <a:pt x="268" y="9"/>
                  <a:pt x="267" y="14"/>
                </a:cubicBezTo>
                <a:cubicBezTo>
                  <a:pt x="244" y="15"/>
                  <a:pt x="225" y="18"/>
                  <a:pt x="211" y="21"/>
                </a:cubicBezTo>
                <a:cubicBezTo>
                  <a:pt x="195" y="25"/>
                  <a:pt x="182" y="29"/>
                  <a:pt x="173" y="34"/>
                </a:cubicBezTo>
                <a:cubicBezTo>
                  <a:pt x="163" y="38"/>
                  <a:pt x="155" y="44"/>
                  <a:pt x="149" y="51"/>
                </a:cubicBezTo>
                <a:cubicBezTo>
                  <a:pt x="149" y="51"/>
                  <a:pt x="149" y="51"/>
                  <a:pt x="149" y="51"/>
                </a:cubicBezTo>
                <a:cubicBezTo>
                  <a:pt x="141" y="60"/>
                  <a:pt x="135" y="70"/>
                  <a:pt x="131" y="81"/>
                </a:cubicBezTo>
                <a:cubicBezTo>
                  <a:pt x="127" y="92"/>
                  <a:pt x="125" y="109"/>
                  <a:pt x="124" y="134"/>
                </a:cubicBezTo>
                <a:cubicBezTo>
                  <a:pt x="124" y="157"/>
                  <a:pt x="124" y="185"/>
                  <a:pt x="125" y="216"/>
                </a:cubicBezTo>
                <a:cubicBezTo>
                  <a:pt x="125" y="224"/>
                  <a:pt x="125" y="240"/>
                  <a:pt x="125" y="264"/>
                </a:cubicBezTo>
                <a:cubicBezTo>
                  <a:pt x="125" y="288"/>
                  <a:pt x="125" y="309"/>
                  <a:pt x="123" y="324"/>
                </a:cubicBezTo>
                <a:cubicBezTo>
                  <a:pt x="122" y="340"/>
                  <a:pt x="119" y="352"/>
                  <a:pt x="116" y="362"/>
                </a:cubicBezTo>
                <a:cubicBezTo>
                  <a:pt x="112" y="371"/>
                  <a:pt x="107" y="379"/>
                  <a:pt x="102" y="385"/>
                </a:cubicBezTo>
                <a:cubicBezTo>
                  <a:pt x="96" y="391"/>
                  <a:pt x="89" y="396"/>
                  <a:pt x="82" y="400"/>
                </a:cubicBezTo>
                <a:cubicBezTo>
                  <a:pt x="74" y="405"/>
                  <a:pt x="61" y="410"/>
                  <a:pt x="45" y="415"/>
                </a:cubicBezTo>
                <a:cubicBezTo>
                  <a:pt x="29" y="420"/>
                  <a:pt x="29" y="420"/>
                  <a:pt x="29" y="420"/>
                </a:cubicBezTo>
                <a:cubicBezTo>
                  <a:pt x="45" y="425"/>
                  <a:pt x="45" y="425"/>
                  <a:pt x="45" y="425"/>
                </a:cubicBezTo>
                <a:cubicBezTo>
                  <a:pt x="56" y="429"/>
                  <a:pt x="65" y="432"/>
                  <a:pt x="71" y="434"/>
                </a:cubicBezTo>
                <a:cubicBezTo>
                  <a:pt x="77" y="437"/>
                  <a:pt x="83" y="441"/>
                  <a:pt x="89" y="446"/>
                </a:cubicBezTo>
                <a:cubicBezTo>
                  <a:pt x="95" y="451"/>
                  <a:pt x="101" y="456"/>
                  <a:pt x="105" y="462"/>
                </a:cubicBezTo>
                <a:cubicBezTo>
                  <a:pt x="110" y="468"/>
                  <a:pt x="113" y="476"/>
                  <a:pt x="116" y="485"/>
                </a:cubicBezTo>
                <a:cubicBezTo>
                  <a:pt x="118" y="494"/>
                  <a:pt x="119" y="505"/>
                  <a:pt x="120" y="518"/>
                </a:cubicBezTo>
                <a:cubicBezTo>
                  <a:pt x="121" y="544"/>
                  <a:pt x="120" y="578"/>
                  <a:pt x="116" y="620"/>
                </a:cubicBezTo>
                <a:cubicBezTo>
                  <a:pt x="113" y="663"/>
                  <a:pt x="112" y="693"/>
                  <a:pt x="112" y="711"/>
                </a:cubicBezTo>
                <a:cubicBezTo>
                  <a:pt x="113" y="730"/>
                  <a:pt x="115" y="745"/>
                  <a:pt x="117" y="754"/>
                </a:cubicBezTo>
                <a:cubicBezTo>
                  <a:pt x="120" y="763"/>
                  <a:pt x="124" y="772"/>
                  <a:pt x="129" y="779"/>
                </a:cubicBezTo>
                <a:cubicBezTo>
                  <a:pt x="134" y="787"/>
                  <a:pt x="141" y="794"/>
                  <a:pt x="150" y="799"/>
                </a:cubicBezTo>
                <a:cubicBezTo>
                  <a:pt x="158" y="804"/>
                  <a:pt x="169" y="808"/>
                  <a:pt x="181" y="811"/>
                </a:cubicBezTo>
                <a:cubicBezTo>
                  <a:pt x="192" y="814"/>
                  <a:pt x="205" y="816"/>
                  <a:pt x="218" y="817"/>
                </a:cubicBezTo>
                <a:cubicBezTo>
                  <a:pt x="228" y="818"/>
                  <a:pt x="239" y="819"/>
                  <a:pt x="251" y="819"/>
                </a:cubicBezTo>
                <a:cubicBezTo>
                  <a:pt x="250" y="824"/>
                  <a:pt x="250" y="829"/>
                  <a:pt x="250" y="834"/>
                </a:cubicBezTo>
                <a:cubicBezTo>
                  <a:pt x="249" y="834"/>
                  <a:pt x="249" y="834"/>
                  <a:pt x="248" y="8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Rectangle 446">
            <a:extLst>
              <a:ext uri="{FF2B5EF4-FFF2-40B4-BE49-F238E27FC236}">
                <a16:creationId xmlns:a16="http://schemas.microsoft.com/office/drawing/2014/main" id="{48081C57-C189-4FB3-96BC-C959437CB5F5}"/>
              </a:ext>
            </a:extLst>
          </p:cNvPr>
          <p:cNvSpPr>
            <a:spLocks noChangeArrowheads="1"/>
          </p:cNvSpPr>
          <p:nvPr/>
        </p:nvSpPr>
        <p:spPr bwMode="auto">
          <a:xfrm>
            <a:off x="373911" y="3578781"/>
            <a:ext cx="801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cs typeface="Arial" panose="020B0604020202020204" pitchFamily="34" charset="0"/>
              </a:rPr>
              <a:t>N</a:t>
            </a:r>
            <a:r>
              <a:rPr kumimoji="0" lang="en-US" altLang="en-US" sz="2400" b="1" i="0" u="none" strike="noStrike" cap="none" normalizeH="0" baseline="-25000" dirty="0">
                <a:ln>
                  <a:noFill/>
                </a:ln>
                <a:solidFill>
                  <a:srgbClr val="000000"/>
                </a:solidFill>
                <a:effectLst/>
                <a:cs typeface="Arial" panose="020B0604020202020204" pitchFamily="34" charset="0"/>
              </a:rPr>
              <a:t>i</a:t>
            </a:r>
            <a:r>
              <a:rPr kumimoji="0" lang="en-US" altLang="en-US" sz="2400" b="1" i="0" u="none" strike="noStrike" cap="none" normalizeH="0" baseline="0" dirty="0">
                <a:ln>
                  <a:noFill/>
                </a:ln>
                <a:solidFill>
                  <a:srgbClr val="000000"/>
                </a:solidFill>
                <a:effectLst/>
                <a:cs typeface="Arial" panose="020B0604020202020204" pitchFamily="34" charset="0"/>
              </a:rPr>
              <a:t> = 3</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
        <p:nvSpPr>
          <p:cNvPr id="480" name="Freeform 449">
            <a:extLst>
              <a:ext uri="{FF2B5EF4-FFF2-40B4-BE49-F238E27FC236}">
                <a16:creationId xmlns:a16="http://schemas.microsoft.com/office/drawing/2014/main" id="{2F006727-B519-4561-80AB-1F71596DC66F}"/>
              </a:ext>
            </a:extLst>
          </p:cNvPr>
          <p:cNvSpPr>
            <a:spLocks/>
          </p:cNvSpPr>
          <p:nvPr/>
        </p:nvSpPr>
        <p:spPr bwMode="auto">
          <a:xfrm>
            <a:off x="10464800" y="3938588"/>
            <a:ext cx="336550" cy="1039812"/>
          </a:xfrm>
          <a:custGeom>
            <a:avLst/>
            <a:gdLst>
              <a:gd name="T0" fmla="*/ 21 w 270"/>
              <a:gd name="T1" fmla="*/ 834 h 834"/>
              <a:gd name="T2" fmla="*/ 84 w 270"/>
              <a:gd name="T3" fmla="*/ 830 h 834"/>
              <a:gd name="T4" fmla="*/ 143 w 270"/>
              <a:gd name="T5" fmla="*/ 813 h 834"/>
              <a:gd name="T6" fmla="*/ 176 w 270"/>
              <a:gd name="T7" fmla="*/ 781 h 834"/>
              <a:gd name="T8" fmla="*/ 190 w 270"/>
              <a:gd name="T9" fmla="*/ 715 h 834"/>
              <a:gd name="T10" fmla="*/ 186 w 270"/>
              <a:gd name="T11" fmla="*/ 612 h 834"/>
              <a:gd name="T12" fmla="*/ 182 w 270"/>
              <a:gd name="T13" fmla="*/ 510 h 834"/>
              <a:gd name="T14" fmla="*/ 188 w 270"/>
              <a:gd name="T15" fmla="*/ 480 h 834"/>
              <a:gd name="T16" fmla="*/ 202 w 270"/>
              <a:gd name="T17" fmla="*/ 457 h 834"/>
              <a:gd name="T18" fmla="*/ 225 w 270"/>
              <a:gd name="T19" fmla="*/ 442 h 834"/>
              <a:gd name="T20" fmla="*/ 251 w 270"/>
              <a:gd name="T21" fmla="*/ 432 h 834"/>
              <a:gd name="T22" fmla="*/ 270 w 270"/>
              <a:gd name="T23" fmla="*/ 428 h 834"/>
              <a:gd name="T24" fmla="*/ 268 w 270"/>
              <a:gd name="T25" fmla="*/ 413 h 834"/>
              <a:gd name="T26" fmla="*/ 232 w 270"/>
              <a:gd name="T27" fmla="*/ 400 h 834"/>
              <a:gd name="T28" fmla="*/ 199 w 270"/>
              <a:gd name="T29" fmla="*/ 380 h 834"/>
              <a:gd name="T30" fmla="*/ 183 w 270"/>
              <a:gd name="T31" fmla="*/ 353 h 834"/>
              <a:gd name="T32" fmla="*/ 183 w 270"/>
              <a:gd name="T33" fmla="*/ 352 h 834"/>
              <a:gd name="T34" fmla="*/ 177 w 270"/>
              <a:gd name="T35" fmla="*/ 311 h 834"/>
              <a:gd name="T36" fmla="*/ 177 w 270"/>
              <a:gd name="T37" fmla="*/ 245 h 834"/>
              <a:gd name="T38" fmla="*/ 178 w 270"/>
              <a:gd name="T39" fmla="*/ 159 h 834"/>
              <a:gd name="T40" fmla="*/ 176 w 270"/>
              <a:gd name="T41" fmla="*/ 97 h 834"/>
              <a:gd name="T42" fmla="*/ 165 w 270"/>
              <a:gd name="T43" fmla="*/ 62 h 834"/>
              <a:gd name="T44" fmla="*/ 149 w 270"/>
              <a:gd name="T45" fmla="*/ 42 h 834"/>
              <a:gd name="T46" fmla="*/ 128 w 270"/>
              <a:gd name="T47" fmla="*/ 26 h 834"/>
              <a:gd name="T48" fmla="*/ 98 w 270"/>
              <a:gd name="T49" fmla="*/ 13 h 834"/>
              <a:gd name="T50" fmla="*/ 98 w 270"/>
              <a:gd name="T51" fmla="*/ 13 h 834"/>
              <a:gd name="T52" fmla="*/ 55 w 270"/>
              <a:gd name="T53" fmla="*/ 3 h 834"/>
              <a:gd name="T54" fmla="*/ 54 w 270"/>
              <a:gd name="T55" fmla="*/ 3 h 834"/>
              <a:gd name="T56" fmla="*/ 0 w 270"/>
              <a:gd name="T57" fmla="*/ 0 h 834"/>
              <a:gd name="T58" fmla="*/ 2 w 270"/>
              <a:gd name="T59" fmla="*/ 14 h 834"/>
              <a:gd name="T60" fmla="*/ 58 w 270"/>
              <a:gd name="T61" fmla="*/ 21 h 834"/>
              <a:gd name="T62" fmla="*/ 96 w 270"/>
              <a:gd name="T63" fmla="*/ 34 h 834"/>
              <a:gd name="T64" fmla="*/ 120 w 270"/>
              <a:gd name="T65" fmla="*/ 50 h 834"/>
              <a:gd name="T66" fmla="*/ 120 w 270"/>
              <a:gd name="T67" fmla="*/ 51 h 834"/>
              <a:gd name="T68" fmla="*/ 138 w 270"/>
              <a:gd name="T69" fmla="*/ 81 h 834"/>
              <a:gd name="T70" fmla="*/ 145 w 270"/>
              <a:gd name="T71" fmla="*/ 133 h 834"/>
              <a:gd name="T72" fmla="*/ 144 w 270"/>
              <a:gd name="T73" fmla="*/ 215 h 834"/>
              <a:gd name="T74" fmla="*/ 144 w 270"/>
              <a:gd name="T75" fmla="*/ 264 h 834"/>
              <a:gd name="T76" fmla="*/ 146 w 270"/>
              <a:gd name="T77" fmla="*/ 324 h 834"/>
              <a:gd name="T78" fmla="*/ 154 w 270"/>
              <a:gd name="T79" fmla="*/ 362 h 834"/>
              <a:gd name="T80" fmla="*/ 167 w 270"/>
              <a:gd name="T81" fmla="*/ 385 h 834"/>
              <a:gd name="T82" fmla="*/ 188 w 270"/>
              <a:gd name="T83" fmla="*/ 400 h 834"/>
              <a:gd name="T84" fmla="*/ 224 w 270"/>
              <a:gd name="T85" fmla="*/ 415 h 834"/>
              <a:gd name="T86" fmla="*/ 240 w 270"/>
              <a:gd name="T87" fmla="*/ 420 h 834"/>
              <a:gd name="T88" fmla="*/ 224 w 270"/>
              <a:gd name="T89" fmla="*/ 425 h 834"/>
              <a:gd name="T90" fmla="*/ 198 w 270"/>
              <a:gd name="T91" fmla="*/ 434 h 834"/>
              <a:gd name="T92" fmla="*/ 180 w 270"/>
              <a:gd name="T93" fmla="*/ 445 h 834"/>
              <a:gd name="T94" fmla="*/ 164 w 270"/>
              <a:gd name="T95" fmla="*/ 462 h 834"/>
              <a:gd name="T96" fmla="*/ 154 w 270"/>
              <a:gd name="T97" fmla="*/ 485 h 834"/>
              <a:gd name="T98" fmla="*/ 149 w 270"/>
              <a:gd name="T99" fmla="*/ 518 h 834"/>
              <a:gd name="T100" fmla="*/ 153 w 270"/>
              <a:gd name="T101" fmla="*/ 620 h 834"/>
              <a:gd name="T102" fmla="*/ 157 w 270"/>
              <a:gd name="T103" fmla="*/ 710 h 834"/>
              <a:gd name="T104" fmla="*/ 152 w 270"/>
              <a:gd name="T105" fmla="*/ 754 h 834"/>
              <a:gd name="T106" fmla="*/ 140 w 270"/>
              <a:gd name="T107" fmla="*/ 779 h 834"/>
              <a:gd name="T108" fmla="*/ 119 w 270"/>
              <a:gd name="T109" fmla="*/ 798 h 834"/>
              <a:gd name="T110" fmla="*/ 89 w 270"/>
              <a:gd name="T111" fmla="*/ 811 h 834"/>
              <a:gd name="T112" fmla="*/ 51 w 270"/>
              <a:gd name="T113" fmla="*/ 817 h 834"/>
              <a:gd name="T114" fmla="*/ 18 w 270"/>
              <a:gd name="T115" fmla="*/ 819 h 834"/>
              <a:gd name="T116" fmla="*/ 19 w 270"/>
              <a:gd name="T117" fmla="*/ 834 h 834"/>
              <a:gd name="T118" fmla="*/ 21 w 270"/>
              <a:gd name="T119" fmla="*/ 834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0" h="834">
                <a:moveTo>
                  <a:pt x="21" y="834"/>
                </a:moveTo>
                <a:cubicBezTo>
                  <a:pt x="46" y="834"/>
                  <a:pt x="67" y="832"/>
                  <a:pt x="84" y="830"/>
                </a:cubicBezTo>
                <a:cubicBezTo>
                  <a:pt x="109" y="826"/>
                  <a:pt x="129" y="820"/>
                  <a:pt x="143" y="813"/>
                </a:cubicBezTo>
                <a:cubicBezTo>
                  <a:pt x="156" y="805"/>
                  <a:pt x="168" y="794"/>
                  <a:pt x="176" y="781"/>
                </a:cubicBezTo>
                <a:cubicBezTo>
                  <a:pt x="184" y="767"/>
                  <a:pt x="189" y="745"/>
                  <a:pt x="190" y="715"/>
                </a:cubicBezTo>
                <a:cubicBezTo>
                  <a:pt x="191" y="697"/>
                  <a:pt x="189" y="663"/>
                  <a:pt x="186" y="612"/>
                </a:cubicBezTo>
                <a:cubicBezTo>
                  <a:pt x="183" y="561"/>
                  <a:pt x="181" y="527"/>
                  <a:pt x="182" y="510"/>
                </a:cubicBezTo>
                <a:cubicBezTo>
                  <a:pt x="182" y="499"/>
                  <a:pt x="184" y="489"/>
                  <a:pt x="188" y="480"/>
                </a:cubicBezTo>
                <a:cubicBezTo>
                  <a:pt x="192" y="470"/>
                  <a:pt x="197" y="463"/>
                  <a:pt x="202" y="457"/>
                </a:cubicBezTo>
                <a:cubicBezTo>
                  <a:pt x="208" y="452"/>
                  <a:pt x="216" y="446"/>
                  <a:pt x="225" y="442"/>
                </a:cubicBezTo>
                <a:cubicBezTo>
                  <a:pt x="235" y="437"/>
                  <a:pt x="243" y="434"/>
                  <a:pt x="251" y="432"/>
                </a:cubicBezTo>
                <a:cubicBezTo>
                  <a:pt x="256" y="430"/>
                  <a:pt x="263" y="429"/>
                  <a:pt x="270" y="428"/>
                </a:cubicBezTo>
                <a:cubicBezTo>
                  <a:pt x="269" y="423"/>
                  <a:pt x="268" y="418"/>
                  <a:pt x="268" y="413"/>
                </a:cubicBezTo>
                <a:cubicBezTo>
                  <a:pt x="254" y="410"/>
                  <a:pt x="242" y="405"/>
                  <a:pt x="232" y="400"/>
                </a:cubicBezTo>
                <a:cubicBezTo>
                  <a:pt x="217" y="394"/>
                  <a:pt x="206" y="387"/>
                  <a:pt x="199" y="380"/>
                </a:cubicBezTo>
                <a:cubicBezTo>
                  <a:pt x="192" y="373"/>
                  <a:pt x="187" y="364"/>
                  <a:pt x="183" y="353"/>
                </a:cubicBezTo>
                <a:cubicBezTo>
                  <a:pt x="183" y="352"/>
                  <a:pt x="183" y="352"/>
                  <a:pt x="183" y="352"/>
                </a:cubicBezTo>
                <a:cubicBezTo>
                  <a:pt x="180" y="343"/>
                  <a:pt x="178" y="330"/>
                  <a:pt x="177" y="311"/>
                </a:cubicBezTo>
                <a:cubicBezTo>
                  <a:pt x="177" y="304"/>
                  <a:pt x="177" y="282"/>
                  <a:pt x="177" y="245"/>
                </a:cubicBezTo>
                <a:cubicBezTo>
                  <a:pt x="178" y="159"/>
                  <a:pt x="178" y="159"/>
                  <a:pt x="178" y="159"/>
                </a:cubicBezTo>
                <a:cubicBezTo>
                  <a:pt x="178" y="127"/>
                  <a:pt x="177" y="107"/>
                  <a:pt x="176" y="97"/>
                </a:cubicBezTo>
                <a:cubicBezTo>
                  <a:pt x="174" y="84"/>
                  <a:pt x="170" y="73"/>
                  <a:pt x="165" y="62"/>
                </a:cubicBezTo>
                <a:cubicBezTo>
                  <a:pt x="161" y="55"/>
                  <a:pt x="156" y="48"/>
                  <a:pt x="149" y="42"/>
                </a:cubicBezTo>
                <a:cubicBezTo>
                  <a:pt x="143" y="36"/>
                  <a:pt x="136" y="30"/>
                  <a:pt x="128" y="26"/>
                </a:cubicBezTo>
                <a:cubicBezTo>
                  <a:pt x="119" y="21"/>
                  <a:pt x="109" y="16"/>
                  <a:pt x="98" y="13"/>
                </a:cubicBezTo>
                <a:cubicBezTo>
                  <a:pt x="98" y="13"/>
                  <a:pt x="98" y="13"/>
                  <a:pt x="98" y="13"/>
                </a:cubicBezTo>
                <a:cubicBezTo>
                  <a:pt x="85" y="9"/>
                  <a:pt x="70" y="5"/>
                  <a:pt x="55" y="3"/>
                </a:cubicBezTo>
                <a:cubicBezTo>
                  <a:pt x="54" y="3"/>
                  <a:pt x="54" y="3"/>
                  <a:pt x="54" y="3"/>
                </a:cubicBezTo>
                <a:cubicBezTo>
                  <a:pt x="42" y="1"/>
                  <a:pt x="24" y="0"/>
                  <a:pt x="0" y="0"/>
                </a:cubicBezTo>
                <a:cubicBezTo>
                  <a:pt x="1" y="4"/>
                  <a:pt x="2" y="9"/>
                  <a:pt x="2" y="14"/>
                </a:cubicBezTo>
                <a:cubicBezTo>
                  <a:pt x="25" y="15"/>
                  <a:pt x="44" y="18"/>
                  <a:pt x="58" y="21"/>
                </a:cubicBezTo>
                <a:cubicBezTo>
                  <a:pt x="74" y="25"/>
                  <a:pt x="87" y="29"/>
                  <a:pt x="96" y="34"/>
                </a:cubicBezTo>
                <a:cubicBezTo>
                  <a:pt x="106" y="38"/>
                  <a:pt x="114" y="44"/>
                  <a:pt x="120" y="50"/>
                </a:cubicBezTo>
                <a:cubicBezTo>
                  <a:pt x="120" y="51"/>
                  <a:pt x="120" y="51"/>
                  <a:pt x="120" y="51"/>
                </a:cubicBezTo>
                <a:cubicBezTo>
                  <a:pt x="128" y="60"/>
                  <a:pt x="134" y="70"/>
                  <a:pt x="138" y="81"/>
                </a:cubicBezTo>
                <a:cubicBezTo>
                  <a:pt x="142" y="92"/>
                  <a:pt x="144" y="109"/>
                  <a:pt x="145" y="133"/>
                </a:cubicBezTo>
                <a:cubicBezTo>
                  <a:pt x="146" y="157"/>
                  <a:pt x="145" y="185"/>
                  <a:pt x="144" y="215"/>
                </a:cubicBezTo>
                <a:cubicBezTo>
                  <a:pt x="144" y="224"/>
                  <a:pt x="144" y="240"/>
                  <a:pt x="144" y="264"/>
                </a:cubicBezTo>
                <a:cubicBezTo>
                  <a:pt x="144" y="288"/>
                  <a:pt x="144" y="308"/>
                  <a:pt x="146" y="324"/>
                </a:cubicBezTo>
                <a:cubicBezTo>
                  <a:pt x="147" y="340"/>
                  <a:pt x="150" y="352"/>
                  <a:pt x="154" y="362"/>
                </a:cubicBezTo>
                <a:cubicBezTo>
                  <a:pt x="157" y="371"/>
                  <a:pt x="162" y="378"/>
                  <a:pt x="167" y="385"/>
                </a:cubicBezTo>
                <a:cubicBezTo>
                  <a:pt x="173" y="391"/>
                  <a:pt x="180" y="396"/>
                  <a:pt x="188" y="400"/>
                </a:cubicBezTo>
                <a:cubicBezTo>
                  <a:pt x="195" y="405"/>
                  <a:pt x="208" y="410"/>
                  <a:pt x="224" y="415"/>
                </a:cubicBezTo>
                <a:cubicBezTo>
                  <a:pt x="240" y="420"/>
                  <a:pt x="240" y="420"/>
                  <a:pt x="240" y="420"/>
                </a:cubicBezTo>
                <a:cubicBezTo>
                  <a:pt x="224" y="425"/>
                  <a:pt x="224" y="425"/>
                  <a:pt x="224" y="425"/>
                </a:cubicBezTo>
                <a:cubicBezTo>
                  <a:pt x="213" y="428"/>
                  <a:pt x="205" y="432"/>
                  <a:pt x="198" y="434"/>
                </a:cubicBezTo>
                <a:cubicBezTo>
                  <a:pt x="192" y="437"/>
                  <a:pt x="186" y="441"/>
                  <a:pt x="180" y="445"/>
                </a:cubicBezTo>
                <a:cubicBezTo>
                  <a:pt x="174" y="451"/>
                  <a:pt x="169" y="456"/>
                  <a:pt x="164" y="462"/>
                </a:cubicBezTo>
                <a:cubicBezTo>
                  <a:pt x="160" y="468"/>
                  <a:pt x="156" y="476"/>
                  <a:pt x="154" y="485"/>
                </a:cubicBezTo>
                <a:cubicBezTo>
                  <a:pt x="151" y="494"/>
                  <a:pt x="150" y="505"/>
                  <a:pt x="149" y="518"/>
                </a:cubicBezTo>
                <a:cubicBezTo>
                  <a:pt x="148" y="544"/>
                  <a:pt x="150" y="578"/>
                  <a:pt x="153" y="620"/>
                </a:cubicBezTo>
                <a:cubicBezTo>
                  <a:pt x="156" y="663"/>
                  <a:pt x="157" y="693"/>
                  <a:pt x="157" y="710"/>
                </a:cubicBezTo>
                <a:cubicBezTo>
                  <a:pt x="156" y="730"/>
                  <a:pt x="155" y="744"/>
                  <a:pt x="152" y="754"/>
                </a:cubicBezTo>
                <a:cubicBezTo>
                  <a:pt x="149" y="763"/>
                  <a:pt x="145" y="772"/>
                  <a:pt x="140" y="779"/>
                </a:cubicBezTo>
                <a:cubicBezTo>
                  <a:pt x="135" y="787"/>
                  <a:pt x="128" y="793"/>
                  <a:pt x="119" y="798"/>
                </a:cubicBezTo>
                <a:cubicBezTo>
                  <a:pt x="111" y="803"/>
                  <a:pt x="101" y="808"/>
                  <a:pt x="89" y="811"/>
                </a:cubicBezTo>
                <a:cubicBezTo>
                  <a:pt x="77" y="814"/>
                  <a:pt x="64" y="816"/>
                  <a:pt x="51" y="817"/>
                </a:cubicBezTo>
                <a:cubicBezTo>
                  <a:pt x="41" y="818"/>
                  <a:pt x="30" y="819"/>
                  <a:pt x="18" y="819"/>
                </a:cubicBezTo>
                <a:cubicBezTo>
                  <a:pt x="19" y="824"/>
                  <a:pt x="19" y="829"/>
                  <a:pt x="19" y="834"/>
                </a:cubicBezTo>
                <a:cubicBezTo>
                  <a:pt x="20" y="834"/>
                  <a:pt x="21" y="834"/>
                  <a:pt x="21" y="8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1" name="Group 939">
            <a:extLst>
              <a:ext uri="{FF2B5EF4-FFF2-40B4-BE49-F238E27FC236}">
                <a16:creationId xmlns:a16="http://schemas.microsoft.com/office/drawing/2014/main" id="{F7D4711F-494F-4804-81FE-5559A0091869}"/>
              </a:ext>
            </a:extLst>
          </p:cNvPr>
          <p:cNvGrpSpPr/>
          <p:nvPr/>
        </p:nvGrpSpPr>
        <p:grpSpPr>
          <a:xfrm>
            <a:off x="4350268" y="2826900"/>
            <a:ext cx="1229795" cy="1610163"/>
            <a:chOff x="4350268" y="2826900"/>
            <a:chExt cx="1229795" cy="1610163"/>
          </a:xfrm>
        </p:grpSpPr>
        <p:sp>
          <p:nvSpPr>
            <p:cNvPr id="482" name="Line 453">
              <a:extLst>
                <a:ext uri="{FF2B5EF4-FFF2-40B4-BE49-F238E27FC236}">
                  <a16:creationId xmlns:a16="http://schemas.microsoft.com/office/drawing/2014/main" id="{004F3A90-2AD4-4B1B-A6E9-1D3E587EB1E6}"/>
                </a:ext>
              </a:extLst>
            </p:cNvPr>
            <p:cNvSpPr>
              <a:spLocks noChangeShapeType="1"/>
            </p:cNvSpPr>
            <p:nvPr/>
          </p:nvSpPr>
          <p:spPr bwMode="auto">
            <a:xfrm>
              <a:off x="5311775" y="3263900"/>
              <a:ext cx="0" cy="979487"/>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Freeform 454">
              <a:extLst>
                <a:ext uri="{FF2B5EF4-FFF2-40B4-BE49-F238E27FC236}">
                  <a16:creationId xmlns:a16="http://schemas.microsoft.com/office/drawing/2014/main" id="{1B60DDF4-B030-40C4-9C98-1E0D87FE56DF}"/>
                </a:ext>
              </a:extLst>
            </p:cNvPr>
            <p:cNvSpPr>
              <a:spLocks/>
            </p:cNvSpPr>
            <p:nvPr/>
          </p:nvSpPr>
          <p:spPr bwMode="auto">
            <a:xfrm>
              <a:off x="4895850" y="3262313"/>
              <a:ext cx="666750" cy="188912"/>
            </a:xfrm>
            <a:custGeom>
              <a:avLst/>
              <a:gdLst>
                <a:gd name="T0" fmla="*/ 0 w 420"/>
                <a:gd name="T1" fmla="*/ 0 h 119"/>
                <a:gd name="T2" fmla="*/ 130 w 420"/>
                <a:gd name="T3" fmla="*/ 0 h 119"/>
                <a:gd name="T4" fmla="*/ 131 w 420"/>
                <a:gd name="T5" fmla="*/ 0 h 119"/>
                <a:gd name="T6" fmla="*/ 260 w 420"/>
                <a:gd name="T7" fmla="*/ 0 h 119"/>
                <a:gd name="T8" fmla="*/ 340 w 420"/>
                <a:gd name="T9" fmla="*/ 60 h 119"/>
                <a:gd name="T10" fmla="*/ 340 w 420"/>
                <a:gd name="T11" fmla="*/ 60 h 119"/>
                <a:gd name="T12" fmla="*/ 420 w 420"/>
                <a:gd name="T13" fmla="*/ 119 h 119"/>
                <a:gd name="T14" fmla="*/ 289 w 420"/>
                <a:gd name="T15" fmla="*/ 119 h 119"/>
                <a:gd name="T16" fmla="*/ 289 w 420"/>
                <a:gd name="T17" fmla="*/ 119 h 119"/>
                <a:gd name="T18" fmla="*/ 159 w 420"/>
                <a:gd name="T19" fmla="*/ 119 h 119"/>
                <a:gd name="T20" fmla="*/ 80 w 420"/>
                <a:gd name="T21" fmla="*/ 60 h 119"/>
                <a:gd name="T22" fmla="*/ 80 w 420"/>
                <a:gd name="T23" fmla="*/ 60 h 119"/>
                <a:gd name="T24" fmla="*/ 0 w 420"/>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119">
                  <a:moveTo>
                    <a:pt x="0" y="0"/>
                  </a:moveTo>
                  <a:lnTo>
                    <a:pt x="130" y="0"/>
                  </a:lnTo>
                  <a:lnTo>
                    <a:pt x="131" y="0"/>
                  </a:lnTo>
                  <a:lnTo>
                    <a:pt x="260" y="0"/>
                  </a:lnTo>
                  <a:lnTo>
                    <a:pt x="340" y="60"/>
                  </a:lnTo>
                  <a:lnTo>
                    <a:pt x="340" y="60"/>
                  </a:lnTo>
                  <a:lnTo>
                    <a:pt x="420" y="119"/>
                  </a:lnTo>
                  <a:lnTo>
                    <a:pt x="289" y="119"/>
                  </a:lnTo>
                  <a:lnTo>
                    <a:pt x="289" y="119"/>
                  </a:lnTo>
                  <a:lnTo>
                    <a:pt x="159" y="119"/>
                  </a:lnTo>
                  <a:lnTo>
                    <a:pt x="80" y="60"/>
                  </a:lnTo>
                  <a:lnTo>
                    <a:pt x="80" y="60"/>
                  </a:lnTo>
                  <a:lnTo>
                    <a:pt x="0" y="0"/>
                  </a:lnTo>
                  <a:close/>
                </a:path>
              </a:pathLst>
            </a:custGeom>
            <a:solidFill>
              <a:srgbClr val="40A85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4" name="Freeform 455">
              <a:extLst>
                <a:ext uri="{FF2B5EF4-FFF2-40B4-BE49-F238E27FC236}">
                  <a16:creationId xmlns:a16="http://schemas.microsoft.com/office/drawing/2014/main" id="{C25EF39E-21FE-4355-9217-F0A023ED9F91}"/>
                </a:ext>
              </a:extLst>
            </p:cNvPr>
            <p:cNvSpPr>
              <a:spLocks/>
            </p:cNvSpPr>
            <p:nvPr/>
          </p:nvSpPr>
          <p:spPr bwMode="auto">
            <a:xfrm>
              <a:off x="4895850" y="32623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5" name="Freeform 456">
              <a:extLst>
                <a:ext uri="{FF2B5EF4-FFF2-40B4-BE49-F238E27FC236}">
                  <a16:creationId xmlns:a16="http://schemas.microsoft.com/office/drawing/2014/main" id="{200CBECA-A245-43DB-BE36-C5FC3E7558BD}"/>
                </a:ext>
              </a:extLst>
            </p:cNvPr>
            <p:cNvSpPr>
              <a:spLocks/>
            </p:cNvSpPr>
            <p:nvPr/>
          </p:nvSpPr>
          <p:spPr bwMode="auto">
            <a:xfrm>
              <a:off x="5229225" y="33575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6" name="Freeform 457">
              <a:extLst>
                <a:ext uri="{FF2B5EF4-FFF2-40B4-BE49-F238E27FC236}">
                  <a16:creationId xmlns:a16="http://schemas.microsoft.com/office/drawing/2014/main" id="{3DC65B7A-17E6-4171-9457-A246EDBA72C9}"/>
                </a:ext>
              </a:extLst>
            </p:cNvPr>
            <p:cNvSpPr>
              <a:spLocks/>
            </p:cNvSpPr>
            <p:nvPr/>
          </p:nvSpPr>
          <p:spPr bwMode="auto">
            <a:xfrm>
              <a:off x="5022850" y="33575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7" name="Freeform 458">
              <a:extLst>
                <a:ext uri="{FF2B5EF4-FFF2-40B4-BE49-F238E27FC236}">
                  <a16:creationId xmlns:a16="http://schemas.microsoft.com/office/drawing/2014/main" id="{C562CAFD-4C50-4C9E-AA4A-0DB9BEE6742A}"/>
                </a:ext>
              </a:extLst>
            </p:cNvPr>
            <p:cNvSpPr>
              <a:spLocks/>
            </p:cNvSpPr>
            <p:nvPr/>
          </p:nvSpPr>
          <p:spPr bwMode="auto">
            <a:xfrm>
              <a:off x="5102225" y="32623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8" name="Freeform 459">
              <a:extLst>
                <a:ext uri="{FF2B5EF4-FFF2-40B4-BE49-F238E27FC236}">
                  <a16:creationId xmlns:a16="http://schemas.microsoft.com/office/drawing/2014/main" id="{675E496A-3DE7-42B7-A3AF-91F86F7058DA}"/>
                </a:ext>
              </a:extLst>
            </p:cNvPr>
            <p:cNvSpPr>
              <a:spLocks/>
            </p:cNvSpPr>
            <p:nvPr/>
          </p:nvSpPr>
          <p:spPr bwMode="auto">
            <a:xfrm>
              <a:off x="4895850" y="3751263"/>
              <a:ext cx="666750" cy="188912"/>
            </a:xfrm>
            <a:custGeom>
              <a:avLst/>
              <a:gdLst>
                <a:gd name="T0" fmla="*/ 0 w 420"/>
                <a:gd name="T1" fmla="*/ 0 h 119"/>
                <a:gd name="T2" fmla="*/ 130 w 420"/>
                <a:gd name="T3" fmla="*/ 0 h 119"/>
                <a:gd name="T4" fmla="*/ 131 w 420"/>
                <a:gd name="T5" fmla="*/ 0 h 119"/>
                <a:gd name="T6" fmla="*/ 260 w 420"/>
                <a:gd name="T7" fmla="*/ 0 h 119"/>
                <a:gd name="T8" fmla="*/ 340 w 420"/>
                <a:gd name="T9" fmla="*/ 60 h 119"/>
                <a:gd name="T10" fmla="*/ 340 w 420"/>
                <a:gd name="T11" fmla="*/ 60 h 119"/>
                <a:gd name="T12" fmla="*/ 420 w 420"/>
                <a:gd name="T13" fmla="*/ 119 h 119"/>
                <a:gd name="T14" fmla="*/ 289 w 420"/>
                <a:gd name="T15" fmla="*/ 119 h 119"/>
                <a:gd name="T16" fmla="*/ 289 w 420"/>
                <a:gd name="T17" fmla="*/ 119 h 119"/>
                <a:gd name="T18" fmla="*/ 159 w 420"/>
                <a:gd name="T19" fmla="*/ 119 h 119"/>
                <a:gd name="T20" fmla="*/ 80 w 420"/>
                <a:gd name="T21" fmla="*/ 60 h 119"/>
                <a:gd name="T22" fmla="*/ 80 w 420"/>
                <a:gd name="T23" fmla="*/ 60 h 119"/>
                <a:gd name="T24" fmla="*/ 0 w 420"/>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119">
                  <a:moveTo>
                    <a:pt x="0" y="0"/>
                  </a:moveTo>
                  <a:lnTo>
                    <a:pt x="130" y="0"/>
                  </a:lnTo>
                  <a:lnTo>
                    <a:pt x="131" y="0"/>
                  </a:lnTo>
                  <a:lnTo>
                    <a:pt x="260" y="0"/>
                  </a:lnTo>
                  <a:lnTo>
                    <a:pt x="340" y="60"/>
                  </a:lnTo>
                  <a:lnTo>
                    <a:pt x="340" y="60"/>
                  </a:lnTo>
                  <a:lnTo>
                    <a:pt x="420" y="119"/>
                  </a:lnTo>
                  <a:lnTo>
                    <a:pt x="289" y="119"/>
                  </a:lnTo>
                  <a:lnTo>
                    <a:pt x="289" y="119"/>
                  </a:lnTo>
                  <a:lnTo>
                    <a:pt x="159" y="119"/>
                  </a:lnTo>
                  <a:lnTo>
                    <a:pt x="80" y="60"/>
                  </a:lnTo>
                  <a:lnTo>
                    <a:pt x="80" y="60"/>
                  </a:lnTo>
                  <a:lnTo>
                    <a:pt x="0" y="0"/>
                  </a:lnTo>
                  <a:close/>
                </a:path>
              </a:pathLst>
            </a:custGeom>
            <a:solidFill>
              <a:srgbClr val="40A85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9" name="Freeform 460">
              <a:extLst>
                <a:ext uri="{FF2B5EF4-FFF2-40B4-BE49-F238E27FC236}">
                  <a16:creationId xmlns:a16="http://schemas.microsoft.com/office/drawing/2014/main" id="{675A814E-9718-433D-BA8A-95CA4552C6B1}"/>
                </a:ext>
              </a:extLst>
            </p:cNvPr>
            <p:cNvSpPr>
              <a:spLocks/>
            </p:cNvSpPr>
            <p:nvPr/>
          </p:nvSpPr>
          <p:spPr bwMode="auto">
            <a:xfrm>
              <a:off x="4895850" y="37512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0" name="Freeform 461">
              <a:extLst>
                <a:ext uri="{FF2B5EF4-FFF2-40B4-BE49-F238E27FC236}">
                  <a16:creationId xmlns:a16="http://schemas.microsoft.com/office/drawing/2014/main" id="{7BA33263-69F8-4AB2-AA24-91B00B562B14}"/>
                </a:ext>
              </a:extLst>
            </p:cNvPr>
            <p:cNvSpPr>
              <a:spLocks/>
            </p:cNvSpPr>
            <p:nvPr/>
          </p:nvSpPr>
          <p:spPr bwMode="auto">
            <a:xfrm>
              <a:off x="5229225" y="38465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 name="Freeform 462">
              <a:extLst>
                <a:ext uri="{FF2B5EF4-FFF2-40B4-BE49-F238E27FC236}">
                  <a16:creationId xmlns:a16="http://schemas.microsoft.com/office/drawing/2014/main" id="{66586D09-4CB2-4A69-B295-7ACDD9CE4A8D}"/>
                </a:ext>
              </a:extLst>
            </p:cNvPr>
            <p:cNvSpPr>
              <a:spLocks/>
            </p:cNvSpPr>
            <p:nvPr/>
          </p:nvSpPr>
          <p:spPr bwMode="auto">
            <a:xfrm>
              <a:off x="5022850" y="38465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 name="Freeform 463">
              <a:extLst>
                <a:ext uri="{FF2B5EF4-FFF2-40B4-BE49-F238E27FC236}">
                  <a16:creationId xmlns:a16="http://schemas.microsoft.com/office/drawing/2014/main" id="{3ACEFB6A-C24A-4691-B41C-810F8198F0AA}"/>
                </a:ext>
              </a:extLst>
            </p:cNvPr>
            <p:cNvSpPr>
              <a:spLocks/>
            </p:cNvSpPr>
            <p:nvPr/>
          </p:nvSpPr>
          <p:spPr bwMode="auto">
            <a:xfrm>
              <a:off x="5102225" y="37512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3" name="Freeform 464">
              <a:extLst>
                <a:ext uri="{FF2B5EF4-FFF2-40B4-BE49-F238E27FC236}">
                  <a16:creationId xmlns:a16="http://schemas.microsoft.com/office/drawing/2014/main" id="{514A97B2-0C4D-44A8-97D7-75165F90F0FD}"/>
                </a:ext>
              </a:extLst>
            </p:cNvPr>
            <p:cNvSpPr>
              <a:spLocks/>
            </p:cNvSpPr>
            <p:nvPr/>
          </p:nvSpPr>
          <p:spPr bwMode="auto">
            <a:xfrm>
              <a:off x="4895850" y="4240213"/>
              <a:ext cx="666750" cy="188912"/>
            </a:xfrm>
            <a:custGeom>
              <a:avLst/>
              <a:gdLst>
                <a:gd name="T0" fmla="*/ 0 w 420"/>
                <a:gd name="T1" fmla="*/ 0 h 119"/>
                <a:gd name="T2" fmla="*/ 130 w 420"/>
                <a:gd name="T3" fmla="*/ 0 h 119"/>
                <a:gd name="T4" fmla="*/ 131 w 420"/>
                <a:gd name="T5" fmla="*/ 0 h 119"/>
                <a:gd name="T6" fmla="*/ 260 w 420"/>
                <a:gd name="T7" fmla="*/ 0 h 119"/>
                <a:gd name="T8" fmla="*/ 340 w 420"/>
                <a:gd name="T9" fmla="*/ 60 h 119"/>
                <a:gd name="T10" fmla="*/ 340 w 420"/>
                <a:gd name="T11" fmla="*/ 60 h 119"/>
                <a:gd name="T12" fmla="*/ 420 w 420"/>
                <a:gd name="T13" fmla="*/ 119 h 119"/>
                <a:gd name="T14" fmla="*/ 289 w 420"/>
                <a:gd name="T15" fmla="*/ 119 h 119"/>
                <a:gd name="T16" fmla="*/ 289 w 420"/>
                <a:gd name="T17" fmla="*/ 119 h 119"/>
                <a:gd name="T18" fmla="*/ 159 w 420"/>
                <a:gd name="T19" fmla="*/ 119 h 119"/>
                <a:gd name="T20" fmla="*/ 80 w 420"/>
                <a:gd name="T21" fmla="*/ 60 h 119"/>
                <a:gd name="T22" fmla="*/ 80 w 420"/>
                <a:gd name="T23" fmla="*/ 60 h 119"/>
                <a:gd name="T24" fmla="*/ 0 w 420"/>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119">
                  <a:moveTo>
                    <a:pt x="0" y="0"/>
                  </a:moveTo>
                  <a:lnTo>
                    <a:pt x="130" y="0"/>
                  </a:lnTo>
                  <a:lnTo>
                    <a:pt x="131" y="0"/>
                  </a:lnTo>
                  <a:lnTo>
                    <a:pt x="260" y="0"/>
                  </a:lnTo>
                  <a:lnTo>
                    <a:pt x="340" y="60"/>
                  </a:lnTo>
                  <a:lnTo>
                    <a:pt x="340" y="60"/>
                  </a:lnTo>
                  <a:lnTo>
                    <a:pt x="420" y="119"/>
                  </a:lnTo>
                  <a:lnTo>
                    <a:pt x="289" y="119"/>
                  </a:lnTo>
                  <a:lnTo>
                    <a:pt x="289" y="119"/>
                  </a:lnTo>
                  <a:lnTo>
                    <a:pt x="159" y="119"/>
                  </a:lnTo>
                  <a:lnTo>
                    <a:pt x="80" y="60"/>
                  </a:lnTo>
                  <a:lnTo>
                    <a:pt x="80" y="60"/>
                  </a:lnTo>
                  <a:lnTo>
                    <a:pt x="0" y="0"/>
                  </a:lnTo>
                  <a:close/>
                </a:path>
              </a:pathLst>
            </a:custGeom>
            <a:solidFill>
              <a:srgbClr val="40A85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4" name="Freeform 465">
              <a:extLst>
                <a:ext uri="{FF2B5EF4-FFF2-40B4-BE49-F238E27FC236}">
                  <a16:creationId xmlns:a16="http://schemas.microsoft.com/office/drawing/2014/main" id="{400D1CF0-0D7D-4A9F-B1AB-2FBF0341EEF7}"/>
                </a:ext>
              </a:extLst>
            </p:cNvPr>
            <p:cNvSpPr>
              <a:spLocks/>
            </p:cNvSpPr>
            <p:nvPr/>
          </p:nvSpPr>
          <p:spPr bwMode="auto">
            <a:xfrm>
              <a:off x="4895850" y="42402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5" name="Freeform 466">
              <a:extLst>
                <a:ext uri="{FF2B5EF4-FFF2-40B4-BE49-F238E27FC236}">
                  <a16:creationId xmlns:a16="http://schemas.microsoft.com/office/drawing/2014/main" id="{33C744C4-A29E-443C-9806-736680048517}"/>
                </a:ext>
              </a:extLst>
            </p:cNvPr>
            <p:cNvSpPr>
              <a:spLocks/>
            </p:cNvSpPr>
            <p:nvPr/>
          </p:nvSpPr>
          <p:spPr bwMode="auto">
            <a:xfrm>
              <a:off x="5229225" y="43354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6" name="Freeform 467">
              <a:extLst>
                <a:ext uri="{FF2B5EF4-FFF2-40B4-BE49-F238E27FC236}">
                  <a16:creationId xmlns:a16="http://schemas.microsoft.com/office/drawing/2014/main" id="{0DF7EA7B-BDED-4E9C-B516-9B1B1E3CEF2C}"/>
                </a:ext>
              </a:extLst>
            </p:cNvPr>
            <p:cNvSpPr>
              <a:spLocks/>
            </p:cNvSpPr>
            <p:nvPr/>
          </p:nvSpPr>
          <p:spPr bwMode="auto">
            <a:xfrm>
              <a:off x="5022850" y="43354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7" name="Freeform 468">
              <a:extLst>
                <a:ext uri="{FF2B5EF4-FFF2-40B4-BE49-F238E27FC236}">
                  <a16:creationId xmlns:a16="http://schemas.microsoft.com/office/drawing/2014/main" id="{AEC29990-DADA-4B14-97F0-982AA89CED0D}"/>
                </a:ext>
              </a:extLst>
            </p:cNvPr>
            <p:cNvSpPr>
              <a:spLocks/>
            </p:cNvSpPr>
            <p:nvPr/>
          </p:nvSpPr>
          <p:spPr bwMode="auto">
            <a:xfrm>
              <a:off x="5102225" y="4240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8" name="Line 469">
              <a:extLst>
                <a:ext uri="{FF2B5EF4-FFF2-40B4-BE49-F238E27FC236}">
                  <a16:creationId xmlns:a16="http://schemas.microsoft.com/office/drawing/2014/main" id="{9DA82924-8FC6-449A-BBB1-BFCF8ADCA176}"/>
                </a:ext>
              </a:extLst>
            </p:cNvPr>
            <p:cNvSpPr>
              <a:spLocks noChangeShapeType="1"/>
            </p:cNvSpPr>
            <p:nvPr/>
          </p:nvSpPr>
          <p:spPr bwMode="auto">
            <a:xfrm>
              <a:off x="5580063" y="345916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70">
              <a:extLst>
                <a:ext uri="{FF2B5EF4-FFF2-40B4-BE49-F238E27FC236}">
                  <a16:creationId xmlns:a16="http://schemas.microsoft.com/office/drawing/2014/main" id="{73E55A6A-013C-45E9-8013-BF3B9F89BA3B}"/>
                </a:ext>
              </a:extLst>
            </p:cNvPr>
            <p:cNvSpPr>
              <a:spLocks noChangeShapeType="1"/>
            </p:cNvSpPr>
            <p:nvPr/>
          </p:nvSpPr>
          <p:spPr bwMode="auto">
            <a:xfrm>
              <a:off x="5151438" y="345916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471">
              <a:extLst>
                <a:ext uri="{FF2B5EF4-FFF2-40B4-BE49-F238E27FC236}">
                  <a16:creationId xmlns:a16="http://schemas.microsoft.com/office/drawing/2014/main" id="{C475B947-11F8-4B2C-AE16-BC30458DFAD5}"/>
                </a:ext>
              </a:extLst>
            </p:cNvPr>
            <p:cNvSpPr>
              <a:spLocks noChangeShapeType="1"/>
            </p:cNvSpPr>
            <p:nvPr/>
          </p:nvSpPr>
          <p:spPr bwMode="auto">
            <a:xfrm>
              <a:off x="4879975" y="3257550"/>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472">
              <a:extLst>
                <a:ext uri="{FF2B5EF4-FFF2-40B4-BE49-F238E27FC236}">
                  <a16:creationId xmlns:a16="http://schemas.microsoft.com/office/drawing/2014/main" id="{BAD569D8-207D-4079-B017-6C3A1801EFDE}"/>
                </a:ext>
              </a:extLst>
            </p:cNvPr>
            <p:cNvSpPr>
              <a:spLocks noChangeShapeType="1"/>
            </p:cNvSpPr>
            <p:nvPr/>
          </p:nvSpPr>
          <p:spPr bwMode="auto">
            <a:xfrm flipH="1" flipV="1">
              <a:off x="4897438" y="3332163"/>
              <a:ext cx="179388" cy="136525"/>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473">
              <a:extLst>
                <a:ext uri="{FF2B5EF4-FFF2-40B4-BE49-F238E27FC236}">
                  <a16:creationId xmlns:a16="http://schemas.microsoft.com/office/drawing/2014/main" id="{778ED801-46F0-4091-B4F5-3AB6057BC74C}"/>
                </a:ext>
              </a:extLst>
            </p:cNvPr>
            <p:cNvSpPr>
              <a:spLocks/>
            </p:cNvSpPr>
            <p:nvPr/>
          </p:nvSpPr>
          <p:spPr bwMode="auto">
            <a:xfrm>
              <a:off x="5051425" y="3440113"/>
              <a:ext cx="58738" cy="57150"/>
            </a:xfrm>
            <a:custGeom>
              <a:avLst/>
              <a:gdLst>
                <a:gd name="T0" fmla="*/ 23 w 37"/>
                <a:gd name="T1" fmla="*/ 0 h 36"/>
                <a:gd name="T2" fmla="*/ 37 w 37"/>
                <a:gd name="T3" fmla="*/ 36 h 36"/>
                <a:gd name="T4" fmla="*/ 0 w 37"/>
                <a:gd name="T5" fmla="*/ 30 h 36"/>
                <a:gd name="T6" fmla="*/ 23 w 37"/>
                <a:gd name="T7" fmla="*/ 0 h 36"/>
              </a:gdLst>
              <a:ahLst/>
              <a:cxnLst>
                <a:cxn ang="0">
                  <a:pos x="T0" y="T1"/>
                </a:cxn>
                <a:cxn ang="0">
                  <a:pos x="T2" y="T3"/>
                </a:cxn>
                <a:cxn ang="0">
                  <a:pos x="T4" y="T5"/>
                </a:cxn>
                <a:cxn ang="0">
                  <a:pos x="T6" y="T7"/>
                </a:cxn>
              </a:cxnLst>
              <a:rect l="0" t="0" r="r" b="b"/>
              <a:pathLst>
                <a:path w="37" h="36">
                  <a:moveTo>
                    <a:pt x="23" y="0"/>
                  </a:moveTo>
                  <a:lnTo>
                    <a:pt x="37" y="36"/>
                  </a:lnTo>
                  <a:lnTo>
                    <a:pt x="0" y="3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474">
              <a:extLst>
                <a:ext uri="{FF2B5EF4-FFF2-40B4-BE49-F238E27FC236}">
                  <a16:creationId xmlns:a16="http://schemas.microsoft.com/office/drawing/2014/main" id="{2C76F8DC-0F7F-4219-BC8D-4BFDDCCA52BA}"/>
                </a:ext>
              </a:extLst>
            </p:cNvPr>
            <p:cNvSpPr>
              <a:spLocks/>
            </p:cNvSpPr>
            <p:nvPr/>
          </p:nvSpPr>
          <p:spPr bwMode="auto">
            <a:xfrm>
              <a:off x="4864100" y="3305175"/>
              <a:ext cx="58738" cy="55562"/>
            </a:xfrm>
            <a:custGeom>
              <a:avLst/>
              <a:gdLst>
                <a:gd name="T0" fmla="*/ 37 w 37"/>
                <a:gd name="T1" fmla="*/ 5 h 35"/>
                <a:gd name="T2" fmla="*/ 0 w 37"/>
                <a:gd name="T3" fmla="*/ 0 h 35"/>
                <a:gd name="T4" fmla="*/ 14 w 37"/>
                <a:gd name="T5" fmla="*/ 35 h 35"/>
                <a:gd name="T6" fmla="*/ 37 w 37"/>
                <a:gd name="T7" fmla="*/ 5 h 35"/>
              </a:gdLst>
              <a:ahLst/>
              <a:cxnLst>
                <a:cxn ang="0">
                  <a:pos x="T0" y="T1"/>
                </a:cxn>
                <a:cxn ang="0">
                  <a:pos x="T2" y="T3"/>
                </a:cxn>
                <a:cxn ang="0">
                  <a:pos x="T4" y="T5"/>
                </a:cxn>
                <a:cxn ang="0">
                  <a:pos x="T6" y="T7"/>
                </a:cxn>
              </a:cxnLst>
              <a:rect l="0" t="0" r="r" b="b"/>
              <a:pathLst>
                <a:path w="37" h="35">
                  <a:moveTo>
                    <a:pt x="37" y="5"/>
                  </a:moveTo>
                  <a:lnTo>
                    <a:pt x="0" y="0"/>
                  </a:lnTo>
                  <a:lnTo>
                    <a:pt x="14" y="35"/>
                  </a:lnTo>
                  <a:lnTo>
                    <a:pt x="3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Rectangle 475">
              <a:extLst>
                <a:ext uri="{FF2B5EF4-FFF2-40B4-BE49-F238E27FC236}">
                  <a16:creationId xmlns:a16="http://schemas.microsoft.com/office/drawing/2014/main" id="{AE7B05E9-15C9-4224-BAC9-E2C802C38DBB}"/>
                </a:ext>
              </a:extLst>
            </p:cNvPr>
            <p:cNvSpPr>
              <a:spLocks noChangeArrowheads="1"/>
            </p:cNvSpPr>
            <p:nvPr/>
          </p:nvSpPr>
          <p:spPr bwMode="auto">
            <a:xfrm>
              <a:off x="4350268" y="3415804"/>
              <a:ext cx="71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b="1" dirty="0" err="1">
                  <a:solidFill>
                    <a:srgbClr val="000000"/>
                  </a:solidFill>
                  <a:cs typeface="Arial" panose="020B0604020202020204" pitchFamily="34" charset="0"/>
                </a:rPr>
                <a:t>K</a:t>
              </a:r>
              <a:r>
                <a:rPr lang="en-US" altLang="en-US" sz="2000" b="1" baseline="-25000" dirty="0" err="1">
                  <a:solidFill>
                    <a:srgbClr val="000000"/>
                  </a:solidFill>
                  <a:cs typeface="Arial" panose="020B0604020202020204" pitchFamily="34" charset="0"/>
                </a:rPr>
                <a:t>y</a:t>
              </a:r>
              <a:r>
                <a:rPr lang="en-US" altLang="en-US" sz="2000" b="1" dirty="0">
                  <a:solidFill>
                    <a:srgbClr val="000000"/>
                  </a:solidFill>
                  <a:cs typeface="Arial" panose="020B0604020202020204" pitchFamily="34" charset="0"/>
                </a:rPr>
                <a:t> = 2</a:t>
              </a:r>
              <a:endParaRPr lang="en-US" altLang="en-US" sz="2000" dirty="0">
                <a:cs typeface="Arial" panose="020B0604020202020204" pitchFamily="34" charset="0"/>
              </a:endParaRPr>
            </a:p>
          </p:txBody>
        </p:sp>
        <p:sp>
          <p:nvSpPr>
            <p:cNvPr id="505" name="Line 478">
              <a:extLst>
                <a:ext uri="{FF2B5EF4-FFF2-40B4-BE49-F238E27FC236}">
                  <a16:creationId xmlns:a16="http://schemas.microsoft.com/office/drawing/2014/main" id="{C57A1FA4-9021-4F15-8D24-AC24E6E54AF0}"/>
                </a:ext>
              </a:extLst>
            </p:cNvPr>
            <p:cNvSpPr>
              <a:spLocks noChangeShapeType="1"/>
            </p:cNvSpPr>
            <p:nvPr/>
          </p:nvSpPr>
          <p:spPr bwMode="auto">
            <a:xfrm flipH="1">
              <a:off x="4924425" y="3214688"/>
              <a:ext cx="3349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479">
              <a:extLst>
                <a:ext uri="{FF2B5EF4-FFF2-40B4-BE49-F238E27FC236}">
                  <a16:creationId xmlns:a16="http://schemas.microsoft.com/office/drawing/2014/main" id="{AC897FAA-0214-457D-9AC4-CB6B96EEABDF}"/>
                </a:ext>
              </a:extLst>
            </p:cNvPr>
            <p:cNvSpPr>
              <a:spLocks/>
            </p:cNvSpPr>
            <p:nvPr/>
          </p:nvSpPr>
          <p:spPr bwMode="auto">
            <a:xfrm>
              <a:off x="5249863" y="3184525"/>
              <a:ext cx="52388" cy="60325"/>
            </a:xfrm>
            <a:custGeom>
              <a:avLst/>
              <a:gdLst>
                <a:gd name="T0" fmla="*/ 0 w 33"/>
                <a:gd name="T1" fmla="*/ 0 h 38"/>
                <a:gd name="T2" fmla="*/ 33 w 33"/>
                <a:gd name="T3" fmla="*/ 19 h 38"/>
                <a:gd name="T4" fmla="*/ 0 w 33"/>
                <a:gd name="T5" fmla="*/ 38 h 38"/>
                <a:gd name="T6" fmla="*/ 0 w 33"/>
                <a:gd name="T7" fmla="*/ 0 h 38"/>
              </a:gdLst>
              <a:ahLst/>
              <a:cxnLst>
                <a:cxn ang="0">
                  <a:pos x="T0" y="T1"/>
                </a:cxn>
                <a:cxn ang="0">
                  <a:pos x="T2" y="T3"/>
                </a:cxn>
                <a:cxn ang="0">
                  <a:pos x="T4" y="T5"/>
                </a:cxn>
                <a:cxn ang="0">
                  <a:pos x="T6" y="T7"/>
                </a:cxn>
              </a:cxnLst>
              <a:rect l="0" t="0" r="r" b="b"/>
              <a:pathLst>
                <a:path w="33" h="38">
                  <a:moveTo>
                    <a:pt x="0" y="0"/>
                  </a:moveTo>
                  <a:lnTo>
                    <a:pt x="33" y="19"/>
                  </a:lnTo>
                  <a:lnTo>
                    <a:pt x="0" y="3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480">
              <a:extLst>
                <a:ext uri="{FF2B5EF4-FFF2-40B4-BE49-F238E27FC236}">
                  <a16:creationId xmlns:a16="http://schemas.microsoft.com/office/drawing/2014/main" id="{2CE9B619-897C-4902-A586-593E390EBDD5}"/>
                </a:ext>
              </a:extLst>
            </p:cNvPr>
            <p:cNvSpPr>
              <a:spLocks/>
            </p:cNvSpPr>
            <p:nvPr/>
          </p:nvSpPr>
          <p:spPr bwMode="auto">
            <a:xfrm>
              <a:off x="4881563" y="3184525"/>
              <a:ext cx="50800" cy="60325"/>
            </a:xfrm>
            <a:custGeom>
              <a:avLst/>
              <a:gdLst>
                <a:gd name="T0" fmla="*/ 32 w 32"/>
                <a:gd name="T1" fmla="*/ 0 h 38"/>
                <a:gd name="T2" fmla="*/ 0 w 32"/>
                <a:gd name="T3" fmla="*/ 19 h 38"/>
                <a:gd name="T4" fmla="*/ 32 w 32"/>
                <a:gd name="T5" fmla="*/ 38 h 38"/>
                <a:gd name="T6" fmla="*/ 32 w 32"/>
                <a:gd name="T7" fmla="*/ 0 h 38"/>
              </a:gdLst>
              <a:ahLst/>
              <a:cxnLst>
                <a:cxn ang="0">
                  <a:pos x="T0" y="T1"/>
                </a:cxn>
                <a:cxn ang="0">
                  <a:pos x="T2" y="T3"/>
                </a:cxn>
                <a:cxn ang="0">
                  <a:pos x="T4" y="T5"/>
                </a:cxn>
                <a:cxn ang="0">
                  <a:pos x="T6" y="T7"/>
                </a:cxn>
              </a:cxnLst>
              <a:rect l="0" t="0" r="r" b="b"/>
              <a:pathLst>
                <a:path w="32" h="38">
                  <a:moveTo>
                    <a:pt x="32" y="0"/>
                  </a:moveTo>
                  <a:lnTo>
                    <a:pt x="0" y="19"/>
                  </a:lnTo>
                  <a:lnTo>
                    <a:pt x="32" y="38"/>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Rectangle 481">
              <a:extLst>
                <a:ext uri="{FF2B5EF4-FFF2-40B4-BE49-F238E27FC236}">
                  <a16:creationId xmlns:a16="http://schemas.microsoft.com/office/drawing/2014/main" id="{6C70AE88-3504-4546-A787-53DD31B908BA}"/>
                </a:ext>
              </a:extLst>
            </p:cNvPr>
            <p:cNvSpPr>
              <a:spLocks noChangeArrowheads="1"/>
            </p:cNvSpPr>
            <p:nvPr/>
          </p:nvSpPr>
          <p:spPr bwMode="auto">
            <a:xfrm>
              <a:off x="4682575" y="2826900"/>
              <a:ext cx="71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cs typeface="Arial" panose="020B0604020202020204" pitchFamily="34" charset="0"/>
                </a:rPr>
                <a:t>K</a:t>
              </a:r>
              <a:r>
                <a:rPr kumimoji="0" lang="en-US" altLang="en-US" sz="2000" b="1" i="0" u="none" strike="noStrike" cap="none" normalizeH="0" baseline="-25000" dirty="0" err="1">
                  <a:ln>
                    <a:noFill/>
                  </a:ln>
                  <a:solidFill>
                    <a:srgbClr val="000000"/>
                  </a:solidFill>
                  <a:effectLst/>
                  <a:cs typeface="Arial" panose="020B0604020202020204" pitchFamily="34" charset="0"/>
                </a:rPr>
                <a:t>x</a:t>
              </a:r>
              <a:r>
                <a:rPr kumimoji="0" lang="en-US" altLang="en-US" sz="2000" b="1" i="0" u="none" strike="noStrike" cap="none" normalizeH="0" baseline="0" dirty="0">
                  <a:ln>
                    <a:noFill/>
                  </a:ln>
                  <a:solidFill>
                    <a:srgbClr val="000000"/>
                  </a:solidFill>
                  <a:effectLst/>
                  <a:cs typeface="Arial" panose="020B0604020202020204" pitchFamily="34" charset="0"/>
                </a:rPr>
                <a:t> = 2</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grpSp>
      <p:sp>
        <p:nvSpPr>
          <p:cNvPr id="509" name="Rectangle 485">
            <a:extLst>
              <a:ext uri="{FF2B5EF4-FFF2-40B4-BE49-F238E27FC236}">
                <a16:creationId xmlns:a16="http://schemas.microsoft.com/office/drawing/2014/main" id="{D34CE629-B9C1-4867-B1F7-64BA7854EA92}"/>
              </a:ext>
            </a:extLst>
          </p:cNvPr>
          <p:cNvSpPr>
            <a:spLocks noChangeArrowheads="1"/>
          </p:cNvSpPr>
          <p:nvPr/>
        </p:nvSpPr>
        <p:spPr bwMode="auto">
          <a:xfrm>
            <a:off x="4243725" y="2487761"/>
            <a:ext cx="101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cs typeface="Arial" panose="020B0604020202020204" pitchFamily="34" charset="0"/>
              </a:rPr>
              <a:t>Kernel 0</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
        <p:nvSpPr>
          <p:cNvPr id="510" name="Rectangle 486">
            <a:extLst>
              <a:ext uri="{FF2B5EF4-FFF2-40B4-BE49-F238E27FC236}">
                <a16:creationId xmlns:a16="http://schemas.microsoft.com/office/drawing/2014/main" id="{997DE9DD-D258-401D-BA66-D8973621380D}"/>
              </a:ext>
            </a:extLst>
          </p:cNvPr>
          <p:cNvSpPr>
            <a:spLocks noChangeArrowheads="1"/>
          </p:cNvSpPr>
          <p:nvPr/>
        </p:nvSpPr>
        <p:spPr bwMode="auto">
          <a:xfrm>
            <a:off x="5103872" y="4588948"/>
            <a:ext cx="22858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cs typeface="Arial" panose="020B0604020202020204" pitchFamily="34" charset="0"/>
              </a:rPr>
              <a:t>Stride </a:t>
            </a:r>
            <a:r>
              <a:rPr kumimoji="0" lang="en-US" altLang="en-US" sz="2400" b="1" i="0" u="none" strike="noStrike" cap="none" normalizeH="0" baseline="0" dirty="0" err="1">
                <a:ln>
                  <a:noFill/>
                </a:ln>
                <a:solidFill>
                  <a:srgbClr val="000000"/>
                </a:solidFill>
                <a:effectLst/>
                <a:cs typeface="Arial" panose="020B0604020202020204" pitchFamily="34" charset="0"/>
              </a:rPr>
              <a:t>S</a:t>
            </a:r>
            <a:r>
              <a:rPr kumimoji="0" lang="en-US" altLang="en-US" sz="2400" b="1" i="0" u="none" strike="noStrike" cap="none" normalizeH="0" baseline="-25000" dirty="0" err="1">
                <a:ln>
                  <a:noFill/>
                </a:ln>
                <a:solidFill>
                  <a:srgbClr val="000000"/>
                </a:solidFill>
                <a:effectLst/>
                <a:cs typeface="Arial" panose="020B0604020202020204" pitchFamily="34" charset="0"/>
              </a:rPr>
              <a:t>x</a:t>
            </a:r>
            <a:r>
              <a:rPr kumimoji="0" lang="en-US" altLang="en-US" sz="2400" b="1" i="0" u="none" strike="noStrike" cap="none" normalizeH="0" baseline="0" dirty="0">
                <a:ln>
                  <a:noFill/>
                </a:ln>
                <a:solidFill>
                  <a:srgbClr val="000000"/>
                </a:solidFill>
                <a:effectLst/>
                <a:cs typeface="Arial" panose="020B0604020202020204" pitchFamily="34" charset="0"/>
              </a:rPr>
              <a:t>,</a:t>
            </a:r>
            <a:r>
              <a:rPr kumimoji="0" lang="en-US" altLang="en-US" sz="2400" b="1" i="0" u="none" strike="noStrike" cap="none" normalizeH="0" dirty="0">
                <a:ln>
                  <a:noFill/>
                </a:ln>
                <a:solidFill>
                  <a:srgbClr val="000000"/>
                </a:solidFill>
                <a:effectLst/>
                <a:cs typeface="Arial" panose="020B0604020202020204" pitchFamily="34" charset="0"/>
              </a:rPr>
              <a:t> </a:t>
            </a:r>
            <a:r>
              <a:rPr kumimoji="0" lang="en-US" altLang="en-US" sz="2400" b="1" i="0" u="none" strike="noStrike" cap="none" normalizeH="0" baseline="0" dirty="0" err="1">
                <a:ln>
                  <a:noFill/>
                </a:ln>
                <a:solidFill>
                  <a:srgbClr val="000000"/>
                </a:solidFill>
                <a:effectLst/>
                <a:cs typeface="Arial" panose="020B0604020202020204" pitchFamily="34" charset="0"/>
              </a:rPr>
              <a:t>S</a:t>
            </a:r>
            <a:r>
              <a:rPr kumimoji="0" lang="en-US" altLang="en-US" sz="2400" b="1" i="0" u="none" strike="noStrike" cap="none" normalizeH="0" baseline="-25000" dirty="0" err="1">
                <a:ln>
                  <a:noFill/>
                </a:ln>
                <a:solidFill>
                  <a:srgbClr val="000000"/>
                </a:solidFill>
                <a:effectLst/>
                <a:cs typeface="Arial" panose="020B0604020202020204" pitchFamily="34" charset="0"/>
              </a:rPr>
              <a:t>y</a:t>
            </a:r>
            <a:r>
              <a:rPr kumimoji="0" lang="en-US" altLang="en-US" sz="2400" b="1" i="0" u="none" strike="noStrike" cap="none" normalizeH="0" baseline="0" dirty="0">
                <a:ln>
                  <a:noFill/>
                </a:ln>
                <a:solidFill>
                  <a:srgbClr val="000000"/>
                </a:solidFill>
                <a:effectLst/>
                <a:cs typeface="Arial" panose="020B0604020202020204" pitchFamily="34" charset="0"/>
              </a:rPr>
              <a:t> = 1</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
        <p:nvSpPr>
          <p:cNvPr id="511" name="Rectangle 492">
            <a:extLst>
              <a:ext uri="{FF2B5EF4-FFF2-40B4-BE49-F238E27FC236}">
                <a16:creationId xmlns:a16="http://schemas.microsoft.com/office/drawing/2014/main" id="{152149C8-F66E-4BF9-B85A-83825DB114C9}"/>
              </a:ext>
            </a:extLst>
          </p:cNvPr>
          <p:cNvSpPr>
            <a:spLocks noChangeArrowheads="1"/>
          </p:cNvSpPr>
          <p:nvPr/>
        </p:nvSpPr>
        <p:spPr bwMode="auto">
          <a:xfrm>
            <a:off x="5503238" y="2487761"/>
            <a:ext cx="101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cs typeface="Arial" panose="020B0604020202020204" pitchFamily="34" charset="0"/>
              </a:rPr>
              <a:t>Kernel 1</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
        <p:nvSpPr>
          <p:cNvPr id="512" name="Rectangle 494">
            <a:extLst>
              <a:ext uri="{FF2B5EF4-FFF2-40B4-BE49-F238E27FC236}">
                <a16:creationId xmlns:a16="http://schemas.microsoft.com/office/drawing/2014/main" id="{AD5A0739-6FC7-4FCB-94B3-93409C981652}"/>
              </a:ext>
            </a:extLst>
          </p:cNvPr>
          <p:cNvSpPr>
            <a:spLocks noChangeArrowheads="1"/>
          </p:cNvSpPr>
          <p:nvPr/>
        </p:nvSpPr>
        <p:spPr bwMode="auto">
          <a:xfrm>
            <a:off x="6762751" y="2487761"/>
            <a:ext cx="101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cs typeface="Arial" panose="020B0604020202020204" pitchFamily="34" charset="0"/>
              </a:rPr>
              <a:t>Kernel 2</a:t>
            </a:r>
          </a:p>
        </p:txBody>
      </p:sp>
      <p:sp>
        <p:nvSpPr>
          <p:cNvPr id="513" name="Rectangle 446">
            <a:extLst>
              <a:ext uri="{FF2B5EF4-FFF2-40B4-BE49-F238E27FC236}">
                <a16:creationId xmlns:a16="http://schemas.microsoft.com/office/drawing/2014/main" id="{1535864F-ED40-4CC4-9B27-6417DDA1E490}"/>
              </a:ext>
            </a:extLst>
          </p:cNvPr>
          <p:cNvSpPr>
            <a:spLocks noChangeArrowheads="1"/>
          </p:cNvSpPr>
          <p:nvPr/>
        </p:nvSpPr>
        <p:spPr bwMode="auto">
          <a:xfrm>
            <a:off x="11012674" y="4283076"/>
            <a:ext cx="86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cs typeface="Arial" panose="020B0604020202020204" pitchFamily="34" charset="0"/>
              </a:rPr>
              <a:t>N</a:t>
            </a:r>
            <a:r>
              <a:rPr kumimoji="0" lang="en-US" altLang="en-US" sz="2400" b="1" i="0" u="none" strike="noStrike" cap="none" normalizeH="0" baseline="-25000" dirty="0">
                <a:ln>
                  <a:noFill/>
                </a:ln>
                <a:solidFill>
                  <a:srgbClr val="000000"/>
                </a:solidFill>
                <a:effectLst/>
                <a:cs typeface="Arial" panose="020B0604020202020204" pitchFamily="34" charset="0"/>
              </a:rPr>
              <a:t>o</a:t>
            </a:r>
            <a:r>
              <a:rPr kumimoji="0" lang="en-US" altLang="en-US" sz="2400" b="1" i="0" u="none" strike="noStrike" cap="none" normalizeH="0" baseline="0" dirty="0">
                <a:ln>
                  <a:noFill/>
                </a:ln>
                <a:solidFill>
                  <a:srgbClr val="000000"/>
                </a:solidFill>
                <a:effectLst/>
                <a:cs typeface="Arial" panose="020B0604020202020204" pitchFamily="34" charset="0"/>
              </a:rPr>
              <a:t> = 3</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
        <p:nvSpPr>
          <p:cNvPr id="514" name="Rectangle 441">
            <a:extLst>
              <a:ext uri="{FF2B5EF4-FFF2-40B4-BE49-F238E27FC236}">
                <a16:creationId xmlns:a16="http://schemas.microsoft.com/office/drawing/2014/main" id="{D30A9C08-0743-4D93-BA83-A22DFF6E4D76}"/>
              </a:ext>
            </a:extLst>
          </p:cNvPr>
          <p:cNvSpPr>
            <a:spLocks noChangeArrowheads="1"/>
          </p:cNvSpPr>
          <p:nvPr/>
        </p:nvSpPr>
        <p:spPr bwMode="auto">
          <a:xfrm>
            <a:off x="2037787" y="463887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cs typeface="Arial" panose="020B0604020202020204" pitchFamily="34" charset="0"/>
              </a:rPr>
              <a:t>N</a:t>
            </a:r>
            <a:r>
              <a:rPr lang="en-US" altLang="en-US" sz="2000" b="1" baseline="-25000" dirty="0" err="1">
                <a:solidFill>
                  <a:srgbClr val="000000"/>
                </a:solidFill>
                <a:cs typeface="Arial" panose="020B0604020202020204" pitchFamily="34" charset="0"/>
              </a:rPr>
              <a:t>y</a:t>
            </a:r>
            <a:endParaRPr kumimoji="0" lang="en-US" altLang="en-US" sz="2000" b="0" i="0" u="none" strike="noStrike" cap="none" normalizeH="0" baseline="-2500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20296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183 1.48148E-6 L -0.23593 -0.00093 " pathEditMode="relative" rAng="0" ptsTypes="AA">
                                      <p:cBhvr>
                                        <p:cTn id="6" dur="500" fill="hold"/>
                                        <p:tgtEl>
                                          <p:spTgt spid="481"/>
                                        </p:tgtEl>
                                        <p:attrNameLst>
                                          <p:attrName>ppt_x</p:attrName>
                                          <p:attrName>ppt_y</p:attrName>
                                        </p:attrNameLst>
                                      </p:cBhvr>
                                      <p:rCtr x="-11888" y="-46"/>
                                    </p:animMotion>
                                  </p:childTnLst>
                                </p:cTn>
                              </p:par>
                              <p:par>
                                <p:cTn id="7" presetID="19" presetClass="emph" presetSubtype="0" fill="hold" grpId="0" nodeType="withEffect">
                                  <p:stCondLst>
                                    <p:cond delay="0"/>
                                  </p:stCondLst>
                                  <p:childTnLst>
                                    <p:animClr clrSpc="rgb" dir="cw">
                                      <p:cBhvr override="childStyle">
                                        <p:cTn id="8" dur="500" fill="hold"/>
                                        <p:tgtEl>
                                          <p:spTgt spid="179"/>
                                        </p:tgtEl>
                                        <p:attrNameLst>
                                          <p:attrName>style.color</p:attrName>
                                        </p:attrNameLst>
                                      </p:cBhvr>
                                      <p:to>
                                        <a:srgbClr val="40A85F"/>
                                      </p:to>
                                    </p:animClr>
                                    <p:animClr clrSpc="rgb" dir="cw">
                                      <p:cBhvr>
                                        <p:cTn id="9" dur="500" fill="hold"/>
                                        <p:tgtEl>
                                          <p:spTgt spid="179"/>
                                        </p:tgtEl>
                                        <p:attrNameLst>
                                          <p:attrName>fillcolor</p:attrName>
                                        </p:attrNameLst>
                                      </p:cBhvr>
                                      <p:to>
                                        <a:srgbClr val="40A85F"/>
                                      </p:to>
                                    </p:animClr>
                                    <p:set>
                                      <p:cBhvr>
                                        <p:cTn id="10" dur="500" fill="hold"/>
                                        <p:tgtEl>
                                          <p:spTgt spid="179"/>
                                        </p:tgtEl>
                                        <p:attrNameLst>
                                          <p:attrName>fill.type</p:attrName>
                                        </p:attrNameLst>
                                      </p:cBhvr>
                                      <p:to>
                                        <p:strVal val="solid"/>
                                      </p:to>
                                    </p:set>
                                    <p:set>
                                      <p:cBhvr>
                                        <p:cTn id="11" dur="500" fill="hold"/>
                                        <p:tgtEl>
                                          <p:spTgt spid="179"/>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2375 -0.00093 L -0.22369 0.01412 " pathEditMode="relative" rAng="0" ptsTypes="AA">
                                      <p:cBhvr>
                                        <p:cTn id="15" dur="500" fill="hold"/>
                                        <p:tgtEl>
                                          <p:spTgt spid="481"/>
                                        </p:tgtEl>
                                        <p:attrNameLst>
                                          <p:attrName>ppt_x</p:attrName>
                                          <p:attrName>ppt_y</p:attrName>
                                        </p:attrNameLst>
                                      </p:cBhvr>
                                      <p:rCtr x="690" y="741"/>
                                    </p:animMotion>
                                  </p:childTnLst>
                                </p:cTn>
                              </p:par>
                              <p:par>
                                <p:cTn id="16" presetID="19" presetClass="emph" presetSubtype="0" fill="hold" grpId="0" nodeType="withEffect">
                                  <p:stCondLst>
                                    <p:cond delay="0"/>
                                  </p:stCondLst>
                                  <p:childTnLst>
                                    <p:animClr clrSpc="rgb" dir="cw">
                                      <p:cBhvr override="childStyle">
                                        <p:cTn id="17" dur="500" fill="hold"/>
                                        <p:tgtEl>
                                          <p:spTgt spid="187"/>
                                        </p:tgtEl>
                                        <p:attrNameLst>
                                          <p:attrName>style.color</p:attrName>
                                        </p:attrNameLst>
                                      </p:cBhvr>
                                      <p:to>
                                        <a:srgbClr val="40A85F"/>
                                      </p:to>
                                    </p:animClr>
                                    <p:animClr clrSpc="rgb" dir="cw">
                                      <p:cBhvr>
                                        <p:cTn id="18" dur="500" fill="hold"/>
                                        <p:tgtEl>
                                          <p:spTgt spid="187"/>
                                        </p:tgtEl>
                                        <p:attrNameLst>
                                          <p:attrName>fillcolor</p:attrName>
                                        </p:attrNameLst>
                                      </p:cBhvr>
                                      <p:to>
                                        <a:srgbClr val="40A85F"/>
                                      </p:to>
                                    </p:animClr>
                                    <p:set>
                                      <p:cBhvr>
                                        <p:cTn id="19" dur="500" fill="hold"/>
                                        <p:tgtEl>
                                          <p:spTgt spid="187"/>
                                        </p:tgtEl>
                                        <p:attrNameLst>
                                          <p:attrName>fill.type</p:attrName>
                                        </p:attrNameLst>
                                      </p:cBhvr>
                                      <p:to>
                                        <p:strVal val="solid"/>
                                      </p:to>
                                    </p:set>
                                    <p:set>
                                      <p:cBhvr>
                                        <p:cTn id="20" dur="500" fill="hold"/>
                                        <p:tgtEl>
                                          <p:spTgt spid="187"/>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81"/>
                                        </p:tgtEl>
                                        <p:attrNameLst>
                                          <p:attrName>style.visibility</p:attrName>
                                        </p:attrNameLst>
                                      </p:cBhvr>
                                      <p:to>
                                        <p:strVal val="hidden"/>
                                      </p:to>
                                    </p:set>
                                  </p:childTnLst>
                                </p:cTn>
                              </p:par>
                              <p:par>
                                <p:cTn id="25" presetID="19" presetClass="emph" presetSubtype="0" fill="hold" grpId="1" nodeType="withEffect">
                                  <p:stCondLst>
                                    <p:cond delay="0"/>
                                  </p:stCondLst>
                                  <p:childTnLst>
                                    <p:animClr clrSpc="rgb" dir="cw">
                                      <p:cBhvr override="childStyle">
                                        <p:cTn id="26" dur="500" fill="hold"/>
                                        <p:tgtEl>
                                          <p:spTgt spid="179"/>
                                        </p:tgtEl>
                                        <p:attrNameLst>
                                          <p:attrName>style.color</p:attrName>
                                        </p:attrNameLst>
                                      </p:cBhvr>
                                      <p:to>
                                        <a:srgbClr val="40A85F"/>
                                      </p:to>
                                    </p:animClr>
                                    <p:animClr clrSpc="rgb" dir="cw">
                                      <p:cBhvr>
                                        <p:cTn id="27" dur="500" fill="hold"/>
                                        <p:tgtEl>
                                          <p:spTgt spid="179"/>
                                        </p:tgtEl>
                                        <p:attrNameLst>
                                          <p:attrName>fillcolor</p:attrName>
                                        </p:attrNameLst>
                                      </p:cBhvr>
                                      <p:to>
                                        <a:srgbClr val="40A85F"/>
                                      </p:to>
                                    </p:animClr>
                                    <p:set>
                                      <p:cBhvr>
                                        <p:cTn id="28" dur="500" fill="hold"/>
                                        <p:tgtEl>
                                          <p:spTgt spid="179"/>
                                        </p:tgtEl>
                                        <p:attrNameLst>
                                          <p:attrName>fill.type</p:attrName>
                                        </p:attrNameLst>
                                      </p:cBhvr>
                                      <p:to>
                                        <p:strVal val="solid"/>
                                      </p:to>
                                    </p:set>
                                    <p:set>
                                      <p:cBhvr>
                                        <p:cTn id="29" dur="500" fill="hold"/>
                                        <p:tgtEl>
                                          <p:spTgt spid="179"/>
                                        </p:tgtEl>
                                        <p:attrNameLst>
                                          <p:attrName>fill.on</p:attrName>
                                        </p:attrNameLst>
                                      </p:cBhvr>
                                      <p:to>
                                        <p:strVal val="true"/>
                                      </p:to>
                                    </p:set>
                                  </p:childTnLst>
                                </p:cTn>
                              </p:par>
                              <p:par>
                                <p:cTn id="30" presetID="19" presetClass="emph" presetSubtype="0" fill="hold" grpId="1" nodeType="withEffect">
                                  <p:stCondLst>
                                    <p:cond delay="0"/>
                                  </p:stCondLst>
                                  <p:childTnLst>
                                    <p:animClr clrSpc="rgb" dir="cw">
                                      <p:cBhvr override="childStyle">
                                        <p:cTn id="31" dur="500" fill="hold"/>
                                        <p:tgtEl>
                                          <p:spTgt spid="187"/>
                                        </p:tgtEl>
                                        <p:attrNameLst>
                                          <p:attrName>style.color</p:attrName>
                                        </p:attrNameLst>
                                      </p:cBhvr>
                                      <p:to>
                                        <a:srgbClr val="40A85F"/>
                                      </p:to>
                                    </p:animClr>
                                    <p:animClr clrSpc="rgb" dir="cw">
                                      <p:cBhvr>
                                        <p:cTn id="32" dur="500" fill="hold"/>
                                        <p:tgtEl>
                                          <p:spTgt spid="187"/>
                                        </p:tgtEl>
                                        <p:attrNameLst>
                                          <p:attrName>fillcolor</p:attrName>
                                        </p:attrNameLst>
                                      </p:cBhvr>
                                      <p:to>
                                        <a:srgbClr val="40A85F"/>
                                      </p:to>
                                    </p:animClr>
                                    <p:set>
                                      <p:cBhvr>
                                        <p:cTn id="33" dur="500" fill="hold"/>
                                        <p:tgtEl>
                                          <p:spTgt spid="187"/>
                                        </p:tgtEl>
                                        <p:attrNameLst>
                                          <p:attrName>fill.type</p:attrName>
                                        </p:attrNameLst>
                                      </p:cBhvr>
                                      <p:to>
                                        <p:strVal val="solid"/>
                                      </p:to>
                                    </p:set>
                                    <p:set>
                                      <p:cBhvr>
                                        <p:cTn id="34" dur="500" fill="hold"/>
                                        <p:tgtEl>
                                          <p:spTgt spid="187"/>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107"/>
                                        </p:tgtEl>
                                        <p:attrNameLst>
                                          <p:attrName>style.color</p:attrName>
                                        </p:attrNameLst>
                                      </p:cBhvr>
                                      <p:to>
                                        <a:srgbClr val="40A85F"/>
                                      </p:to>
                                    </p:animClr>
                                    <p:animClr clrSpc="rgb" dir="cw">
                                      <p:cBhvr>
                                        <p:cTn id="37" dur="500" fill="hold"/>
                                        <p:tgtEl>
                                          <p:spTgt spid="107"/>
                                        </p:tgtEl>
                                        <p:attrNameLst>
                                          <p:attrName>fillcolor</p:attrName>
                                        </p:attrNameLst>
                                      </p:cBhvr>
                                      <p:to>
                                        <a:srgbClr val="40A85F"/>
                                      </p:to>
                                    </p:animClr>
                                    <p:set>
                                      <p:cBhvr>
                                        <p:cTn id="38" dur="500" fill="hold"/>
                                        <p:tgtEl>
                                          <p:spTgt spid="107"/>
                                        </p:tgtEl>
                                        <p:attrNameLst>
                                          <p:attrName>fill.type</p:attrName>
                                        </p:attrNameLst>
                                      </p:cBhvr>
                                      <p:to>
                                        <p:strVal val="solid"/>
                                      </p:to>
                                    </p:set>
                                    <p:set>
                                      <p:cBhvr>
                                        <p:cTn id="39" dur="500" fill="hold"/>
                                        <p:tgtEl>
                                          <p:spTgt spid="107"/>
                                        </p:tgtEl>
                                        <p:attrNameLst>
                                          <p:attrName>fill.on</p:attrName>
                                        </p:attrNameLst>
                                      </p:cBhvr>
                                      <p:to>
                                        <p:strVal val="true"/>
                                      </p:to>
                                    </p:set>
                                  </p:childTnLst>
                                </p:cTn>
                              </p:par>
                              <p:par>
                                <p:cTn id="40" presetID="19" presetClass="emph" presetSubtype="0" fill="hold" grpId="0" nodeType="withEffect">
                                  <p:stCondLst>
                                    <p:cond delay="0"/>
                                  </p:stCondLst>
                                  <p:childTnLst>
                                    <p:animClr clrSpc="rgb" dir="cw">
                                      <p:cBhvr override="childStyle">
                                        <p:cTn id="41" dur="500" fill="hold"/>
                                        <p:tgtEl>
                                          <p:spTgt spid="108"/>
                                        </p:tgtEl>
                                        <p:attrNameLst>
                                          <p:attrName>style.color</p:attrName>
                                        </p:attrNameLst>
                                      </p:cBhvr>
                                      <p:to>
                                        <a:srgbClr val="40A85F"/>
                                      </p:to>
                                    </p:animClr>
                                    <p:animClr clrSpc="rgb" dir="cw">
                                      <p:cBhvr>
                                        <p:cTn id="42" dur="500" fill="hold"/>
                                        <p:tgtEl>
                                          <p:spTgt spid="108"/>
                                        </p:tgtEl>
                                        <p:attrNameLst>
                                          <p:attrName>fillcolor</p:attrName>
                                        </p:attrNameLst>
                                      </p:cBhvr>
                                      <p:to>
                                        <a:srgbClr val="40A85F"/>
                                      </p:to>
                                    </p:animClr>
                                    <p:set>
                                      <p:cBhvr>
                                        <p:cTn id="43" dur="500" fill="hold"/>
                                        <p:tgtEl>
                                          <p:spTgt spid="108"/>
                                        </p:tgtEl>
                                        <p:attrNameLst>
                                          <p:attrName>fill.type</p:attrName>
                                        </p:attrNameLst>
                                      </p:cBhvr>
                                      <p:to>
                                        <p:strVal val="solid"/>
                                      </p:to>
                                    </p:set>
                                    <p:set>
                                      <p:cBhvr>
                                        <p:cTn id="44" dur="500" fill="hold"/>
                                        <p:tgtEl>
                                          <p:spTgt spid="108"/>
                                        </p:tgtEl>
                                        <p:attrNameLst>
                                          <p:attrName>fill.on</p:attrName>
                                        </p:attrNameLst>
                                      </p:cBhvr>
                                      <p:to>
                                        <p:strVal val="true"/>
                                      </p:to>
                                    </p:set>
                                  </p:childTnLst>
                                </p:cTn>
                              </p:par>
                              <p:par>
                                <p:cTn id="45" presetID="19" presetClass="emph" presetSubtype="0" fill="hold" grpId="0" nodeType="withEffect">
                                  <p:stCondLst>
                                    <p:cond delay="0"/>
                                  </p:stCondLst>
                                  <p:childTnLst>
                                    <p:animClr clrSpc="rgb" dir="cw">
                                      <p:cBhvr override="childStyle">
                                        <p:cTn id="46" dur="500" fill="hold"/>
                                        <p:tgtEl>
                                          <p:spTgt spid="109"/>
                                        </p:tgtEl>
                                        <p:attrNameLst>
                                          <p:attrName>style.color</p:attrName>
                                        </p:attrNameLst>
                                      </p:cBhvr>
                                      <p:to>
                                        <a:srgbClr val="40A85F"/>
                                      </p:to>
                                    </p:animClr>
                                    <p:animClr clrSpc="rgb" dir="cw">
                                      <p:cBhvr>
                                        <p:cTn id="47" dur="500" fill="hold"/>
                                        <p:tgtEl>
                                          <p:spTgt spid="109"/>
                                        </p:tgtEl>
                                        <p:attrNameLst>
                                          <p:attrName>fillcolor</p:attrName>
                                        </p:attrNameLst>
                                      </p:cBhvr>
                                      <p:to>
                                        <a:srgbClr val="40A85F"/>
                                      </p:to>
                                    </p:animClr>
                                    <p:set>
                                      <p:cBhvr>
                                        <p:cTn id="48" dur="500" fill="hold"/>
                                        <p:tgtEl>
                                          <p:spTgt spid="109"/>
                                        </p:tgtEl>
                                        <p:attrNameLst>
                                          <p:attrName>fill.type</p:attrName>
                                        </p:attrNameLst>
                                      </p:cBhvr>
                                      <p:to>
                                        <p:strVal val="solid"/>
                                      </p:to>
                                    </p:set>
                                    <p:set>
                                      <p:cBhvr>
                                        <p:cTn id="49" dur="500" fill="hold"/>
                                        <p:tgtEl>
                                          <p:spTgt spid="109"/>
                                        </p:tgtEl>
                                        <p:attrNameLst>
                                          <p:attrName>fill.on</p:attrName>
                                        </p:attrNameLst>
                                      </p:cBhvr>
                                      <p:to>
                                        <p:strVal val="true"/>
                                      </p:to>
                                    </p:set>
                                  </p:childTnLst>
                                </p:cTn>
                              </p:par>
                              <p:par>
                                <p:cTn id="50" presetID="19" presetClass="emph" presetSubtype="0" fill="hold" grpId="0" nodeType="withEffect">
                                  <p:stCondLst>
                                    <p:cond delay="0"/>
                                  </p:stCondLst>
                                  <p:childTnLst>
                                    <p:animClr clrSpc="rgb" dir="cw">
                                      <p:cBhvr override="childStyle">
                                        <p:cTn id="51" dur="500" fill="hold"/>
                                        <p:tgtEl>
                                          <p:spTgt spid="110"/>
                                        </p:tgtEl>
                                        <p:attrNameLst>
                                          <p:attrName>style.color</p:attrName>
                                        </p:attrNameLst>
                                      </p:cBhvr>
                                      <p:to>
                                        <a:srgbClr val="40A85F"/>
                                      </p:to>
                                    </p:animClr>
                                    <p:animClr clrSpc="rgb" dir="cw">
                                      <p:cBhvr>
                                        <p:cTn id="52" dur="500" fill="hold"/>
                                        <p:tgtEl>
                                          <p:spTgt spid="110"/>
                                        </p:tgtEl>
                                        <p:attrNameLst>
                                          <p:attrName>fillcolor</p:attrName>
                                        </p:attrNameLst>
                                      </p:cBhvr>
                                      <p:to>
                                        <a:srgbClr val="40A85F"/>
                                      </p:to>
                                    </p:animClr>
                                    <p:set>
                                      <p:cBhvr>
                                        <p:cTn id="53" dur="500" fill="hold"/>
                                        <p:tgtEl>
                                          <p:spTgt spid="110"/>
                                        </p:tgtEl>
                                        <p:attrNameLst>
                                          <p:attrName>fill.type</p:attrName>
                                        </p:attrNameLst>
                                      </p:cBhvr>
                                      <p:to>
                                        <p:strVal val="solid"/>
                                      </p:to>
                                    </p:set>
                                    <p:set>
                                      <p:cBhvr>
                                        <p:cTn id="54" dur="500" fill="hold"/>
                                        <p:tgtEl>
                                          <p:spTgt spid="110"/>
                                        </p:tgtEl>
                                        <p:attrNameLst>
                                          <p:attrName>fill.on</p:attrName>
                                        </p:attrNameLst>
                                      </p:cBhvr>
                                      <p:to>
                                        <p:strVal val="true"/>
                                      </p:to>
                                    </p:set>
                                  </p:childTnLst>
                                </p:cTn>
                              </p:par>
                              <p:par>
                                <p:cTn id="55" presetID="19" presetClass="emph" presetSubtype="0" fill="hold" grpId="0" nodeType="withEffect">
                                  <p:stCondLst>
                                    <p:cond delay="0"/>
                                  </p:stCondLst>
                                  <p:childTnLst>
                                    <p:animClr clrSpc="rgb" dir="cw">
                                      <p:cBhvr override="childStyle">
                                        <p:cTn id="56" dur="500" fill="hold"/>
                                        <p:tgtEl>
                                          <p:spTgt spid="111"/>
                                        </p:tgtEl>
                                        <p:attrNameLst>
                                          <p:attrName>style.color</p:attrName>
                                        </p:attrNameLst>
                                      </p:cBhvr>
                                      <p:to>
                                        <a:srgbClr val="40A85F"/>
                                      </p:to>
                                    </p:animClr>
                                    <p:animClr clrSpc="rgb" dir="cw">
                                      <p:cBhvr>
                                        <p:cTn id="57" dur="500" fill="hold"/>
                                        <p:tgtEl>
                                          <p:spTgt spid="111"/>
                                        </p:tgtEl>
                                        <p:attrNameLst>
                                          <p:attrName>fillcolor</p:attrName>
                                        </p:attrNameLst>
                                      </p:cBhvr>
                                      <p:to>
                                        <a:srgbClr val="40A85F"/>
                                      </p:to>
                                    </p:animClr>
                                    <p:set>
                                      <p:cBhvr>
                                        <p:cTn id="58" dur="500" fill="hold"/>
                                        <p:tgtEl>
                                          <p:spTgt spid="111"/>
                                        </p:tgtEl>
                                        <p:attrNameLst>
                                          <p:attrName>fill.type</p:attrName>
                                        </p:attrNameLst>
                                      </p:cBhvr>
                                      <p:to>
                                        <p:strVal val="solid"/>
                                      </p:to>
                                    </p:set>
                                    <p:set>
                                      <p:cBhvr>
                                        <p:cTn id="59" dur="500" fill="hold"/>
                                        <p:tgtEl>
                                          <p:spTgt spid="111"/>
                                        </p:tgtEl>
                                        <p:attrNameLst>
                                          <p:attrName>fill.on</p:attrName>
                                        </p:attrNameLst>
                                      </p:cBhvr>
                                      <p:to>
                                        <p:strVal val="true"/>
                                      </p:to>
                                    </p:set>
                                  </p:childTnLst>
                                </p:cTn>
                              </p:par>
                              <p:par>
                                <p:cTn id="60" presetID="19" presetClass="emph" presetSubtype="0" fill="hold" grpId="0" nodeType="withEffect">
                                  <p:stCondLst>
                                    <p:cond delay="0"/>
                                  </p:stCondLst>
                                  <p:childTnLst>
                                    <p:animClr clrSpc="rgb" dir="cw">
                                      <p:cBhvr override="childStyle">
                                        <p:cTn id="61" dur="500" fill="hold"/>
                                        <p:tgtEl>
                                          <p:spTgt spid="115"/>
                                        </p:tgtEl>
                                        <p:attrNameLst>
                                          <p:attrName>style.color</p:attrName>
                                        </p:attrNameLst>
                                      </p:cBhvr>
                                      <p:to>
                                        <a:srgbClr val="40A85F"/>
                                      </p:to>
                                    </p:animClr>
                                    <p:animClr clrSpc="rgb" dir="cw">
                                      <p:cBhvr>
                                        <p:cTn id="62" dur="500" fill="hold"/>
                                        <p:tgtEl>
                                          <p:spTgt spid="115"/>
                                        </p:tgtEl>
                                        <p:attrNameLst>
                                          <p:attrName>fillcolor</p:attrName>
                                        </p:attrNameLst>
                                      </p:cBhvr>
                                      <p:to>
                                        <a:srgbClr val="40A85F"/>
                                      </p:to>
                                    </p:animClr>
                                    <p:set>
                                      <p:cBhvr>
                                        <p:cTn id="63" dur="500" fill="hold"/>
                                        <p:tgtEl>
                                          <p:spTgt spid="115"/>
                                        </p:tgtEl>
                                        <p:attrNameLst>
                                          <p:attrName>fill.type</p:attrName>
                                        </p:attrNameLst>
                                      </p:cBhvr>
                                      <p:to>
                                        <p:strVal val="solid"/>
                                      </p:to>
                                    </p:set>
                                    <p:set>
                                      <p:cBhvr>
                                        <p:cTn id="64" dur="500" fill="hold"/>
                                        <p:tgtEl>
                                          <p:spTgt spid="115"/>
                                        </p:tgtEl>
                                        <p:attrNameLst>
                                          <p:attrName>fill.on</p:attrName>
                                        </p:attrNameLst>
                                      </p:cBhvr>
                                      <p:to>
                                        <p:strVal val="true"/>
                                      </p:to>
                                    </p:set>
                                  </p:childTnLst>
                                </p:cTn>
                              </p:par>
                              <p:par>
                                <p:cTn id="65" presetID="19" presetClass="emph" presetSubtype="0" fill="hold" grpId="0" nodeType="withEffect">
                                  <p:stCondLst>
                                    <p:cond delay="0"/>
                                  </p:stCondLst>
                                  <p:childTnLst>
                                    <p:animClr clrSpc="rgb" dir="cw">
                                      <p:cBhvr override="childStyle">
                                        <p:cTn id="66" dur="500" fill="hold"/>
                                        <p:tgtEl>
                                          <p:spTgt spid="116"/>
                                        </p:tgtEl>
                                        <p:attrNameLst>
                                          <p:attrName>style.color</p:attrName>
                                        </p:attrNameLst>
                                      </p:cBhvr>
                                      <p:to>
                                        <a:srgbClr val="40A85F"/>
                                      </p:to>
                                    </p:animClr>
                                    <p:animClr clrSpc="rgb" dir="cw">
                                      <p:cBhvr>
                                        <p:cTn id="67" dur="500" fill="hold"/>
                                        <p:tgtEl>
                                          <p:spTgt spid="116"/>
                                        </p:tgtEl>
                                        <p:attrNameLst>
                                          <p:attrName>fillcolor</p:attrName>
                                        </p:attrNameLst>
                                      </p:cBhvr>
                                      <p:to>
                                        <a:srgbClr val="40A85F"/>
                                      </p:to>
                                    </p:animClr>
                                    <p:set>
                                      <p:cBhvr>
                                        <p:cTn id="68" dur="500" fill="hold"/>
                                        <p:tgtEl>
                                          <p:spTgt spid="116"/>
                                        </p:tgtEl>
                                        <p:attrNameLst>
                                          <p:attrName>fill.type</p:attrName>
                                        </p:attrNameLst>
                                      </p:cBhvr>
                                      <p:to>
                                        <p:strVal val="solid"/>
                                      </p:to>
                                    </p:set>
                                    <p:set>
                                      <p:cBhvr>
                                        <p:cTn id="69" dur="500" fill="hold"/>
                                        <p:tgtEl>
                                          <p:spTgt spid="116"/>
                                        </p:tgtEl>
                                        <p:attrNameLst>
                                          <p:attrName>fill.on</p:attrName>
                                        </p:attrNameLst>
                                      </p:cBhvr>
                                      <p:to>
                                        <p:strVal val="true"/>
                                      </p:to>
                                    </p:set>
                                  </p:childTnLst>
                                </p:cTn>
                              </p:par>
                              <p:par>
                                <p:cTn id="70" presetID="19" presetClass="emph" presetSubtype="0" fill="hold" grpId="0" nodeType="withEffect">
                                  <p:stCondLst>
                                    <p:cond delay="0"/>
                                  </p:stCondLst>
                                  <p:childTnLst>
                                    <p:animClr clrSpc="rgb" dir="cw">
                                      <p:cBhvr override="childStyle">
                                        <p:cTn id="71" dur="500" fill="hold"/>
                                        <p:tgtEl>
                                          <p:spTgt spid="117"/>
                                        </p:tgtEl>
                                        <p:attrNameLst>
                                          <p:attrName>style.color</p:attrName>
                                        </p:attrNameLst>
                                      </p:cBhvr>
                                      <p:to>
                                        <a:srgbClr val="40A85F"/>
                                      </p:to>
                                    </p:animClr>
                                    <p:animClr clrSpc="rgb" dir="cw">
                                      <p:cBhvr>
                                        <p:cTn id="72" dur="500" fill="hold"/>
                                        <p:tgtEl>
                                          <p:spTgt spid="117"/>
                                        </p:tgtEl>
                                        <p:attrNameLst>
                                          <p:attrName>fillcolor</p:attrName>
                                        </p:attrNameLst>
                                      </p:cBhvr>
                                      <p:to>
                                        <a:srgbClr val="40A85F"/>
                                      </p:to>
                                    </p:animClr>
                                    <p:set>
                                      <p:cBhvr>
                                        <p:cTn id="73" dur="500" fill="hold"/>
                                        <p:tgtEl>
                                          <p:spTgt spid="117"/>
                                        </p:tgtEl>
                                        <p:attrNameLst>
                                          <p:attrName>fill.type</p:attrName>
                                        </p:attrNameLst>
                                      </p:cBhvr>
                                      <p:to>
                                        <p:strVal val="solid"/>
                                      </p:to>
                                    </p:set>
                                    <p:set>
                                      <p:cBhvr>
                                        <p:cTn id="74" dur="500" fill="hold"/>
                                        <p:tgtEl>
                                          <p:spTgt spid="117"/>
                                        </p:tgtEl>
                                        <p:attrNameLst>
                                          <p:attrName>fill.on</p:attrName>
                                        </p:attrNameLst>
                                      </p:cBhvr>
                                      <p:to>
                                        <p:strVal val="true"/>
                                      </p:to>
                                    </p:set>
                                  </p:childTnLst>
                                </p:cTn>
                              </p:par>
                              <p:par>
                                <p:cTn id="75" presetID="19" presetClass="emph" presetSubtype="0" fill="hold" grpId="0" nodeType="withEffect">
                                  <p:stCondLst>
                                    <p:cond delay="0"/>
                                  </p:stCondLst>
                                  <p:childTnLst>
                                    <p:animClr clrSpc="rgb" dir="cw">
                                      <p:cBhvr override="childStyle">
                                        <p:cTn id="76" dur="500" fill="hold"/>
                                        <p:tgtEl>
                                          <p:spTgt spid="118"/>
                                        </p:tgtEl>
                                        <p:attrNameLst>
                                          <p:attrName>style.color</p:attrName>
                                        </p:attrNameLst>
                                      </p:cBhvr>
                                      <p:to>
                                        <a:srgbClr val="40A85F"/>
                                      </p:to>
                                    </p:animClr>
                                    <p:animClr clrSpc="rgb" dir="cw">
                                      <p:cBhvr>
                                        <p:cTn id="77" dur="500" fill="hold"/>
                                        <p:tgtEl>
                                          <p:spTgt spid="118"/>
                                        </p:tgtEl>
                                        <p:attrNameLst>
                                          <p:attrName>fillcolor</p:attrName>
                                        </p:attrNameLst>
                                      </p:cBhvr>
                                      <p:to>
                                        <a:srgbClr val="40A85F"/>
                                      </p:to>
                                    </p:animClr>
                                    <p:set>
                                      <p:cBhvr>
                                        <p:cTn id="78" dur="500" fill="hold"/>
                                        <p:tgtEl>
                                          <p:spTgt spid="118"/>
                                        </p:tgtEl>
                                        <p:attrNameLst>
                                          <p:attrName>fill.type</p:attrName>
                                        </p:attrNameLst>
                                      </p:cBhvr>
                                      <p:to>
                                        <p:strVal val="solid"/>
                                      </p:to>
                                    </p:set>
                                    <p:set>
                                      <p:cBhvr>
                                        <p:cTn id="79" dur="500" fill="hold"/>
                                        <p:tgtEl>
                                          <p:spTgt spid="118"/>
                                        </p:tgtEl>
                                        <p:attrNameLst>
                                          <p:attrName>fill.on</p:attrName>
                                        </p:attrNameLst>
                                      </p:cBhvr>
                                      <p:to>
                                        <p:strVal val="true"/>
                                      </p:to>
                                    </p:set>
                                  </p:childTnLst>
                                </p:cTn>
                              </p:par>
                              <p:par>
                                <p:cTn id="80" presetID="19" presetClass="emph" presetSubtype="0" fill="hold" grpId="0" nodeType="withEffect">
                                  <p:stCondLst>
                                    <p:cond delay="0"/>
                                  </p:stCondLst>
                                  <p:childTnLst>
                                    <p:animClr clrSpc="rgb" dir="cw">
                                      <p:cBhvr override="childStyle">
                                        <p:cTn id="81" dur="500" fill="hold"/>
                                        <p:tgtEl>
                                          <p:spTgt spid="119"/>
                                        </p:tgtEl>
                                        <p:attrNameLst>
                                          <p:attrName>style.color</p:attrName>
                                        </p:attrNameLst>
                                      </p:cBhvr>
                                      <p:to>
                                        <a:srgbClr val="40A85F"/>
                                      </p:to>
                                    </p:animClr>
                                    <p:animClr clrSpc="rgb" dir="cw">
                                      <p:cBhvr>
                                        <p:cTn id="82" dur="500" fill="hold"/>
                                        <p:tgtEl>
                                          <p:spTgt spid="119"/>
                                        </p:tgtEl>
                                        <p:attrNameLst>
                                          <p:attrName>fillcolor</p:attrName>
                                        </p:attrNameLst>
                                      </p:cBhvr>
                                      <p:to>
                                        <a:srgbClr val="40A85F"/>
                                      </p:to>
                                    </p:animClr>
                                    <p:set>
                                      <p:cBhvr>
                                        <p:cTn id="83" dur="500" fill="hold"/>
                                        <p:tgtEl>
                                          <p:spTgt spid="119"/>
                                        </p:tgtEl>
                                        <p:attrNameLst>
                                          <p:attrName>fill.type</p:attrName>
                                        </p:attrNameLst>
                                      </p:cBhvr>
                                      <p:to>
                                        <p:strVal val="solid"/>
                                      </p:to>
                                    </p:set>
                                    <p:set>
                                      <p:cBhvr>
                                        <p:cTn id="84" dur="500" fill="hold"/>
                                        <p:tgtEl>
                                          <p:spTgt spid="119"/>
                                        </p:tgtEl>
                                        <p:attrNameLst>
                                          <p:attrName>fill.on</p:attrName>
                                        </p:attrNameLst>
                                      </p:cBhvr>
                                      <p:to>
                                        <p:strVal val="true"/>
                                      </p:to>
                                    </p:set>
                                  </p:childTnLst>
                                </p:cTn>
                              </p:par>
                              <p:par>
                                <p:cTn id="85" presetID="19" presetClass="emph" presetSubtype="0" fill="hold" grpId="0" nodeType="withEffect">
                                  <p:stCondLst>
                                    <p:cond delay="0"/>
                                  </p:stCondLst>
                                  <p:childTnLst>
                                    <p:animClr clrSpc="rgb" dir="cw">
                                      <p:cBhvr override="childStyle">
                                        <p:cTn id="86" dur="500" fill="hold"/>
                                        <p:tgtEl>
                                          <p:spTgt spid="171"/>
                                        </p:tgtEl>
                                        <p:attrNameLst>
                                          <p:attrName>style.color</p:attrName>
                                        </p:attrNameLst>
                                      </p:cBhvr>
                                      <p:to>
                                        <a:srgbClr val="40A85F"/>
                                      </p:to>
                                    </p:animClr>
                                    <p:animClr clrSpc="rgb" dir="cw">
                                      <p:cBhvr>
                                        <p:cTn id="87" dur="500" fill="hold"/>
                                        <p:tgtEl>
                                          <p:spTgt spid="171"/>
                                        </p:tgtEl>
                                        <p:attrNameLst>
                                          <p:attrName>fillcolor</p:attrName>
                                        </p:attrNameLst>
                                      </p:cBhvr>
                                      <p:to>
                                        <a:srgbClr val="40A85F"/>
                                      </p:to>
                                    </p:animClr>
                                    <p:set>
                                      <p:cBhvr>
                                        <p:cTn id="88" dur="500" fill="hold"/>
                                        <p:tgtEl>
                                          <p:spTgt spid="171"/>
                                        </p:tgtEl>
                                        <p:attrNameLst>
                                          <p:attrName>fill.type</p:attrName>
                                        </p:attrNameLst>
                                      </p:cBhvr>
                                      <p:to>
                                        <p:strVal val="solid"/>
                                      </p:to>
                                    </p:set>
                                    <p:set>
                                      <p:cBhvr>
                                        <p:cTn id="89" dur="500" fill="hold"/>
                                        <p:tgtEl>
                                          <p:spTgt spid="171"/>
                                        </p:tgtEl>
                                        <p:attrNameLst>
                                          <p:attrName>fill.on</p:attrName>
                                        </p:attrNameLst>
                                      </p:cBhvr>
                                      <p:to>
                                        <p:strVal val="true"/>
                                      </p:to>
                                    </p:set>
                                  </p:childTnLst>
                                </p:cTn>
                              </p:par>
                              <p:par>
                                <p:cTn id="90" presetID="19" presetClass="emph" presetSubtype="0" fill="hold" grpId="0" nodeType="withEffect">
                                  <p:stCondLst>
                                    <p:cond delay="0"/>
                                  </p:stCondLst>
                                  <p:childTnLst>
                                    <p:animClr clrSpc="rgb" dir="cw">
                                      <p:cBhvr override="childStyle">
                                        <p:cTn id="91" dur="500" fill="hold"/>
                                        <p:tgtEl>
                                          <p:spTgt spid="172"/>
                                        </p:tgtEl>
                                        <p:attrNameLst>
                                          <p:attrName>style.color</p:attrName>
                                        </p:attrNameLst>
                                      </p:cBhvr>
                                      <p:to>
                                        <a:srgbClr val="40A85F"/>
                                      </p:to>
                                    </p:animClr>
                                    <p:animClr clrSpc="rgb" dir="cw">
                                      <p:cBhvr>
                                        <p:cTn id="92" dur="500" fill="hold"/>
                                        <p:tgtEl>
                                          <p:spTgt spid="172"/>
                                        </p:tgtEl>
                                        <p:attrNameLst>
                                          <p:attrName>fillcolor</p:attrName>
                                        </p:attrNameLst>
                                      </p:cBhvr>
                                      <p:to>
                                        <a:srgbClr val="40A85F"/>
                                      </p:to>
                                    </p:animClr>
                                    <p:set>
                                      <p:cBhvr>
                                        <p:cTn id="93" dur="500" fill="hold"/>
                                        <p:tgtEl>
                                          <p:spTgt spid="172"/>
                                        </p:tgtEl>
                                        <p:attrNameLst>
                                          <p:attrName>fill.type</p:attrName>
                                        </p:attrNameLst>
                                      </p:cBhvr>
                                      <p:to>
                                        <p:strVal val="solid"/>
                                      </p:to>
                                    </p:set>
                                    <p:set>
                                      <p:cBhvr>
                                        <p:cTn id="94" dur="500" fill="hold"/>
                                        <p:tgtEl>
                                          <p:spTgt spid="172"/>
                                        </p:tgtEl>
                                        <p:attrNameLst>
                                          <p:attrName>fill.on</p:attrName>
                                        </p:attrNameLst>
                                      </p:cBhvr>
                                      <p:to>
                                        <p:strVal val="true"/>
                                      </p:to>
                                    </p:set>
                                  </p:childTnLst>
                                </p:cTn>
                              </p:par>
                              <p:par>
                                <p:cTn id="95" presetID="19" presetClass="emph" presetSubtype="0" fill="hold" grpId="0" nodeType="withEffect">
                                  <p:stCondLst>
                                    <p:cond delay="0"/>
                                  </p:stCondLst>
                                  <p:childTnLst>
                                    <p:animClr clrSpc="rgb" dir="cw">
                                      <p:cBhvr override="childStyle">
                                        <p:cTn id="96" dur="500" fill="hold"/>
                                        <p:tgtEl>
                                          <p:spTgt spid="173"/>
                                        </p:tgtEl>
                                        <p:attrNameLst>
                                          <p:attrName>style.color</p:attrName>
                                        </p:attrNameLst>
                                      </p:cBhvr>
                                      <p:to>
                                        <a:srgbClr val="40A85F"/>
                                      </p:to>
                                    </p:animClr>
                                    <p:animClr clrSpc="rgb" dir="cw">
                                      <p:cBhvr>
                                        <p:cTn id="97" dur="500" fill="hold"/>
                                        <p:tgtEl>
                                          <p:spTgt spid="173"/>
                                        </p:tgtEl>
                                        <p:attrNameLst>
                                          <p:attrName>fillcolor</p:attrName>
                                        </p:attrNameLst>
                                      </p:cBhvr>
                                      <p:to>
                                        <a:srgbClr val="40A85F"/>
                                      </p:to>
                                    </p:animClr>
                                    <p:set>
                                      <p:cBhvr>
                                        <p:cTn id="98" dur="500" fill="hold"/>
                                        <p:tgtEl>
                                          <p:spTgt spid="173"/>
                                        </p:tgtEl>
                                        <p:attrNameLst>
                                          <p:attrName>fill.type</p:attrName>
                                        </p:attrNameLst>
                                      </p:cBhvr>
                                      <p:to>
                                        <p:strVal val="solid"/>
                                      </p:to>
                                    </p:set>
                                    <p:set>
                                      <p:cBhvr>
                                        <p:cTn id="99" dur="500" fill="hold"/>
                                        <p:tgtEl>
                                          <p:spTgt spid="173"/>
                                        </p:tgtEl>
                                        <p:attrNameLst>
                                          <p:attrName>fill.on</p:attrName>
                                        </p:attrNameLst>
                                      </p:cBhvr>
                                      <p:to>
                                        <p:strVal val="true"/>
                                      </p:to>
                                    </p:set>
                                  </p:childTnLst>
                                </p:cTn>
                              </p:par>
                              <p:par>
                                <p:cTn id="100" presetID="19" presetClass="emph" presetSubtype="0" fill="hold" grpId="0" nodeType="withEffect">
                                  <p:stCondLst>
                                    <p:cond delay="0"/>
                                  </p:stCondLst>
                                  <p:childTnLst>
                                    <p:animClr clrSpc="rgb" dir="cw">
                                      <p:cBhvr override="childStyle">
                                        <p:cTn id="101" dur="500" fill="hold"/>
                                        <p:tgtEl>
                                          <p:spTgt spid="174"/>
                                        </p:tgtEl>
                                        <p:attrNameLst>
                                          <p:attrName>style.color</p:attrName>
                                        </p:attrNameLst>
                                      </p:cBhvr>
                                      <p:to>
                                        <a:srgbClr val="40A85F"/>
                                      </p:to>
                                    </p:animClr>
                                    <p:animClr clrSpc="rgb" dir="cw">
                                      <p:cBhvr>
                                        <p:cTn id="102" dur="500" fill="hold"/>
                                        <p:tgtEl>
                                          <p:spTgt spid="174"/>
                                        </p:tgtEl>
                                        <p:attrNameLst>
                                          <p:attrName>fillcolor</p:attrName>
                                        </p:attrNameLst>
                                      </p:cBhvr>
                                      <p:to>
                                        <a:srgbClr val="40A85F"/>
                                      </p:to>
                                    </p:animClr>
                                    <p:set>
                                      <p:cBhvr>
                                        <p:cTn id="103" dur="500" fill="hold"/>
                                        <p:tgtEl>
                                          <p:spTgt spid="174"/>
                                        </p:tgtEl>
                                        <p:attrNameLst>
                                          <p:attrName>fill.type</p:attrName>
                                        </p:attrNameLst>
                                      </p:cBhvr>
                                      <p:to>
                                        <p:strVal val="solid"/>
                                      </p:to>
                                    </p:set>
                                    <p:set>
                                      <p:cBhvr>
                                        <p:cTn id="104" dur="500" fill="hold"/>
                                        <p:tgtEl>
                                          <p:spTgt spid="174"/>
                                        </p:tgtEl>
                                        <p:attrNameLst>
                                          <p:attrName>fill.on</p:attrName>
                                        </p:attrNameLst>
                                      </p:cBhvr>
                                      <p:to>
                                        <p:strVal val="true"/>
                                      </p:to>
                                    </p:set>
                                  </p:childTnLst>
                                </p:cTn>
                              </p:par>
                              <p:par>
                                <p:cTn id="105" presetID="19" presetClass="emph" presetSubtype="0" fill="hold" grpId="0" nodeType="withEffect">
                                  <p:stCondLst>
                                    <p:cond delay="0"/>
                                  </p:stCondLst>
                                  <p:childTnLst>
                                    <p:animClr clrSpc="rgb" dir="cw">
                                      <p:cBhvr override="childStyle">
                                        <p:cTn id="106" dur="500" fill="hold"/>
                                        <p:tgtEl>
                                          <p:spTgt spid="175"/>
                                        </p:tgtEl>
                                        <p:attrNameLst>
                                          <p:attrName>style.color</p:attrName>
                                        </p:attrNameLst>
                                      </p:cBhvr>
                                      <p:to>
                                        <a:srgbClr val="40A85F"/>
                                      </p:to>
                                    </p:animClr>
                                    <p:animClr clrSpc="rgb" dir="cw">
                                      <p:cBhvr>
                                        <p:cTn id="107" dur="500" fill="hold"/>
                                        <p:tgtEl>
                                          <p:spTgt spid="175"/>
                                        </p:tgtEl>
                                        <p:attrNameLst>
                                          <p:attrName>fillcolor</p:attrName>
                                        </p:attrNameLst>
                                      </p:cBhvr>
                                      <p:to>
                                        <a:srgbClr val="40A85F"/>
                                      </p:to>
                                    </p:animClr>
                                    <p:set>
                                      <p:cBhvr>
                                        <p:cTn id="108" dur="500" fill="hold"/>
                                        <p:tgtEl>
                                          <p:spTgt spid="175"/>
                                        </p:tgtEl>
                                        <p:attrNameLst>
                                          <p:attrName>fill.type</p:attrName>
                                        </p:attrNameLst>
                                      </p:cBhvr>
                                      <p:to>
                                        <p:strVal val="solid"/>
                                      </p:to>
                                    </p:set>
                                    <p:set>
                                      <p:cBhvr>
                                        <p:cTn id="109" dur="500" fill="hold"/>
                                        <p:tgtEl>
                                          <p:spTgt spid="175"/>
                                        </p:tgtEl>
                                        <p:attrNameLst>
                                          <p:attrName>fill.on</p:attrName>
                                        </p:attrNameLst>
                                      </p:cBhvr>
                                      <p:to>
                                        <p:strVal val="true"/>
                                      </p:to>
                                    </p:set>
                                  </p:childTnLst>
                                </p:cTn>
                              </p:par>
                              <p:par>
                                <p:cTn id="110" presetID="19" presetClass="emph" presetSubtype="0" fill="hold" grpId="0" nodeType="withEffect">
                                  <p:stCondLst>
                                    <p:cond delay="0"/>
                                  </p:stCondLst>
                                  <p:childTnLst>
                                    <p:animClr clrSpc="rgb" dir="cw">
                                      <p:cBhvr override="childStyle">
                                        <p:cTn id="111" dur="500" fill="hold"/>
                                        <p:tgtEl>
                                          <p:spTgt spid="176"/>
                                        </p:tgtEl>
                                        <p:attrNameLst>
                                          <p:attrName>style.color</p:attrName>
                                        </p:attrNameLst>
                                      </p:cBhvr>
                                      <p:to>
                                        <a:srgbClr val="40A85F"/>
                                      </p:to>
                                    </p:animClr>
                                    <p:animClr clrSpc="rgb" dir="cw">
                                      <p:cBhvr>
                                        <p:cTn id="112" dur="500" fill="hold"/>
                                        <p:tgtEl>
                                          <p:spTgt spid="176"/>
                                        </p:tgtEl>
                                        <p:attrNameLst>
                                          <p:attrName>fillcolor</p:attrName>
                                        </p:attrNameLst>
                                      </p:cBhvr>
                                      <p:to>
                                        <a:srgbClr val="40A85F"/>
                                      </p:to>
                                    </p:animClr>
                                    <p:set>
                                      <p:cBhvr>
                                        <p:cTn id="113" dur="500" fill="hold"/>
                                        <p:tgtEl>
                                          <p:spTgt spid="176"/>
                                        </p:tgtEl>
                                        <p:attrNameLst>
                                          <p:attrName>fill.type</p:attrName>
                                        </p:attrNameLst>
                                      </p:cBhvr>
                                      <p:to>
                                        <p:strVal val="solid"/>
                                      </p:to>
                                    </p:set>
                                    <p:set>
                                      <p:cBhvr>
                                        <p:cTn id="114" dur="500" fill="hold"/>
                                        <p:tgtEl>
                                          <p:spTgt spid="176"/>
                                        </p:tgtEl>
                                        <p:attrNameLst>
                                          <p:attrName>fill.on</p:attrName>
                                        </p:attrNameLst>
                                      </p:cBhvr>
                                      <p:to>
                                        <p:strVal val="true"/>
                                      </p:to>
                                    </p:set>
                                  </p:childTnLst>
                                </p:cTn>
                              </p:par>
                              <p:par>
                                <p:cTn id="115" presetID="19" presetClass="emph" presetSubtype="0" fill="hold" grpId="0" nodeType="withEffect">
                                  <p:stCondLst>
                                    <p:cond delay="0"/>
                                  </p:stCondLst>
                                  <p:childTnLst>
                                    <p:animClr clrSpc="rgb" dir="cw">
                                      <p:cBhvr override="childStyle">
                                        <p:cTn id="116" dur="500" fill="hold"/>
                                        <p:tgtEl>
                                          <p:spTgt spid="177"/>
                                        </p:tgtEl>
                                        <p:attrNameLst>
                                          <p:attrName>style.color</p:attrName>
                                        </p:attrNameLst>
                                      </p:cBhvr>
                                      <p:to>
                                        <a:srgbClr val="40A85F"/>
                                      </p:to>
                                    </p:animClr>
                                    <p:animClr clrSpc="rgb" dir="cw">
                                      <p:cBhvr>
                                        <p:cTn id="117" dur="500" fill="hold"/>
                                        <p:tgtEl>
                                          <p:spTgt spid="177"/>
                                        </p:tgtEl>
                                        <p:attrNameLst>
                                          <p:attrName>fillcolor</p:attrName>
                                        </p:attrNameLst>
                                      </p:cBhvr>
                                      <p:to>
                                        <a:srgbClr val="40A85F"/>
                                      </p:to>
                                    </p:animClr>
                                    <p:set>
                                      <p:cBhvr>
                                        <p:cTn id="118" dur="500" fill="hold"/>
                                        <p:tgtEl>
                                          <p:spTgt spid="177"/>
                                        </p:tgtEl>
                                        <p:attrNameLst>
                                          <p:attrName>fill.type</p:attrName>
                                        </p:attrNameLst>
                                      </p:cBhvr>
                                      <p:to>
                                        <p:strVal val="solid"/>
                                      </p:to>
                                    </p:set>
                                    <p:set>
                                      <p:cBhvr>
                                        <p:cTn id="119" dur="500" fill="hold"/>
                                        <p:tgtEl>
                                          <p:spTgt spid="177"/>
                                        </p:tgtEl>
                                        <p:attrNameLst>
                                          <p:attrName>fill.on</p:attrName>
                                        </p:attrNameLst>
                                      </p:cBhvr>
                                      <p:to>
                                        <p:strVal val="true"/>
                                      </p:to>
                                    </p:set>
                                  </p:childTnLst>
                                </p:cTn>
                              </p:par>
                              <p:par>
                                <p:cTn id="120" presetID="19" presetClass="emph" presetSubtype="0" fill="hold" grpId="0" nodeType="withEffect">
                                  <p:stCondLst>
                                    <p:cond delay="0"/>
                                  </p:stCondLst>
                                  <p:childTnLst>
                                    <p:animClr clrSpc="rgb" dir="cw">
                                      <p:cBhvr override="childStyle">
                                        <p:cTn id="121" dur="500" fill="hold"/>
                                        <p:tgtEl>
                                          <p:spTgt spid="178"/>
                                        </p:tgtEl>
                                        <p:attrNameLst>
                                          <p:attrName>style.color</p:attrName>
                                        </p:attrNameLst>
                                      </p:cBhvr>
                                      <p:to>
                                        <a:srgbClr val="40A85F"/>
                                      </p:to>
                                    </p:animClr>
                                    <p:animClr clrSpc="rgb" dir="cw">
                                      <p:cBhvr>
                                        <p:cTn id="122" dur="500" fill="hold"/>
                                        <p:tgtEl>
                                          <p:spTgt spid="178"/>
                                        </p:tgtEl>
                                        <p:attrNameLst>
                                          <p:attrName>fillcolor</p:attrName>
                                        </p:attrNameLst>
                                      </p:cBhvr>
                                      <p:to>
                                        <a:srgbClr val="40A85F"/>
                                      </p:to>
                                    </p:animClr>
                                    <p:set>
                                      <p:cBhvr>
                                        <p:cTn id="123" dur="500" fill="hold"/>
                                        <p:tgtEl>
                                          <p:spTgt spid="178"/>
                                        </p:tgtEl>
                                        <p:attrNameLst>
                                          <p:attrName>fill.type</p:attrName>
                                        </p:attrNameLst>
                                      </p:cBhvr>
                                      <p:to>
                                        <p:strVal val="solid"/>
                                      </p:to>
                                    </p:set>
                                    <p:set>
                                      <p:cBhvr>
                                        <p:cTn id="124" dur="500" fill="hold"/>
                                        <p:tgtEl>
                                          <p:spTgt spid="178"/>
                                        </p:tgtEl>
                                        <p:attrNameLst>
                                          <p:attrName>fill.on</p:attrName>
                                        </p:attrNameLst>
                                      </p:cBhvr>
                                      <p:to>
                                        <p:strVal val="true"/>
                                      </p:to>
                                    </p:set>
                                  </p:childTnLst>
                                </p:cTn>
                              </p:par>
                              <p:par>
                                <p:cTn id="125" presetID="19" presetClass="emph" presetSubtype="0" fill="hold" grpId="0" nodeType="withEffect">
                                  <p:stCondLst>
                                    <p:cond delay="0"/>
                                  </p:stCondLst>
                                  <p:childTnLst>
                                    <p:animClr clrSpc="rgb" dir="cw">
                                      <p:cBhvr override="childStyle">
                                        <p:cTn id="126" dur="500" fill="hold"/>
                                        <p:tgtEl>
                                          <p:spTgt spid="180"/>
                                        </p:tgtEl>
                                        <p:attrNameLst>
                                          <p:attrName>style.color</p:attrName>
                                        </p:attrNameLst>
                                      </p:cBhvr>
                                      <p:to>
                                        <a:srgbClr val="40A85F"/>
                                      </p:to>
                                    </p:animClr>
                                    <p:animClr clrSpc="rgb" dir="cw">
                                      <p:cBhvr>
                                        <p:cTn id="127" dur="500" fill="hold"/>
                                        <p:tgtEl>
                                          <p:spTgt spid="180"/>
                                        </p:tgtEl>
                                        <p:attrNameLst>
                                          <p:attrName>fillcolor</p:attrName>
                                        </p:attrNameLst>
                                      </p:cBhvr>
                                      <p:to>
                                        <a:srgbClr val="40A85F"/>
                                      </p:to>
                                    </p:animClr>
                                    <p:set>
                                      <p:cBhvr>
                                        <p:cTn id="128" dur="500" fill="hold"/>
                                        <p:tgtEl>
                                          <p:spTgt spid="180"/>
                                        </p:tgtEl>
                                        <p:attrNameLst>
                                          <p:attrName>fill.type</p:attrName>
                                        </p:attrNameLst>
                                      </p:cBhvr>
                                      <p:to>
                                        <p:strVal val="solid"/>
                                      </p:to>
                                    </p:set>
                                    <p:set>
                                      <p:cBhvr>
                                        <p:cTn id="129" dur="500" fill="hold"/>
                                        <p:tgtEl>
                                          <p:spTgt spid="180"/>
                                        </p:tgtEl>
                                        <p:attrNameLst>
                                          <p:attrName>fill.on</p:attrName>
                                        </p:attrNameLst>
                                      </p:cBhvr>
                                      <p:to>
                                        <p:strVal val="true"/>
                                      </p:to>
                                    </p:set>
                                  </p:childTnLst>
                                </p:cTn>
                              </p:par>
                              <p:par>
                                <p:cTn id="130" presetID="19" presetClass="emph" presetSubtype="0" fill="hold" grpId="0" nodeType="withEffect">
                                  <p:stCondLst>
                                    <p:cond delay="0"/>
                                  </p:stCondLst>
                                  <p:childTnLst>
                                    <p:animClr clrSpc="rgb" dir="cw">
                                      <p:cBhvr override="childStyle">
                                        <p:cTn id="131" dur="500" fill="hold"/>
                                        <p:tgtEl>
                                          <p:spTgt spid="181"/>
                                        </p:tgtEl>
                                        <p:attrNameLst>
                                          <p:attrName>style.color</p:attrName>
                                        </p:attrNameLst>
                                      </p:cBhvr>
                                      <p:to>
                                        <a:srgbClr val="40A85F"/>
                                      </p:to>
                                    </p:animClr>
                                    <p:animClr clrSpc="rgb" dir="cw">
                                      <p:cBhvr>
                                        <p:cTn id="132" dur="500" fill="hold"/>
                                        <p:tgtEl>
                                          <p:spTgt spid="181"/>
                                        </p:tgtEl>
                                        <p:attrNameLst>
                                          <p:attrName>fillcolor</p:attrName>
                                        </p:attrNameLst>
                                      </p:cBhvr>
                                      <p:to>
                                        <a:srgbClr val="40A85F"/>
                                      </p:to>
                                    </p:animClr>
                                    <p:set>
                                      <p:cBhvr>
                                        <p:cTn id="133" dur="500" fill="hold"/>
                                        <p:tgtEl>
                                          <p:spTgt spid="181"/>
                                        </p:tgtEl>
                                        <p:attrNameLst>
                                          <p:attrName>fill.type</p:attrName>
                                        </p:attrNameLst>
                                      </p:cBhvr>
                                      <p:to>
                                        <p:strVal val="solid"/>
                                      </p:to>
                                    </p:set>
                                    <p:set>
                                      <p:cBhvr>
                                        <p:cTn id="134" dur="500" fill="hold"/>
                                        <p:tgtEl>
                                          <p:spTgt spid="181"/>
                                        </p:tgtEl>
                                        <p:attrNameLst>
                                          <p:attrName>fill.on</p:attrName>
                                        </p:attrNameLst>
                                      </p:cBhvr>
                                      <p:to>
                                        <p:strVal val="true"/>
                                      </p:to>
                                    </p:set>
                                  </p:childTnLst>
                                </p:cTn>
                              </p:par>
                              <p:par>
                                <p:cTn id="135" presetID="19" presetClass="emph" presetSubtype="0" fill="hold" grpId="0" nodeType="withEffect">
                                  <p:stCondLst>
                                    <p:cond delay="0"/>
                                  </p:stCondLst>
                                  <p:childTnLst>
                                    <p:animClr clrSpc="rgb" dir="cw">
                                      <p:cBhvr override="childStyle">
                                        <p:cTn id="136" dur="500" fill="hold"/>
                                        <p:tgtEl>
                                          <p:spTgt spid="182"/>
                                        </p:tgtEl>
                                        <p:attrNameLst>
                                          <p:attrName>style.color</p:attrName>
                                        </p:attrNameLst>
                                      </p:cBhvr>
                                      <p:to>
                                        <a:srgbClr val="40A85F"/>
                                      </p:to>
                                    </p:animClr>
                                    <p:animClr clrSpc="rgb" dir="cw">
                                      <p:cBhvr>
                                        <p:cTn id="137" dur="500" fill="hold"/>
                                        <p:tgtEl>
                                          <p:spTgt spid="182"/>
                                        </p:tgtEl>
                                        <p:attrNameLst>
                                          <p:attrName>fillcolor</p:attrName>
                                        </p:attrNameLst>
                                      </p:cBhvr>
                                      <p:to>
                                        <a:srgbClr val="40A85F"/>
                                      </p:to>
                                    </p:animClr>
                                    <p:set>
                                      <p:cBhvr>
                                        <p:cTn id="138" dur="500" fill="hold"/>
                                        <p:tgtEl>
                                          <p:spTgt spid="182"/>
                                        </p:tgtEl>
                                        <p:attrNameLst>
                                          <p:attrName>fill.type</p:attrName>
                                        </p:attrNameLst>
                                      </p:cBhvr>
                                      <p:to>
                                        <p:strVal val="solid"/>
                                      </p:to>
                                    </p:set>
                                    <p:set>
                                      <p:cBhvr>
                                        <p:cTn id="139" dur="500" fill="hold"/>
                                        <p:tgtEl>
                                          <p:spTgt spid="182"/>
                                        </p:tgtEl>
                                        <p:attrNameLst>
                                          <p:attrName>fill.on</p:attrName>
                                        </p:attrNameLst>
                                      </p:cBhvr>
                                      <p:to>
                                        <p:strVal val="true"/>
                                      </p:to>
                                    </p:set>
                                  </p:childTnLst>
                                </p:cTn>
                              </p:par>
                              <p:par>
                                <p:cTn id="140" presetID="19" presetClass="emph" presetSubtype="0" fill="hold" grpId="0" nodeType="withEffect">
                                  <p:stCondLst>
                                    <p:cond delay="0"/>
                                  </p:stCondLst>
                                  <p:childTnLst>
                                    <p:animClr clrSpc="rgb" dir="cw">
                                      <p:cBhvr override="childStyle">
                                        <p:cTn id="141" dur="500" fill="hold"/>
                                        <p:tgtEl>
                                          <p:spTgt spid="183"/>
                                        </p:tgtEl>
                                        <p:attrNameLst>
                                          <p:attrName>style.color</p:attrName>
                                        </p:attrNameLst>
                                      </p:cBhvr>
                                      <p:to>
                                        <a:srgbClr val="40A85F"/>
                                      </p:to>
                                    </p:animClr>
                                    <p:animClr clrSpc="rgb" dir="cw">
                                      <p:cBhvr>
                                        <p:cTn id="142" dur="500" fill="hold"/>
                                        <p:tgtEl>
                                          <p:spTgt spid="183"/>
                                        </p:tgtEl>
                                        <p:attrNameLst>
                                          <p:attrName>fillcolor</p:attrName>
                                        </p:attrNameLst>
                                      </p:cBhvr>
                                      <p:to>
                                        <a:srgbClr val="40A85F"/>
                                      </p:to>
                                    </p:animClr>
                                    <p:set>
                                      <p:cBhvr>
                                        <p:cTn id="143" dur="500" fill="hold"/>
                                        <p:tgtEl>
                                          <p:spTgt spid="183"/>
                                        </p:tgtEl>
                                        <p:attrNameLst>
                                          <p:attrName>fill.type</p:attrName>
                                        </p:attrNameLst>
                                      </p:cBhvr>
                                      <p:to>
                                        <p:strVal val="solid"/>
                                      </p:to>
                                    </p:set>
                                    <p:set>
                                      <p:cBhvr>
                                        <p:cTn id="144" dur="500" fill="hold"/>
                                        <p:tgtEl>
                                          <p:spTgt spid="183"/>
                                        </p:tgtEl>
                                        <p:attrNameLst>
                                          <p:attrName>fill.on</p:attrName>
                                        </p:attrNameLst>
                                      </p:cBhvr>
                                      <p:to>
                                        <p:strVal val="true"/>
                                      </p:to>
                                    </p:set>
                                  </p:childTnLst>
                                </p:cTn>
                              </p:par>
                              <p:par>
                                <p:cTn id="145" presetID="19" presetClass="emph" presetSubtype="0" fill="hold" grpId="0" nodeType="withEffect">
                                  <p:stCondLst>
                                    <p:cond delay="0"/>
                                  </p:stCondLst>
                                  <p:childTnLst>
                                    <p:animClr clrSpc="rgb" dir="cw">
                                      <p:cBhvr override="childStyle">
                                        <p:cTn id="146" dur="500" fill="hold"/>
                                        <p:tgtEl>
                                          <p:spTgt spid="184"/>
                                        </p:tgtEl>
                                        <p:attrNameLst>
                                          <p:attrName>style.color</p:attrName>
                                        </p:attrNameLst>
                                      </p:cBhvr>
                                      <p:to>
                                        <a:srgbClr val="40A85F"/>
                                      </p:to>
                                    </p:animClr>
                                    <p:animClr clrSpc="rgb" dir="cw">
                                      <p:cBhvr>
                                        <p:cTn id="147" dur="500" fill="hold"/>
                                        <p:tgtEl>
                                          <p:spTgt spid="184"/>
                                        </p:tgtEl>
                                        <p:attrNameLst>
                                          <p:attrName>fillcolor</p:attrName>
                                        </p:attrNameLst>
                                      </p:cBhvr>
                                      <p:to>
                                        <a:srgbClr val="40A85F"/>
                                      </p:to>
                                    </p:animClr>
                                    <p:set>
                                      <p:cBhvr>
                                        <p:cTn id="148" dur="500" fill="hold"/>
                                        <p:tgtEl>
                                          <p:spTgt spid="184"/>
                                        </p:tgtEl>
                                        <p:attrNameLst>
                                          <p:attrName>fill.type</p:attrName>
                                        </p:attrNameLst>
                                      </p:cBhvr>
                                      <p:to>
                                        <p:strVal val="solid"/>
                                      </p:to>
                                    </p:set>
                                    <p:set>
                                      <p:cBhvr>
                                        <p:cTn id="149" dur="500" fill="hold"/>
                                        <p:tgtEl>
                                          <p:spTgt spid="184"/>
                                        </p:tgtEl>
                                        <p:attrNameLst>
                                          <p:attrName>fill.on</p:attrName>
                                        </p:attrNameLst>
                                      </p:cBhvr>
                                      <p:to>
                                        <p:strVal val="true"/>
                                      </p:to>
                                    </p:set>
                                  </p:childTnLst>
                                </p:cTn>
                              </p:par>
                              <p:par>
                                <p:cTn id="150" presetID="19" presetClass="emph" presetSubtype="0" fill="hold" grpId="0" nodeType="withEffect">
                                  <p:stCondLst>
                                    <p:cond delay="0"/>
                                  </p:stCondLst>
                                  <p:childTnLst>
                                    <p:animClr clrSpc="rgb" dir="cw">
                                      <p:cBhvr override="childStyle">
                                        <p:cTn id="151" dur="500" fill="hold"/>
                                        <p:tgtEl>
                                          <p:spTgt spid="185"/>
                                        </p:tgtEl>
                                        <p:attrNameLst>
                                          <p:attrName>style.color</p:attrName>
                                        </p:attrNameLst>
                                      </p:cBhvr>
                                      <p:to>
                                        <a:srgbClr val="40A85F"/>
                                      </p:to>
                                    </p:animClr>
                                    <p:animClr clrSpc="rgb" dir="cw">
                                      <p:cBhvr>
                                        <p:cTn id="152" dur="500" fill="hold"/>
                                        <p:tgtEl>
                                          <p:spTgt spid="185"/>
                                        </p:tgtEl>
                                        <p:attrNameLst>
                                          <p:attrName>fillcolor</p:attrName>
                                        </p:attrNameLst>
                                      </p:cBhvr>
                                      <p:to>
                                        <a:srgbClr val="40A85F"/>
                                      </p:to>
                                    </p:animClr>
                                    <p:set>
                                      <p:cBhvr>
                                        <p:cTn id="153" dur="500" fill="hold"/>
                                        <p:tgtEl>
                                          <p:spTgt spid="185"/>
                                        </p:tgtEl>
                                        <p:attrNameLst>
                                          <p:attrName>fill.type</p:attrName>
                                        </p:attrNameLst>
                                      </p:cBhvr>
                                      <p:to>
                                        <p:strVal val="solid"/>
                                      </p:to>
                                    </p:set>
                                    <p:set>
                                      <p:cBhvr>
                                        <p:cTn id="154" dur="500" fill="hold"/>
                                        <p:tgtEl>
                                          <p:spTgt spid="185"/>
                                        </p:tgtEl>
                                        <p:attrNameLst>
                                          <p:attrName>fill.on</p:attrName>
                                        </p:attrNameLst>
                                      </p:cBhvr>
                                      <p:to>
                                        <p:strVal val="true"/>
                                      </p:to>
                                    </p:set>
                                  </p:childTnLst>
                                </p:cTn>
                              </p:par>
                              <p:par>
                                <p:cTn id="155" presetID="19" presetClass="emph" presetSubtype="0" fill="hold" grpId="0" nodeType="withEffect">
                                  <p:stCondLst>
                                    <p:cond delay="0"/>
                                  </p:stCondLst>
                                  <p:childTnLst>
                                    <p:animClr clrSpc="rgb" dir="cw">
                                      <p:cBhvr override="childStyle">
                                        <p:cTn id="156" dur="500" fill="hold"/>
                                        <p:tgtEl>
                                          <p:spTgt spid="186"/>
                                        </p:tgtEl>
                                        <p:attrNameLst>
                                          <p:attrName>style.color</p:attrName>
                                        </p:attrNameLst>
                                      </p:cBhvr>
                                      <p:to>
                                        <a:srgbClr val="40A85F"/>
                                      </p:to>
                                    </p:animClr>
                                    <p:animClr clrSpc="rgb" dir="cw">
                                      <p:cBhvr>
                                        <p:cTn id="157" dur="500" fill="hold"/>
                                        <p:tgtEl>
                                          <p:spTgt spid="186"/>
                                        </p:tgtEl>
                                        <p:attrNameLst>
                                          <p:attrName>fillcolor</p:attrName>
                                        </p:attrNameLst>
                                      </p:cBhvr>
                                      <p:to>
                                        <a:srgbClr val="40A85F"/>
                                      </p:to>
                                    </p:animClr>
                                    <p:set>
                                      <p:cBhvr>
                                        <p:cTn id="158" dur="500" fill="hold"/>
                                        <p:tgtEl>
                                          <p:spTgt spid="186"/>
                                        </p:tgtEl>
                                        <p:attrNameLst>
                                          <p:attrName>fill.type</p:attrName>
                                        </p:attrNameLst>
                                      </p:cBhvr>
                                      <p:to>
                                        <p:strVal val="solid"/>
                                      </p:to>
                                    </p:set>
                                    <p:set>
                                      <p:cBhvr>
                                        <p:cTn id="159" dur="500" fill="hold"/>
                                        <p:tgtEl>
                                          <p:spTgt spid="186"/>
                                        </p:tgtEl>
                                        <p:attrNameLst>
                                          <p:attrName>fill.on</p:attrName>
                                        </p:attrNameLst>
                                      </p:cBhvr>
                                      <p:to>
                                        <p:strVal val="true"/>
                                      </p:to>
                                    </p:set>
                                  </p:childTnLst>
                                </p:cTn>
                              </p:par>
                              <p:par>
                                <p:cTn id="160" presetID="19" presetClass="emph" presetSubtype="0" fill="hold" grpId="0" nodeType="withEffect">
                                  <p:stCondLst>
                                    <p:cond delay="0"/>
                                  </p:stCondLst>
                                  <p:childTnLst>
                                    <p:animClr clrSpc="rgb" dir="cw">
                                      <p:cBhvr override="childStyle">
                                        <p:cTn id="161" dur="500" fill="hold"/>
                                        <p:tgtEl>
                                          <p:spTgt spid="188"/>
                                        </p:tgtEl>
                                        <p:attrNameLst>
                                          <p:attrName>style.color</p:attrName>
                                        </p:attrNameLst>
                                      </p:cBhvr>
                                      <p:to>
                                        <a:srgbClr val="40A85F"/>
                                      </p:to>
                                    </p:animClr>
                                    <p:animClr clrSpc="rgb" dir="cw">
                                      <p:cBhvr>
                                        <p:cTn id="162" dur="500" fill="hold"/>
                                        <p:tgtEl>
                                          <p:spTgt spid="188"/>
                                        </p:tgtEl>
                                        <p:attrNameLst>
                                          <p:attrName>fillcolor</p:attrName>
                                        </p:attrNameLst>
                                      </p:cBhvr>
                                      <p:to>
                                        <a:srgbClr val="40A85F"/>
                                      </p:to>
                                    </p:animClr>
                                    <p:set>
                                      <p:cBhvr>
                                        <p:cTn id="163" dur="500" fill="hold"/>
                                        <p:tgtEl>
                                          <p:spTgt spid="188"/>
                                        </p:tgtEl>
                                        <p:attrNameLst>
                                          <p:attrName>fill.type</p:attrName>
                                        </p:attrNameLst>
                                      </p:cBhvr>
                                      <p:to>
                                        <p:strVal val="solid"/>
                                      </p:to>
                                    </p:set>
                                    <p:set>
                                      <p:cBhvr>
                                        <p:cTn id="164" dur="500" fill="hold"/>
                                        <p:tgtEl>
                                          <p:spTgt spid="188"/>
                                        </p:tgtEl>
                                        <p:attrNameLst>
                                          <p:attrName>fill.on</p:attrName>
                                        </p:attrNameLst>
                                      </p:cBhvr>
                                      <p:to>
                                        <p:strVal val="true"/>
                                      </p:to>
                                    </p:set>
                                  </p:childTnLst>
                                </p:cTn>
                              </p:par>
                              <p:par>
                                <p:cTn id="165" presetID="19" presetClass="emph" presetSubtype="0" fill="hold" grpId="0" nodeType="withEffect">
                                  <p:stCondLst>
                                    <p:cond delay="0"/>
                                  </p:stCondLst>
                                  <p:childTnLst>
                                    <p:animClr clrSpc="rgb" dir="cw">
                                      <p:cBhvr override="childStyle">
                                        <p:cTn id="166" dur="500" fill="hold"/>
                                        <p:tgtEl>
                                          <p:spTgt spid="189"/>
                                        </p:tgtEl>
                                        <p:attrNameLst>
                                          <p:attrName>style.color</p:attrName>
                                        </p:attrNameLst>
                                      </p:cBhvr>
                                      <p:to>
                                        <a:srgbClr val="40A85F"/>
                                      </p:to>
                                    </p:animClr>
                                    <p:animClr clrSpc="rgb" dir="cw">
                                      <p:cBhvr>
                                        <p:cTn id="167" dur="500" fill="hold"/>
                                        <p:tgtEl>
                                          <p:spTgt spid="189"/>
                                        </p:tgtEl>
                                        <p:attrNameLst>
                                          <p:attrName>fillcolor</p:attrName>
                                        </p:attrNameLst>
                                      </p:cBhvr>
                                      <p:to>
                                        <a:srgbClr val="40A85F"/>
                                      </p:to>
                                    </p:animClr>
                                    <p:set>
                                      <p:cBhvr>
                                        <p:cTn id="168" dur="500" fill="hold"/>
                                        <p:tgtEl>
                                          <p:spTgt spid="189"/>
                                        </p:tgtEl>
                                        <p:attrNameLst>
                                          <p:attrName>fill.type</p:attrName>
                                        </p:attrNameLst>
                                      </p:cBhvr>
                                      <p:to>
                                        <p:strVal val="solid"/>
                                      </p:to>
                                    </p:set>
                                    <p:set>
                                      <p:cBhvr>
                                        <p:cTn id="169" dur="500" fill="hold"/>
                                        <p:tgtEl>
                                          <p:spTgt spid="189"/>
                                        </p:tgtEl>
                                        <p:attrNameLst>
                                          <p:attrName>fill.on</p:attrName>
                                        </p:attrNameLst>
                                      </p:cBhvr>
                                      <p:to>
                                        <p:strVal val="true"/>
                                      </p:to>
                                    </p:set>
                                  </p:childTnLst>
                                </p:cTn>
                              </p:par>
                              <p:par>
                                <p:cTn id="170" presetID="19" presetClass="emph" presetSubtype="0" fill="hold" grpId="0" nodeType="withEffect">
                                  <p:stCondLst>
                                    <p:cond delay="0"/>
                                  </p:stCondLst>
                                  <p:childTnLst>
                                    <p:animClr clrSpc="rgb" dir="cw">
                                      <p:cBhvr override="childStyle">
                                        <p:cTn id="171" dur="500" fill="hold"/>
                                        <p:tgtEl>
                                          <p:spTgt spid="190"/>
                                        </p:tgtEl>
                                        <p:attrNameLst>
                                          <p:attrName>style.color</p:attrName>
                                        </p:attrNameLst>
                                      </p:cBhvr>
                                      <p:to>
                                        <a:srgbClr val="40A85F"/>
                                      </p:to>
                                    </p:animClr>
                                    <p:animClr clrSpc="rgb" dir="cw">
                                      <p:cBhvr>
                                        <p:cTn id="172" dur="500" fill="hold"/>
                                        <p:tgtEl>
                                          <p:spTgt spid="190"/>
                                        </p:tgtEl>
                                        <p:attrNameLst>
                                          <p:attrName>fillcolor</p:attrName>
                                        </p:attrNameLst>
                                      </p:cBhvr>
                                      <p:to>
                                        <a:srgbClr val="40A85F"/>
                                      </p:to>
                                    </p:animClr>
                                    <p:set>
                                      <p:cBhvr>
                                        <p:cTn id="173" dur="500" fill="hold"/>
                                        <p:tgtEl>
                                          <p:spTgt spid="190"/>
                                        </p:tgtEl>
                                        <p:attrNameLst>
                                          <p:attrName>fill.type</p:attrName>
                                        </p:attrNameLst>
                                      </p:cBhvr>
                                      <p:to>
                                        <p:strVal val="solid"/>
                                      </p:to>
                                    </p:set>
                                    <p:set>
                                      <p:cBhvr>
                                        <p:cTn id="174" dur="500" fill="hold"/>
                                        <p:tgtEl>
                                          <p:spTgt spid="190"/>
                                        </p:tgtEl>
                                        <p:attrNameLst>
                                          <p:attrName>fill.on</p:attrName>
                                        </p:attrNameLst>
                                      </p:cBhvr>
                                      <p:to>
                                        <p:strVal val="true"/>
                                      </p:to>
                                    </p:set>
                                  </p:childTnLst>
                                </p:cTn>
                              </p:par>
                              <p:par>
                                <p:cTn id="175" presetID="19" presetClass="emph" presetSubtype="0" fill="hold" grpId="0" nodeType="withEffect">
                                  <p:stCondLst>
                                    <p:cond delay="0"/>
                                  </p:stCondLst>
                                  <p:childTnLst>
                                    <p:animClr clrSpc="rgb" dir="cw">
                                      <p:cBhvr override="childStyle">
                                        <p:cTn id="176" dur="500" fill="hold"/>
                                        <p:tgtEl>
                                          <p:spTgt spid="191"/>
                                        </p:tgtEl>
                                        <p:attrNameLst>
                                          <p:attrName>style.color</p:attrName>
                                        </p:attrNameLst>
                                      </p:cBhvr>
                                      <p:to>
                                        <a:srgbClr val="40A85F"/>
                                      </p:to>
                                    </p:animClr>
                                    <p:animClr clrSpc="rgb" dir="cw">
                                      <p:cBhvr>
                                        <p:cTn id="177" dur="500" fill="hold"/>
                                        <p:tgtEl>
                                          <p:spTgt spid="191"/>
                                        </p:tgtEl>
                                        <p:attrNameLst>
                                          <p:attrName>fillcolor</p:attrName>
                                        </p:attrNameLst>
                                      </p:cBhvr>
                                      <p:to>
                                        <a:srgbClr val="40A85F"/>
                                      </p:to>
                                    </p:animClr>
                                    <p:set>
                                      <p:cBhvr>
                                        <p:cTn id="178" dur="500" fill="hold"/>
                                        <p:tgtEl>
                                          <p:spTgt spid="191"/>
                                        </p:tgtEl>
                                        <p:attrNameLst>
                                          <p:attrName>fill.type</p:attrName>
                                        </p:attrNameLst>
                                      </p:cBhvr>
                                      <p:to>
                                        <p:strVal val="solid"/>
                                      </p:to>
                                    </p:set>
                                    <p:set>
                                      <p:cBhvr>
                                        <p:cTn id="179" dur="500" fill="hold"/>
                                        <p:tgtEl>
                                          <p:spTgt spid="191"/>
                                        </p:tgtEl>
                                        <p:attrNameLst>
                                          <p:attrName>fill.on</p:attrName>
                                        </p:attrNameLst>
                                      </p:cBhvr>
                                      <p:to>
                                        <p:strVal val="true"/>
                                      </p:to>
                                    </p:set>
                                  </p:childTnLst>
                                </p:cTn>
                              </p:par>
                              <p:par>
                                <p:cTn id="180" presetID="19" presetClass="emph" presetSubtype="0" fill="hold" grpId="0" nodeType="withEffect">
                                  <p:stCondLst>
                                    <p:cond delay="0"/>
                                  </p:stCondLst>
                                  <p:childTnLst>
                                    <p:animClr clrSpc="rgb" dir="cw">
                                      <p:cBhvr override="childStyle">
                                        <p:cTn id="181" dur="500" fill="hold"/>
                                        <p:tgtEl>
                                          <p:spTgt spid="192"/>
                                        </p:tgtEl>
                                        <p:attrNameLst>
                                          <p:attrName>style.color</p:attrName>
                                        </p:attrNameLst>
                                      </p:cBhvr>
                                      <p:to>
                                        <a:srgbClr val="40A85F"/>
                                      </p:to>
                                    </p:animClr>
                                    <p:animClr clrSpc="rgb" dir="cw">
                                      <p:cBhvr>
                                        <p:cTn id="182" dur="500" fill="hold"/>
                                        <p:tgtEl>
                                          <p:spTgt spid="192"/>
                                        </p:tgtEl>
                                        <p:attrNameLst>
                                          <p:attrName>fillcolor</p:attrName>
                                        </p:attrNameLst>
                                      </p:cBhvr>
                                      <p:to>
                                        <a:srgbClr val="40A85F"/>
                                      </p:to>
                                    </p:animClr>
                                    <p:set>
                                      <p:cBhvr>
                                        <p:cTn id="183" dur="500" fill="hold"/>
                                        <p:tgtEl>
                                          <p:spTgt spid="192"/>
                                        </p:tgtEl>
                                        <p:attrNameLst>
                                          <p:attrName>fill.type</p:attrName>
                                        </p:attrNameLst>
                                      </p:cBhvr>
                                      <p:to>
                                        <p:strVal val="solid"/>
                                      </p:to>
                                    </p:set>
                                    <p:set>
                                      <p:cBhvr>
                                        <p:cTn id="184" dur="500" fill="hold"/>
                                        <p:tgtEl>
                                          <p:spTgt spid="192"/>
                                        </p:tgtEl>
                                        <p:attrNameLst>
                                          <p:attrName>fill.on</p:attrName>
                                        </p:attrNameLst>
                                      </p:cBhvr>
                                      <p:to>
                                        <p:strVal val="true"/>
                                      </p:to>
                                    </p:set>
                                  </p:childTnLst>
                                </p:cTn>
                              </p:par>
                              <p:par>
                                <p:cTn id="185" presetID="19" presetClass="emph" presetSubtype="0" fill="hold" grpId="0" nodeType="withEffect">
                                  <p:stCondLst>
                                    <p:cond delay="0"/>
                                  </p:stCondLst>
                                  <p:childTnLst>
                                    <p:animClr clrSpc="rgb" dir="cw">
                                      <p:cBhvr override="childStyle">
                                        <p:cTn id="186" dur="500" fill="hold"/>
                                        <p:tgtEl>
                                          <p:spTgt spid="193"/>
                                        </p:tgtEl>
                                        <p:attrNameLst>
                                          <p:attrName>style.color</p:attrName>
                                        </p:attrNameLst>
                                      </p:cBhvr>
                                      <p:to>
                                        <a:srgbClr val="40A85F"/>
                                      </p:to>
                                    </p:animClr>
                                    <p:animClr clrSpc="rgb" dir="cw">
                                      <p:cBhvr>
                                        <p:cTn id="187" dur="500" fill="hold"/>
                                        <p:tgtEl>
                                          <p:spTgt spid="193"/>
                                        </p:tgtEl>
                                        <p:attrNameLst>
                                          <p:attrName>fillcolor</p:attrName>
                                        </p:attrNameLst>
                                      </p:cBhvr>
                                      <p:to>
                                        <a:srgbClr val="40A85F"/>
                                      </p:to>
                                    </p:animClr>
                                    <p:set>
                                      <p:cBhvr>
                                        <p:cTn id="188" dur="500" fill="hold"/>
                                        <p:tgtEl>
                                          <p:spTgt spid="193"/>
                                        </p:tgtEl>
                                        <p:attrNameLst>
                                          <p:attrName>fill.type</p:attrName>
                                        </p:attrNameLst>
                                      </p:cBhvr>
                                      <p:to>
                                        <p:strVal val="solid"/>
                                      </p:to>
                                    </p:set>
                                    <p:set>
                                      <p:cBhvr>
                                        <p:cTn id="189" dur="500" fill="hold"/>
                                        <p:tgtEl>
                                          <p:spTgt spid="193"/>
                                        </p:tgtEl>
                                        <p:attrNameLst>
                                          <p:attrName>fill.on</p:attrName>
                                        </p:attrNameLst>
                                      </p:cBhvr>
                                      <p:to>
                                        <p:strVal val="true"/>
                                      </p:to>
                                    </p:set>
                                  </p:childTnLst>
                                </p:cTn>
                              </p:par>
                              <p:par>
                                <p:cTn id="190" presetID="19" presetClass="emph" presetSubtype="0" fill="hold" grpId="0" nodeType="withEffect">
                                  <p:stCondLst>
                                    <p:cond delay="0"/>
                                  </p:stCondLst>
                                  <p:childTnLst>
                                    <p:animClr clrSpc="rgb" dir="cw">
                                      <p:cBhvr override="childStyle">
                                        <p:cTn id="191" dur="500" fill="hold"/>
                                        <p:tgtEl>
                                          <p:spTgt spid="194"/>
                                        </p:tgtEl>
                                        <p:attrNameLst>
                                          <p:attrName>style.color</p:attrName>
                                        </p:attrNameLst>
                                      </p:cBhvr>
                                      <p:to>
                                        <a:srgbClr val="40A85F"/>
                                      </p:to>
                                    </p:animClr>
                                    <p:animClr clrSpc="rgb" dir="cw">
                                      <p:cBhvr>
                                        <p:cTn id="192" dur="500" fill="hold"/>
                                        <p:tgtEl>
                                          <p:spTgt spid="194"/>
                                        </p:tgtEl>
                                        <p:attrNameLst>
                                          <p:attrName>fillcolor</p:attrName>
                                        </p:attrNameLst>
                                      </p:cBhvr>
                                      <p:to>
                                        <a:srgbClr val="40A85F"/>
                                      </p:to>
                                    </p:animClr>
                                    <p:set>
                                      <p:cBhvr>
                                        <p:cTn id="193" dur="500" fill="hold"/>
                                        <p:tgtEl>
                                          <p:spTgt spid="194"/>
                                        </p:tgtEl>
                                        <p:attrNameLst>
                                          <p:attrName>fill.type</p:attrName>
                                        </p:attrNameLst>
                                      </p:cBhvr>
                                      <p:to>
                                        <p:strVal val="solid"/>
                                      </p:to>
                                    </p:set>
                                    <p:set>
                                      <p:cBhvr>
                                        <p:cTn id="194" dur="500" fill="hold"/>
                                        <p:tgtEl>
                                          <p:spTgt spid="194"/>
                                        </p:tgtEl>
                                        <p:attrNameLst>
                                          <p:attrName>fill.on</p:attrName>
                                        </p:attrNameLst>
                                      </p:cBhvr>
                                      <p:to>
                                        <p:strVal val="true"/>
                                      </p:to>
                                    </p:set>
                                  </p:childTnLst>
                                </p:cTn>
                              </p:par>
                              <p:par>
                                <p:cTn id="195" presetID="19" presetClass="emph" presetSubtype="0" fill="hold" grpId="0" nodeType="withEffect">
                                  <p:stCondLst>
                                    <p:cond delay="0"/>
                                  </p:stCondLst>
                                  <p:childTnLst>
                                    <p:animClr clrSpc="rgb" dir="cw">
                                      <p:cBhvr override="childStyle">
                                        <p:cTn id="196" dur="500" fill="hold"/>
                                        <p:tgtEl>
                                          <p:spTgt spid="195"/>
                                        </p:tgtEl>
                                        <p:attrNameLst>
                                          <p:attrName>style.color</p:attrName>
                                        </p:attrNameLst>
                                      </p:cBhvr>
                                      <p:to>
                                        <a:srgbClr val="40A85F"/>
                                      </p:to>
                                    </p:animClr>
                                    <p:animClr clrSpc="rgb" dir="cw">
                                      <p:cBhvr>
                                        <p:cTn id="197" dur="500" fill="hold"/>
                                        <p:tgtEl>
                                          <p:spTgt spid="195"/>
                                        </p:tgtEl>
                                        <p:attrNameLst>
                                          <p:attrName>fillcolor</p:attrName>
                                        </p:attrNameLst>
                                      </p:cBhvr>
                                      <p:to>
                                        <a:srgbClr val="40A85F"/>
                                      </p:to>
                                    </p:animClr>
                                    <p:set>
                                      <p:cBhvr>
                                        <p:cTn id="198" dur="500" fill="hold"/>
                                        <p:tgtEl>
                                          <p:spTgt spid="195"/>
                                        </p:tgtEl>
                                        <p:attrNameLst>
                                          <p:attrName>fill.type</p:attrName>
                                        </p:attrNameLst>
                                      </p:cBhvr>
                                      <p:to>
                                        <p:strVal val="solid"/>
                                      </p:to>
                                    </p:set>
                                    <p:set>
                                      <p:cBhvr>
                                        <p:cTn id="199" dur="500" fill="hold"/>
                                        <p:tgtEl>
                                          <p:spTgt spid="195"/>
                                        </p:tgtEl>
                                        <p:attrNameLst>
                                          <p:attrName>fill.on</p:attrName>
                                        </p:attrNameLst>
                                      </p:cBhvr>
                                      <p:to>
                                        <p:strVal val="true"/>
                                      </p:to>
                                    </p:set>
                                  </p:childTnLst>
                                </p:cTn>
                              </p:par>
                              <p:par>
                                <p:cTn id="200" presetID="19" presetClass="emph" presetSubtype="0" fill="hold" grpId="0" nodeType="withEffect">
                                  <p:stCondLst>
                                    <p:cond delay="0"/>
                                  </p:stCondLst>
                                  <p:childTnLst>
                                    <p:animClr clrSpc="rgb" dir="cw">
                                      <p:cBhvr override="childStyle">
                                        <p:cTn id="201" dur="500" fill="hold"/>
                                        <p:tgtEl>
                                          <p:spTgt spid="196"/>
                                        </p:tgtEl>
                                        <p:attrNameLst>
                                          <p:attrName>style.color</p:attrName>
                                        </p:attrNameLst>
                                      </p:cBhvr>
                                      <p:to>
                                        <a:srgbClr val="40A85F"/>
                                      </p:to>
                                    </p:animClr>
                                    <p:animClr clrSpc="rgb" dir="cw">
                                      <p:cBhvr>
                                        <p:cTn id="202" dur="500" fill="hold"/>
                                        <p:tgtEl>
                                          <p:spTgt spid="196"/>
                                        </p:tgtEl>
                                        <p:attrNameLst>
                                          <p:attrName>fillcolor</p:attrName>
                                        </p:attrNameLst>
                                      </p:cBhvr>
                                      <p:to>
                                        <a:srgbClr val="40A85F"/>
                                      </p:to>
                                    </p:animClr>
                                    <p:set>
                                      <p:cBhvr>
                                        <p:cTn id="203" dur="500" fill="hold"/>
                                        <p:tgtEl>
                                          <p:spTgt spid="196"/>
                                        </p:tgtEl>
                                        <p:attrNameLst>
                                          <p:attrName>fill.type</p:attrName>
                                        </p:attrNameLst>
                                      </p:cBhvr>
                                      <p:to>
                                        <p:strVal val="solid"/>
                                      </p:to>
                                    </p:set>
                                    <p:set>
                                      <p:cBhvr>
                                        <p:cTn id="204" dur="500" fill="hold"/>
                                        <p:tgtEl>
                                          <p:spTgt spid="196"/>
                                        </p:tgtEl>
                                        <p:attrNameLst>
                                          <p:attrName>fill.on</p:attrName>
                                        </p:attrNameLst>
                                      </p:cBhvr>
                                      <p:to>
                                        <p:strVal val="true"/>
                                      </p:to>
                                    </p:set>
                                  </p:childTnLst>
                                </p:cTn>
                              </p:par>
                              <p:par>
                                <p:cTn id="205" presetID="19" presetClass="emph" presetSubtype="0" fill="hold" grpId="0" nodeType="withEffect">
                                  <p:stCondLst>
                                    <p:cond delay="0"/>
                                  </p:stCondLst>
                                  <p:childTnLst>
                                    <p:animClr clrSpc="rgb" dir="cw">
                                      <p:cBhvr override="childStyle">
                                        <p:cTn id="206" dur="500" fill="hold"/>
                                        <p:tgtEl>
                                          <p:spTgt spid="197"/>
                                        </p:tgtEl>
                                        <p:attrNameLst>
                                          <p:attrName>style.color</p:attrName>
                                        </p:attrNameLst>
                                      </p:cBhvr>
                                      <p:to>
                                        <a:srgbClr val="40A85F"/>
                                      </p:to>
                                    </p:animClr>
                                    <p:animClr clrSpc="rgb" dir="cw">
                                      <p:cBhvr>
                                        <p:cTn id="207" dur="500" fill="hold"/>
                                        <p:tgtEl>
                                          <p:spTgt spid="197"/>
                                        </p:tgtEl>
                                        <p:attrNameLst>
                                          <p:attrName>fillcolor</p:attrName>
                                        </p:attrNameLst>
                                      </p:cBhvr>
                                      <p:to>
                                        <a:srgbClr val="40A85F"/>
                                      </p:to>
                                    </p:animClr>
                                    <p:set>
                                      <p:cBhvr>
                                        <p:cTn id="208" dur="500" fill="hold"/>
                                        <p:tgtEl>
                                          <p:spTgt spid="197"/>
                                        </p:tgtEl>
                                        <p:attrNameLst>
                                          <p:attrName>fill.type</p:attrName>
                                        </p:attrNameLst>
                                      </p:cBhvr>
                                      <p:to>
                                        <p:strVal val="solid"/>
                                      </p:to>
                                    </p:set>
                                    <p:set>
                                      <p:cBhvr>
                                        <p:cTn id="209" dur="500" fill="hold"/>
                                        <p:tgtEl>
                                          <p:spTgt spid="197"/>
                                        </p:tgtEl>
                                        <p:attrNameLst>
                                          <p:attrName>fill.on</p:attrName>
                                        </p:attrNameLst>
                                      </p:cBhvr>
                                      <p:to>
                                        <p:strVal val="true"/>
                                      </p:to>
                                    </p:set>
                                  </p:childTnLst>
                                </p:cTn>
                              </p:par>
                              <p:par>
                                <p:cTn id="210" presetID="19" presetClass="emph" presetSubtype="0" fill="hold" grpId="0" nodeType="withEffect">
                                  <p:stCondLst>
                                    <p:cond delay="0"/>
                                  </p:stCondLst>
                                  <p:childTnLst>
                                    <p:animClr clrSpc="rgb" dir="cw">
                                      <p:cBhvr override="childStyle">
                                        <p:cTn id="211" dur="500" fill="hold"/>
                                        <p:tgtEl>
                                          <p:spTgt spid="198"/>
                                        </p:tgtEl>
                                        <p:attrNameLst>
                                          <p:attrName>style.color</p:attrName>
                                        </p:attrNameLst>
                                      </p:cBhvr>
                                      <p:to>
                                        <a:srgbClr val="40A85F"/>
                                      </p:to>
                                    </p:animClr>
                                    <p:animClr clrSpc="rgb" dir="cw">
                                      <p:cBhvr>
                                        <p:cTn id="212" dur="500" fill="hold"/>
                                        <p:tgtEl>
                                          <p:spTgt spid="198"/>
                                        </p:tgtEl>
                                        <p:attrNameLst>
                                          <p:attrName>fillcolor</p:attrName>
                                        </p:attrNameLst>
                                      </p:cBhvr>
                                      <p:to>
                                        <a:srgbClr val="40A85F"/>
                                      </p:to>
                                    </p:animClr>
                                    <p:set>
                                      <p:cBhvr>
                                        <p:cTn id="213" dur="500" fill="hold"/>
                                        <p:tgtEl>
                                          <p:spTgt spid="198"/>
                                        </p:tgtEl>
                                        <p:attrNameLst>
                                          <p:attrName>fill.type</p:attrName>
                                        </p:attrNameLst>
                                      </p:cBhvr>
                                      <p:to>
                                        <p:strVal val="solid"/>
                                      </p:to>
                                    </p:set>
                                    <p:set>
                                      <p:cBhvr>
                                        <p:cTn id="214" dur="500" fill="hold"/>
                                        <p:tgtEl>
                                          <p:spTgt spid="198"/>
                                        </p:tgtEl>
                                        <p:attrNameLst>
                                          <p:attrName>fill.on</p:attrName>
                                        </p:attrNameLst>
                                      </p:cBhvr>
                                      <p:to>
                                        <p:strVal val="true"/>
                                      </p:to>
                                    </p:set>
                                  </p:childTnLst>
                                </p:cTn>
                              </p:par>
                              <p:par>
                                <p:cTn id="215" presetID="19" presetClass="emph" presetSubtype="0" fill="hold" grpId="0" nodeType="withEffect">
                                  <p:stCondLst>
                                    <p:cond delay="0"/>
                                  </p:stCondLst>
                                  <p:childTnLst>
                                    <p:animClr clrSpc="rgb" dir="cw">
                                      <p:cBhvr override="childStyle">
                                        <p:cTn id="216" dur="500" fill="hold"/>
                                        <p:tgtEl>
                                          <p:spTgt spid="199"/>
                                        </p:tgtEl>
                                        <p:attrNameLst>
                                          <p:attrName>style.color</p:attrName>
                                        </p:attrNameLst>
                                      </p:cBhvr>
                                      <p:to>
                                        <a:srgbClr val="40A85F"/>
                                      </p:to>
                                    </p:animClr>
                                    <p:animClr clrSpc="rgb" dir="cw">
                                      <p:cBhvr>
                                        <p:cTn id="217" dur="500" fill="hold"/>
                                        <p:tgtEl>
                                          <p:spTgt spid="199"/>
                                        </p:tgtEl>
                                        <p:attrNameLst>
                                          <p:attrName>fillcolor</p:attrName>
                                        </p:attrNameLst>
                                      </p:cBhvr>
                                      <p:to>
                                        <a:srgbClr val="40A85F"/>
                                      </p:to>
                                    </p:animClr>
                                    <p:set>
                                      <p:cBhvr>
                                        <p:cTn id="218" dur="500" fill="hold"/>
                                        <p:tgtEl>
                                          <p:spTgt spid="199"/>
                                        </p:tgtEl>
                                        <p:attrNameLst>
                                          <p:attrName>fill.type</p:attrName>
                                        </p:attrNameLst>
                                      </p:cBhvr>
                                      <p:to>
                                        <p:strVal val="solid"/>
                                      </p:to>
                                    </p:set>
                                    <p:set>
                                      <p:cBhvr>
                                        <p:cTn id="219" dur="500" fill="hold"/>
                                        <p:tgtEl>
                                          <p:spTgt spid="199"/>
                                        </p:tgtEl>
                                        <p:attrNameLst>
                                          <p:attrName>fill.on</p:attrName>
                                        </p:attrNameLst>
                                      </p:cBhvr>
                                      <p:to>
                                        <p:strVal val="true"/>
                                      </p:to>
                                    </p:set>
                                  </p:childTnLst>
                                </p:cTn>
                              </p:par>
                              <p:par>
                                <p:cTn id="220" presetID="19" presetClass="emph" presetSubtype="0" fill="hold" grpId="0" nodeType="withEffect">
                                  <p:stCondLst>
                                    <p:cond delay="0"/>
                                  </p:stCondLst>
                                  <p:childTnLst>
                                    <p:animClr clrSpc="rgb" dir="cw">
                                      <p:cBhvr override="childStyle">
                                        <p:cTn id="221" dur="500" fill="hold"/>
                                        <p:tgtEl>
                                          <p:spTgt spid="200"/>
                                        </p:tgtEl>
                                        <p:attrNameLst>
                                          <p:attrName>style.color</p:attrName>
                                        </p:attrNameLst>
                                      </p:cBhvr>
                                      <p:to>
                                        <a:srgbClr val="40A85F"/>
                                      </p:to>
                                    </p:animClr>
                                    <p:animClr clrSpc="rgb" dir="cw">
                                      <p:cBhvr>
                                        <p:cTn id="222" dur="500" fill="hold"/>
                                        <p:tgtEl>
                                          <p:spTgt spid="200"/>
                                        </p:tgtEl>
                                        <p:attrNameLst>
                                          <p:attrName>fillcolor</p:attrName>
                                        </p:attrNameLst>
                                      </p:cBhvr>
                                      <p:to>
                                        <a:srgbClr val="40A85F"/>
                                      </p:to>
                                    </p:animClr>
                                    <p:set>
                                      <p:cBhvr>
                                        <p:cTn id="223" dur="500" fill="hold"/>
                                        <p:tgtEl>
                                          <p:spTgt spid="200"/>
                                        </p:tgtEl>
                                        <p:attrNameLst>
                                          <p:attrName>fill.type</p:attrName>
                                        </p:attrNameLst>
                                      </p:cBhvr>
                                      <p:to>
                                        <p:strVal val="solid"/>
                                      </p:to>
                                    </p:set>
                                    <p:set>
                                      <p:cBhvr>
                                        <p:cTn id="224" dur="500" fill="hold"/>
                                        <p:tgtEl>
                                          <p:spTgt spid="200"/>
                                        </p:tgtEl>
                                        <p:attrNameLst>
                                          <p:attrName>fill.on</p:attrName>
                                        </p:attrNameLst>
                                      </p:cBhvr>
                                      <p:to>
                                        <p:strVal val="true"/>
                                      </p:to>
                                    </p:set>
                                  </p:childTnLst>
                                </p:cTn>
                              </p:par>
                              <p:par>
                                <p:cTn id="225" presetID="19" presetClass="emph" presetSubtype="0" fill="hold" grpId="0" nodeType="withEffect">
                                  <p:stCondLst>
                                    <p:cond delay="0"/>
                                  </p:stCondLst>
                                  <p:childTnLst>
                                    <p:animClr clrSpc="rgb" dir="cw">
                                      <p:cBhvr override="childStyle">
                                        <p:cTn id="226" dur="500" fill="hold"/>
                                        <p:tgtEl>
                                          <p:spTgt spid="201"/>
                                        </p:tgtEl>
                                        <p:attrNameLst>
                                          <p:attrName>style.color</p:attrName>
                                        </p:attrNameLst>
                                      </p:cBhvr>
                                      <p:to>
                                        <a:srgbClr val="40A85F"/>
                                      </p:to>
                                    </p:animClr>
                                    <p:animClr clrSpc="rgb" dir="cw">
                                      <p:cBhvr>
                                        <p:cTn id="227" dur="500" fill="hold"/>
                                        <p:tgtEl>
                                          <p:spTgt spid="201"/>
                                        </p:tgtEl>
                                        <p:attrNameLst>
                                          <p:attrName>fillcolor</p:attrName>
                                        </p:attrNameLst>
                                      </p:cBhvr>
                                      <p:to>
                                        <a:srgbClr val="40A85F"/>
                                      </p:to>
                                    </p:animClr>
                                    <p:set>
                                      <p:cBhvr>
                                        <p:cTn id="228" dur="500" fill="hold"/>
                                        <p:tgtEl>
                                          <p:spTgt spid="201"/>
                                        </p:tgtEl>
                                        <p:attrNameLst>
                                          <p:attrName>fill.type</p:attrName>
                                        </p:attrNameLst>
                                      </p:cBhvr>
                                      <p:to>
                                        <p:strVal val="solid"/>
                                      </p:to>
                                    </p:set>
                                    <p:set>
                                      <p:cBhvr>
                                        <p:cTn id="229" dur="500" fill="hold"/>
                                        <p:tgtEl>
                                          <p:spTgt spid="201"/>
                                        </p:tgtEl>
                                        <p:attrNameLst>
                                          <p:attrName>fill.on</p:attrName>
                                        </p:attrNameLst>
                                      </p:cBhvr>
                                      <p:to>
                                        <p:strVal val="true"/>
                                      </p:to>
                                    </p:set>
                                  </p:childTnLst>
                                </p:cTn>
                              </p:par>
                              <p:par>
                                <p:cTn id="230" presetID="19" presetClass="emph" presetSubtype="0" fill="hold" grpId="0" nodeType="withEffect">
                                  <p:stCondLst>
                                    <p:cond delay="0"/>
                                  </p:stCondLst>
                                  <p:childTnLst>
                                    <p:animClr clrSpc="rgb" dir="cw">
                                      <p:cBhvr override="childStyle">
                                        <p:cTn id="231" dur="500" fill="hold"/>
                                        <p:tgtEl>
                                          <p:spTgt spid="202"/>
                                        </p:tgtEl>
                                        <p:attrNameLst>
                                          <p:attrName>style.color</p:attrName>
                                        </p:attrNameLst>
                                      </p:cBhvr>
                                      <p:to>
                                        <a:srgbClr val="40A85F"/>
                                      </p:to>
                                    </p:animClr>
                                    <p:animClr clrSpc="rgb" dir="cw">
                                      <p:cBhvr>
                                        <p:cTn id="232" dur="500" fill="hold"/>
                                        <p:tgtEl>
                                          <p:spTgt spid="202"/>
                                        </p:tgtEl>
                                        <p:attrNameLst>
                                          <p:attrName>fillcolor</p:attrName>
                                        </p:attrNameLst>
                                      </p:cBhvr>
                                      <p:to>
                                        <a:srgbClr val="40A85F"/>
                                      </p:to>
                                    </p:animClr>
                                    <p:set>
                                      <p:cBhvr>
                                        <p:cTn id="233" dur="500" fill="hold"/>
                                        <p:tgtEl>
                                          <p:spTgt spid="202"/>
                                        </p:tgtEl>
                                        <p:attrNameLst>
                                          <p:attrName>fill.type</p:attrName>
                                        </p:attrNameLst>
                                      </p:cBhvr>
                                      <p:to>
                                        <p:strVal val="solid"/>
                                      </p:to>
                                    </p:set>
                                    <p:set>
                                      <p:cBhvr>
                                        <p:cTn id="234" dur="500" fill="hold"/>
                                        <p:tgtEl>
                                          <p:spTgt spid="202"/>
                                        </p:tgtEl>
                                        <p:attrNameLst>
                                          <p:attrName>fill.on</p:attrName>
                                        </p:attrNameLst>
                                      </p:cBhvr>
                                      <p:to>
                                        <p:strVal val="true"/>
                                      </p:to>
                                    </p:set>
                                  </p:childTnLst>
                                </p:cTn>
                              </p:par>
                              <p:par>
                                <p:cTn id="235" presetID="19" presetClass="emph" presetSubtype="0" fill="hold" grpId="0" nodeType="withEffect">
                                  <p:stCondLst>
                                    <p:cond delay="0"/>
                                  </p:stCondLst>
                                  <p:childTnLst>
                                    <p:animClr clrSpc="rgb" dir="cw">
                                      <p:cBhvr override="childStyle">
                                        <p:cTn id="236" dur="500" fill="hold"/>
                                        <p:tgtEl>
                                          <p:spTgt spid="203"/>
                                        </p:tgtEl>
                                        <p:attrNameLst>
                                          <p:attrName>style.color</p:attrName>
                                        </p:attrNameLst>
                                      </p:cBhvr>
                                      <p:to>
                                        <a:srgbClr val="40A85F"/>
                                      </p:to>
                                    </p:animClr>
                                    <p:animClr clrSpc="rgb" dir="cw">
                                      <p:cBhvr>
                                        <p:cTn id="237" dur="500" fill="hold"/>
                                        <p:tgtEl>
                                          <p:spTgt spid="203"/>
                                        </p:tgtEl>
                                        <p:attrNameLst>
                                          <p:attrName>fillcolor</p:attrName>
                                        </p:attrNameLst>
                                      </p:cBhvr>
                                      <p:to>
                                        <a:srgbClr val="40A85F"/>
                                      </p:to>
                                    </p:animClr>
                                    <p:set>
                                      <p:cBhvr>
                                        <p:cTn id="238" dur="500" fill="hold"/>
                                        <p:tgtEl>
                                          <p:spTgt spid="203"/>
                                        </p:tgtEl>
                                        <p:attrNameLst>
                                          <p:attrName>fill.type</p:attrName>
                                        </p:attrNameLst>
                                      </p:cBhvr>
                                      <p:to>
                                        <p:strVal val="solid"/>
                                      </p:to>
                                    </p:set>
                                    <p:set>
                                      <p:cBhvr>
                                        <p:cTn id="239" dur="500" fill="hold"/>
                                        <p:tgtEl>
                                          <p:spTgt spid="203"/>
                                        </p:tgtEl>
                                        <p:attrNameLst>
                                          <p:attrName>fill.on</p:attrName>
                                        </p:attrNameLst>
                                      </p:cBhvr>
                                      <p:to>
                                        <p:strVal val="true"/>
                                      </p:to>
                                    </p:set>
                                  </p:childTnLst>
                                </p:cTn>
                              </p:par>
                              <p:par>
                                <p:cTn id="240" presetID="19" presetClass="emph" presetSubtype="0" fill="hold" grpId="0" nodeType="withEffect">
                                  <p:stCondLst>
                                    <p:cond delay="0"/>
                                  </p:stCondLst>
                                  <p:childTnLst>
                                    <p:animClr clrSpc="rgb" dir="cw">
                                      <p:cBhvr override="childStyle">
                                        <p:cTn id="241" dur="500" fill="hold"/>
                                        <p:tgtEl>
                                          <p:spTgt spid="204"/>
                                        </p:tgtEl>
                                        <p:attrNameLst>
                                          <p:attrName>style.color</p:attrName>
                                        </p:attrNameLst>
                                      </p:cBhvr>
                                      <p:to>
                                        <a:srgbClr val="40A85F"/>
                                      </p:to>
                                    </p:animClr>
                                    <p:animClr clrSpc="rgb" dir="cw">
                                      <p:cBhvr>
                                        <p:cTn id="242" dur="500" fill="hold"/>
                                        <p:tgtEl>
                                          <p:spTgt spid="204"/>
                                        </p:tgtEl>
                                        <p:attrNameLst>
                                          <p:attrName>fillcolor</p:attrName>
                                        </p:attrNameLst>
                                      </p:cBhvr>
                                      <p:to>
                                        <a:srgbClr val="40A85F"/>
                                      </p:to>
                                    </p:animClr>
                                    <p:set>
                                      <p:cBhvr>
                                        <p:cTn id="243" dur="500" fill="hold"/>
                                        <p:tgtEl>
                                          <p:spTgt spid="204"/>
                                        </p:tgtEl>
                                        <p:attrNameLst>
                                          <p:attrName>fill.type</p:attrName>
                                        </p:attrNameLst>
                                      </p:cBhvr>
                                      <p:to>
                                        <p:strVal val="solid"/>
                                      </p:to>
                                    </p:set>
                                    <p:set>
                                      <p:cBhvr>
                                        <p:cTn id="244" dur="500" fill="hold"/>
                                        <p:tgtEl>
                                          <p:spTgt spid="204"/>
                                        </p:tgtEl>
                                        <p:attrNameLst>
                                          <p:attrName>fill.on</p:attrName>
                                        </p:attrNameLst>
                                      </p:cBhvr>
                                      <p:to>
                                        <p:strVal val="true"/>
                                      </p:to>
                                    </p:set>
                                  </p:childTnLst>
                                </p:cTn>
                              </p:par>
                              <p:par>
                                <p:cTn id="245" presetID="19" presetClass="emph" presetSubtype="0" fill="hold" grpId="0" nodeType="withEffect">
                                  <p:stCondLst>
                                    <p:cond delay="0"/>
                                  </p:stCondLst>
                                  <p:childTnLst>
                                    <p:animClr clrSpc="rgb" dir="cw">
                                      <p:cBhvr override="childStyle">
                                        <p:cTn id="246" dur="500" fill="hold"/>
                                        <p:tgtEl>
                                          <p:spTgt spid="205"/>
                                        </p:tgtEl>
                                        <p:attrNameLst>
                                          <p:attrName>style.color</p:attrName>
                                        </p:attrNameLst>
                                      </p:cBhvr>
                                      <p:to>
                                        <a:srgbClr val="40A85F"/>
                                      </p:to>
                                    </p:animClr>
                                    <p:animClr clrSpc="rgb" dir="cw">
                                      <p:cBhvr>
                                        <p:cTn id="247" dur="500" fill="hold"/>
                                        <p:tgtEl>
                                          <p:spTgt spid="205"/>
                                        </p:tgtEl>
                                        <p:attrNameLst>
                                          <p:attrName>fillcolor</p:attrName>
                                        </p:attrNameLst>
                                      </p:cBhvr>
                                      <p:to>
                                        <a:srgbClr val="40A85F"/>
                                      </p:to>
                                    </p:animClr>
                                    <p:set>
                                      <p:cBhvr>
                                        <p:cTn id="248" dur="500" fill="hold"/>
                                        <p:tgtEl>
                                          <p:spTgt spid="205"/>
                                        </p:tgtEl>
                                        <p:attrNameLst>
                                          <p:attrName>fill.type</p:attrName>
                                        </p:attrNameLst>
                                      </p:cBhvr>
                                      <p:to>
                                        <p:strVal val="solid"/>
                                      </p:to>
                                    </p:set>
                                    <p:set>
                                      <p:cBhvr>
                                        <p:cTn id="249" dur="500" fill="hold"/>
                                        <p:tgtEl>
                                          <p:spTgt spid="205"/>
                                        </p:tgtEl>
                                        <p:attrNameLst>
                                          <p:attrName>fill.on</p:attrName>
                                        </p:attrNameLst>
                                      </p:cBhvr>
                                      <p:to>
                                        <p:strVal val="true"/>
                                      </p:to>
                                    </p:set>
                                  </p:childTnLst>
                                </p:cTn>
                              </p:par>
                              <p:par>
                                <p:cTn id="250" presetID="19" presetClass="emph" presetSubtype="0" fill="hold" grpId="0" nodeType="withEffect">
                                  <p:stCondLst>
                                    <p:cond delay="0"/>
                                  </p:stCondLst>
                                  <p:childTnLst>
                                    <p:animClr clrSpc="rgb" dir="cw">
                                      <p:cBhvr override="childStyle">
                                        <p:cTn id="251" dur="500" fill="hold"/>
                                        <p:tgtEl>
                                          <p:spTgt spid="206"/>
                                        </p:tgtEl>
                                        <p:attrNameLst>
                                          <p:attrName>style.color</p:attrName>
                                        </p:attrNameLst>
                                      </p:cBhvr>
                                      <p:to>
                                        <a:srgbClr val="40A85F"/>
                                      </p:to>
                                    </p:animClr>
                                    <p:animClr clrSpc="rgb" dir="cw">
                                      <p:cBhvr>
                                        <p:cTn id="252" dur="500" fill="hold"/>
                                        <p:tgtEl>
                                          <p:spTgt spid="206"/>
                                        </p:tgtEl>
                                        <p:attrNameLst>
                                          <p:attrName>fillcolor</p:attrName>
                                        </p:attrNameLst>
                                      </p:cBhvr>
                                      <p:to>
                                        <a:srgbClr val="40A85F"/>
                                      </p:to>
                                    </p:animClr>
                                    <p:set>
                                      <p:cBhvr>
                                        <p:cTn id="253" dur="500" fill="hold"/>
                                        <p:tgtEl>
                                          <p:spTgt spid="206"/>
                                        </p:tgtEl>
                                        <p:attrNameLst>
                                          <p:attrName>fill.type</p:attrName>
                                        </p:attrNameLst>
                                      </p:cBhvr>
                                      <p:to>
                                        <p:strVal val="solid"/>
                                      </p:to>
                                    </p:set>
                                    <p:set>
                                      <p:cBhvr>
                                        <p:cTn id="254" dur="500" fill="hold"/>
                                        <p:tgtEl>
                                          <p:spTgt spid="206"/>
                                        </p:tgtEl>
                                        <p:attrNameLst>
                                          <p:attrName>fill.on</p:attrName>
                                        </p:attrNameLst>
                                      </p:cBhvr>
                                      <p:to>
                                        <p:strVal val="true"/>
                                      </p:to>
                                    </p:set>
                                  </p:childTnLst>
                                </p:cTn>
                              </p:par>
                              <p:par>
                                <p:cTn id="255" presetID="19" presetClass="emph" presetSubtype="0" fill="hold" grpId="0" nodeType="withEffect">
                                  <p:stCondLst>
                                    <p:cond delay="0"/>
                                  </p:stCondLst>
                                  <p:childTnLst>
                                    <p:animClr clrSpc="rgb" dir="cw">
                                      <p:cBhvr override="childStyle">
                                        <p:cTn id="256" dur="500" fill="hold"/>
                                        <p:tgtEl>
                                          <p:spTgt spid="207"/>
                                        </p:tgtEl>
                                        <p:attrNameLst>
                                          <p:attrName>style.color</p:attrName>
                                        </p:attrNameLst>
                                      </p:cBhvr>
                                      <p:to>
                                        <a:srgbClr val="40A85F"/>
                                      </p:to>
                                    </p:animClr>
                                    <p:animClr clrSpc="rgb" dir="cw">
                                      <p:cBhvr>
                                        <p:cTn id="257" dur="500" fill="hold"/>
                                        <p:tgtEl>
                                          <p:spTgt spid="207"/>
                                        </p:tgtEl>
                                        <p:attrNameLst>
                                          <p:attrName>fillcolor</p:attrName>
                                        </p:attrNameLst>
                                      </p:cBhvr>
                                      <p:to>
                                        <a:srgbClr val="40A85F"/>
                                      </p:to>
                                    </p:animClr>
                                    <p:set>
                                      <p:cBhvr>
                                        <p:cTn id="258" dur="500" fill="hold"/>
                                        <p:tgtEl>
                                          <p:spTgt spid="207"/>
                                        </p:tgtEl>
                                        <p:attrNameLst>
                                          <p:attrName>fill.type</p:attrName>
                                        </p:attrNameLst>
                                      </p:cBhvr>
                                      <p:to>
                                        <p:strVal val="solid"/>
                                      </p:to>
                                    </p:set>
                                    <p:set>
                                      <p:cBhvr>
                                        <p:cTn id="259" dur="500" fill="hold"/>
                                        <p:tgtEl>
                                          <p:spTgt spid="207"/>
                                        </p:tgtEl>
                                        <p:attrNameLst>
                                          <p:attrName>fill.on</p:attrName>
                                        </p:attrNameLst>
                                      </p:cBhvr>
                                      <p:to>
                                        <p:strVal val="true"/>
                                      </p:to>
                                    </p:set>
                                  </p:childTnLst>
                                </p:cTn>
                              </p:par>
                              <p:par>
                                <p:cTn id="260" presetID="19" presetClass="emph" presetSubtype="0" fill="hold" grpId="0" nodeType="withEffect">
                                  <p:stCondLst>
                                    <p:cond delay="0"/>
                                  </p:stCondLst>
                                  <p:childTnLst>
                                    <p:animClr clrSpc="rgb" dir="cw">
                                      <p:cBhvr override="childStyle">
                                        <p:cTn id="261" dur="500" fill="hold"/>
                                        <p:tgtEl>
                                          <p:spTgt spid="208"/>
                                        </p:tgtEl>
                                        <p:attrNameLst>
                                          <p:attrName>style.color</p:attrName>
                                        </p:attrNameLst>
                                      </p:cBhvr>
                                      <p:to>
                                        <a:srgbClr val="40A85F"/>
                                      </p:to>
                                    </p:animClr>
                                    <p:animClr clrSpc="rgb" dir="cw">
                                      <p:cBhvr>
                                        <p:cTn id="262" dur="500" fill="hold"/>
                                        <p:tgtEl>
                                          <p:spTgt spid="208"/>
                                        </p:tgtEl>
                                        <p:attrNameLst>
                                          <p:attrName>fillcolor</p:attrName>
                                        </p:attrNameLst>
                                      </p:cBhvr>
                                      <p:to>
                                        <a:srgbClr val="40A85F"/>
                                      </p:to>
                                    </p:animClr>
                                    <p:set>
                                      <p:cBhvr>
                                        <p:cTn id="263" dur="500" fill="hold"/>
                                        <p:tgtEl>
                                          <p:spTgt spid="208"/>
                                        </p:tgtEl>
                                        <p:attrNameLst>
                                          <p:attrName>fill.type</p:attrName>
                                        </p:attrNameLst>
                                      </p:cBhvr>
                                      <p:to>
                                        <p:strVal val="solid"/>
                                      </p:to>
                                    </p:set>
                                    <p:set>
                                      <p:cBhvr>
                                        <p:cTn id="264" dur="500" fill="hold"/>
                                        <p:tgtEl>
                                          <p:spTgt spid="208"/>
                                        </p:tgtEl>
                                        <p:attrNameLst>
                                          <p:attrName>fill.on</p:attrName>
                                        </p:attrNameLst>
                                      </p:cBhvr>
                                      <p:to>
                                        <p:strVal val="true"/>
                                      </p:to>
                                    </p:set>
                                  </p:childTnLst>
                                </p:cTn>
                              </p:par>
                              <p:par>
                                <p:cTn id="265" presetID="19" presetClass="emph" presetSubtype="0" fill="hold" grpId="0" nodeType="withEffect">
                                  <p:stCondLst>
                                    <p:cond delay="0"/>
                                  </p:stCondLst>
                                  <p:childTnLst>
                                    <p:animClr clrSpc="rgb" dir="cw">
                                      <p:cBhvr override="childStyle">
                                        <p:cTn id="266" dur="500" fill="hold"/>
                                        <p:tgtEl>
                                          <p:spTgt spid="209"/>
                                        </p:tgtEl>
                                        <p:attrNameLst>
                                          <p:attrName>style.color</p:attrName>
                                        </p:attrNameLst>
                                      </p:cBhvr>
                                      <p:to>
                                        <a:srgbClr val="40A85F"/>
                                      </p:to>
                                    </p:animClr>
                                    <p:animClr clrSpc="rgb" dir="cw">
                                      <p:cBhvr>
                                        <p:cTn id="267" dur="500" fill="hold"/>
                                        <p:tgtEl>
                                          <p:spTgt spid="209"/>
                                        </p:tgtEl>
                                        <p:attrNameLst>
                                          <p:attrName>fillcolor</p:attrName>
                                        </p:attrNameLst>
                                      </p:cBhvr>
                                      <p:to>
                                        <a:srgbClr val="40A85F"/>
                                      </p:to>
                                    </p:animClr>
                                    <p:set>
                                      <p:cBhvr>
                                        <p:cTn id="268" dur="500" fill="hold"/>
                                        <p:tgtEl>
                                          <p:spTgt spid="209"/>
                                        </p:tgtEl>
                                        <p:attrNameLst>
                                          <p:attrName>fill.type</p:attrName>
                                        </p:attrNameLst>
                                      </p:cBhvr>
                                      <p:to>
                                        <p:strVal val="solid"/>
                                      </p:to>
                                    </p:set>
                                    <p:set>
                                      <p:cBhvr>
                                        <p:cTn id="269" dur="500" fill="hold"/>
                                        <p:tgtEl>
                                          <p:spTgt spid="209"/>
                                        </p:tgtEl>
                                        <p:attrNameLst>
                                          <p:attrName>fill.on</p:attrName>
                                        </p:attrNameLst>
                                      </p:cBhvr>
                                      <p:to>
                                        <p:strVal val="true"/>
                                      </p:to>
                                    </p:set>
                                  </p:childTnLst>
                                </p:cTn>
                              </p:par>
                              <p:par>
                                <p:cTn id="270" presetID="19" presetClass="emph" presetSubtype="0" fill="hold" grpId="0" nodeType="withEffect">
                                  <p:stCondLst>
                                    <p:cond delay="0"/>
                                  </p:stCondLst>
                                  <p:childTnLst>
                                    <p:animClr clrSpc="rgb" dir="cw">
                                      <p:cBhvr override="childStyle">
                                        <p:cTn id="271" dur="500" fill="hold"/>
                                        <p:tgtEl>
                                          <p:spTgt spid="210"/>
                                        </p:tgtEl>
                                        <p:attrNameLst>
                                          <p:attrName>style.color</p:attrName>
                                        </p:attrNameLst>
                                      </p:cBhvr>
                                      <p:to>
                                        <a:srgbClr val="40A85F"/>
                                      </p:to>
                                    </p:animClr>
                                    <p:animClr clrSpc="rgb" dir="cw">
                                      <p:cBhvr>
                                        <p:cTn id="272" dur="500" fill="hold"/>
                                        <p:tgtEl>
                                          <p:spTgt spid="210"/>
                                        </p:tgtEl>
                                        <p:attrNameLst>
                                          <p:attrName>fillcolor</p:attrName>
                                        </p:attrNameLst>
                                      </p:cBhvr>
                                      <p:to>
                                        <a:srgbClr val="40A85F"/>
                                      </p:to>
                                    </p:animClr>
                                    <p:set>
                                      <p:cBhvr>
                                        <p:cTn id="273" dur="500" fill="hold"/>
                                        <p:tgtEl>
                                          <p:spTgt spid="210"/>
                                        </p:tgtEl>
                                        <p:attrNameLst>
                                          <p:attrName>fill.type</p:attrName>
                                        </p:attrNameLst>
                                      </p:cBhvr>
                                      <p:to>
                                        <p:strVal val="solid"/>
                                      </p:to>
                                    </p:set>
                                    <p:set>
                                      <p:cBhvr>
                                        <p:cTn id="274" dur="500" fill="hold"/>
                                        <p:tgtEl>
                                          <p:spTgt spid="210"/>
                                        </p:tgtEl>
                                        <p:attrNameLst>
                                          <p:attrName>fill.on</p:attrName>
                                        </p:attrNameLst>
                                      </p:cBhvr>
                                      <p:to>
                                        <p:strVal val="true"/>
                                      </p:to>
                                    </p:set>
                                  </p:childTnLst>
                                </p:cTn>
                              </p:par>
                              <p:par>
                                <p:cTn id="275" presetID="19" presetClass="emph" presetSubtype="0" fill="hold" grpId="0" nodeType="withEffect">
                                  <p:stCondLst>
                                    <p:cond delay="0"/>
                                  </p:stCondLst>
                                  <p:childTnLst>
                                    <p:animClr clrSpc="rgb" dir="cw">
                                      <p:cBhvr override="childStyle">
                                        <p:cTn id="276" dur="500" fill="hold"/>
                                        <p:tgtEl>
                                          <p:spTgt spid="211"/>
                                        </p:tgtEl>
                                        <p:attrNameLst>
                                          <p:attrName>style.color</p:attrName>
                                        </p:attrNameLst>
                                      </p:cBhvr>
                                      <p:to>
                                        <a:srgbClr val="40A85F"/>
                                      </p:to>
                                    </p:animClr>
                                    <p:animClr clrSpc="rgb" dir="cw">
                                      <p:cBhvr>
                                        <p:cTn id="277" dur="500" fill="hold"/>
                                        <p:tgtEl>
                                          <p:spTgt spid="211"/>
                                        </p:tgtEl>
                                        <p:attrNameLst>
                                          <p:attrName>fillcolor</p:attrName>
                                        </p:attrNameLst>
                                      </p:cBhvr>
                                      <p:to>
                                        <a:srgbClr val="40A85F"/>
                                      </p:to>
                                    </p:animClr>
                                    <p:set>
                                      <p:cBhvr>
                                        <p:cTn id="278" dur="500" fill="hold"/>
                                        <p:tgtEl>
                                          <p:spTgt spid="211"/>
                                        </p:tgtEl>
                                        <p:attrNameLst>
                                          <p:attrName>fill.type</p:attrName>
                                        </p:attrNameLst>
                                      </p:cBhvr>
                                      <p:to>
                                        <p:strVal val="solid"/>
                                      </p:to>
                                    </p:set>
                                    <p:set>
                                      <p:cBhvr>
                                        <p:cTn id="279" dur="500" fill="hold"/>
                                        <p:tgtEl>
                                          <p:spTgt spid="211"/>
                                        </p:tgtEl>
                                        <p:attrNameLst>
                                          <p:attrName>fill.on</p:attrName>
                                        </p:attrNameLst>
                                      </p:cBhvr>
                                      <p:to>
                                        <p:strVal val="true"/>
                                      </p:to>
                                    </p:set>
                                  </p:childTnLst>
                                </p:cTn>
                              </p:par>
                              <p:par>
                                <p:cTn id="280" presetID="19" presetClass="emph" presetSubtype="0" fill="hold" grpId="0" nodeType="withEffect">
                                  <p:stCondLst>
                                    <p:cond delay="0"/>
                                  </p:stCondLst>
                                  <p:childTnLst>
                                    <p:animClr clrSpc="rgb" dir="cw">
                                      <p:cBhvr override="childStyle">
                                        <p:cTn id="281" dur="500" fill="hold"/>
                                        <p:tgtEl>
                                          <p:spTgt spid="212"/>
                                        </p:tgtEl>
                                        <p:attrNameLst>
                                          <p:attrName>style.color</p:attrName>
                                        </p:attrNameLst>
                                      </p:cBhvr>
                                      <p:to>
                                        <a:srgbClr val="40A85F"/>
                                      </p:to>
                                    </p:animClr>
                                    <p:animClr clrSpc="rgb" dir="cw">
                                      <p:cBhvr>
                                        <p:cTn id="282" dur="500" fill="hold"/>
                                        <p:tgtEl>
                                          <p:spTgt spid="212"/>
                                        </p:tgtEl>
                                        <p:attrNameLst>
                                          <p:attrName>fillcolor</p:attrName>
                                        </p:attrNameLst>
                                      </p:cBhvr>
                                      <p:to>
                                        <a:srgbClr val="40A85F"/>
                                      </p:to>
                                    </p:animClr>
                                    <p:set>
                                      <p:cBhvr>
                                        <p:cTn id="283" dur="500" fill="hold"/>
                                        <p:tgtEl>
                                          <p:spTgt spid="212"/>
                                        </p:tgtEl>
                                        <p:attrNameLst>
                                          <p:attrName>fill.type</p:attrName>
                                        </p:attrNameLst>
                                      </p:cBhvr>
                                      <p:to>
                                        <p:strVal val="solid"/>
                                      </p:to>
                                    </p:set>
                                    <p:set>
                                      <p:cBhvr>
                                        <p:cTn id="284" dur="500" fill="hold"/>
                                        <p:tgtEl>
                                          <p:spTgt spid="212"/>
                                        </p:tgtEl>
                                        <p:attrNameLst>
                                          <p:attrName>fill.on</p:attrName>
                                        </p:attrNameLst>
                                      </p:cBhvr>
                                      <p:to>
                                        <p:strVal val="true"/>
                                      </p:to>
                                    </p:set>
                                  </p:childTnLst>
                                </p:cTn>
                              </p:par>
                              <p:par>
                                <p:cTn id="285" presetID="19" presetClass="emph" presetSubtype="0" fill="hold" grpId="0" nodeType="withEffect">
                                  <p:stCondLst>
                                    <p:cond delay="0"/>
                                  </p:stCondLst>
                                  <p:childTnLst>
                                    <p:animClr clrSpc="rgb" dir="cw">
                                      <p:cBhvr override="childStyle">
                                        <p:cTn id="286" dur="500" fill="hold"/>
                                        <p:tgtEl>
                                          <p:spTgt spid="213"/>
                                        </p:tgtEl>
                                        <p:attrNameLst>
                                          <p:attrName>style.color</p:attrName>
                                        </p:attrNameLst>
                                      </p:cBhvr>
                                      <p:to>
                                        <a:srgbClr val="40A85F"/>
                                      </p:to>
                                    </p:animClr>
                                    <p:animClr clrSpc="rgb" dir="cw">
                                      <p:cBhvr>
                                        <p:cTn id="287" dur="500" fill="hold"/>
                                        <p:tgtEl>
                                          <p:spTgt spid="213"/>
                                        </p:tgtEl>
                                        <p:attrNameLst>
                                          <p:attrName>fillcolor</p:attrName>
                                        </p:attrNameLst>
                                      </p:cBhvr>
                                      <p:to>
                                        <a:srgbClr val="40A85F"/>
                                      </p:to>
                                    </p:animClr>
                                    <p:set>
                                      <p:cBhvr>
                                        <p:cTn id="288" dur="500" fill="hold"/>
                                        <p:tgtEl>
                                          <p:spTgt spid="213"/>
                                        </p:tgtEl>
                                        <p:attrNameLst>
                                          <p:attrName>fill.type</p:attrName>
                                        </p:attrNameLst>
                                      </p:cBhvr>
                                      <p:to>
                                        <p:strVal val="solid"/>
                                      </p:to>
                                    </p:set>
                                    <p:set>
                                      <p:cBhvr>
                                        <p:cTn id="289" dur="500" fill="hold"/>
                                        <p:tgtEl>
                                          <p:spTgt spid="213"/>
                                        </p:tgtEl>
                                        <p:attrNameLst>
                                          <p:attrName>fill.on</p:attrName>
                                        </p:attrNameLst>
                                      </p:cBhvr>
                                      <p:to>
                                        <p:strVal val="true"/>
                                      </p:to>
                                    </p:set>
                                  </p:childTnLst>
                                </p:cTn>
                              </p:par>
                              <p:par>
                                <p:cTn id="290" presetID="19" presetClass="emph" presetSubtype="0" fill="hold" grpId="0" nodeType="withEffect">
                                  <p:stCondLst>
                                    <p:cond delay="0"/>
                                  </p:stCondLst>
                                  <p:childTnLst>
                                    <p:animClr clrSpc="rgb" dir="cw">
                                      <p:cBhvr override="childStyle">
                                        <p:cTn id="291" dur="500" fill="hold"/>
                                        <p:tgtEl>
                                          <p:spTgt spid="214"/>
                                        </p:tgtEl>
                                        <p:attrNameLst>
                                          <p:attrName>style.color</p:attrName>
                                        </p:attrNameLst>
                                      </p:cBhvr>
                                      <p:to>
                                        <a:srgbClr val="40A85F"/>
                                      </p:to>
                                    </p:animClr>
                                    <p:animClr clrSpc="rgb" dir="cw">
                                      <p:cBhvr>
                                        <p:cTn id="292" dur="500" fill="hold"/>
                                        <p:tgtEl>
                                          <p:spTgt spid="214"/>
                                        </p:tgtEl>
                                        <p:attrNameLst>
                                          <p:attrName>fillcolor</p:attrName>
                                        </p:attrNameLst>
                                      </p:cBhvr>
                                      <p:to>
                                        <a:srgbClr val="40A85F"/>
                                      </p:to>
                                    </p:animClr>
                                    <p:set>
                                      <p:cBhvr>
                                        <p:cTn id="293" dur="500" fill="hold"/>
                                        <p:tgtEl>
                                          <p:spTgt spid="214"/>
                                        </p:tgtEl>
                                        <p:attrNameLst>
                                          <p:attrName>fill.type</p:attrName>
                                        </p:attrNameLst>
                                      </p:cBhvr>
                                      <p:to>
                                        <p:strVal val="solid"/>
                                      </p:to>
                                    </p:set>
                                    <p:set>
                                      <p:cBhvr>
                                        <p:cTn id="294" dur="500" fill="hold"/>
                                        <p:tgtEl>
                                          <p:spTgt spid="214"/>
                                        </p:tgtEl>
                                        <p:attrNameLst>
                                          <p:attrName>fill.on</p:attrName>
                                        </p:attrNameLst>
                                      </p:cBhvr>
                                      <p:to>
                                        <p:strVal val="true"/>
                                      </p:to>
                                    </p:set>
                                  </p:childTnLst>
                                </p:cTn>
                              </p:par>
                              <p:par>
                                <p:cTn id="295" presetID="19" presetClass="emph" presetSubtype="0" fill="hold" grpId="0" nodeType="withEffect">
                                  <p:stCondLst>
                                    <p:cond delay="0"/>
                                  </p:stCondLst>
                                  <p:childTnLst>
                                    <p:animClr clrSpc="rgb" dir="cw">
                                      <p:cBhvr override="childStyle">
                                        <p:cTn id="296" dur="500" fill="hold"/>
                                        <p:tgtEl>
                                          <p:spTgt spid="215"/>
                                        </p:tgtEl>
                                        <p:attrNameLst>
                                          <p:attrName>style.color</p:attrName>
                                        </p:attrNameLst>
                                      </p:cBhvr>
                                      <p:to>
                                        <a:srgbClr val="40A85F"/>
                                      </p:to>
                                    </p:animClr>
                                    <p:animClr clrSpc="rgb" dir="cw">
                                      <p:cBhvr>
                                        <p:cTn id="297" dur="500" fill="hold"/>
                                        <p:tgtEl>
                                          <p:spTgt spid="215"/>
                                        </p:tgtEl>
                                        <p:attrNameLst>
                                          <p:attrName>fillcolor</p:attrName>
                                        </p:attrNameLst>
                                      </p:cBhvr>
                                      <p:to>
                                        <a:srgbClr val="40A85F"/>
                                      </p:to>
                                    </p:animClr>
                                    <p:set>
                                      <p:cBhvr>
                                        <p:cTn id="298" dur="500" fill="hold"/>
                                        <p:tgtEl>
                                          <p:spTgt spid="215"/>
                                        </p:tgtEl>
                                        <p:attrNameLst>
                                          <p:attrName>fill.type</p:attrName>
                                        </p:attrNameLst>
                                      </p:cBhvr>
                                      <p:to>
                                        <p:strVal val="solid"/>
                                      </p:to>
                                    </p:set>
                                    <p:set>
                                      <p:cBhvr>
                                        <p:cTn id="299" dur="500" fill="hold"/>
                                        <p:tgtEl>
                                          <p:spTgt spid="215"/>
                                        </p:tgtEl>
                                        <p:attrNameLst>
                                          <p:attrName>fill.on</p:attrName>
                                        </p:attrNameLst>
                                      </p:cBhvr>
                                      <p:to>
                                        <p:strVal val="true"/>
                                      </p:to>
                                    </p:set>
                                  </p:childTnLst>
                                </p:cTn>
                              </p:par>
                              <p:par>
                                <p:cTn id="300" presetID="19" presetClass="emph" presetSubtype="0" fill="hold" grpId="0" nodeType="withEffect">
                                  <p:stCondLst>
                                    <p:cond delay="0"/>
                                  </p:stCondLst>
                                  <p:childTnLst>
                                    <p:animClr clrSpc="rgb" dir="cw">
                                      <p:cBhvr override="childStyle">
                                        <p:cTn id="301" dur="500" fill="hold"/>
                                        <p:tgtEl>
                                          <p:spTgt spid="216"/>
                                        </p:tgtEl>
                                        <p:attrNameLst>
                                          <p:attrName>style.color</p:attrName>
                                        </p:attrNameLst>
                                      </p:cBhvr>
                                      <p:to>
                                        <a:srgbClr val="40A85F"/>
                                      </p:to>
                                    </p:animClr>
                                    <p:animClr clrSpc="rgb" dir="cw">
                                      <p:cBhvr>
                                        <p:cTn id="302" dur="500" fill="hold"/>
                                        <p:tgtEl>
                                          <p:spTgt spid="216"/>
                                        </p:tgtEl>
                                        <p:attrNameLst>
                                          <p:attrName>fillcolor</p:attrName>
                                        </p:attrNameLst>
                                      </p:cBhvr>
                                      <p:to>
                                        <a:srgbClr val="40A85F"/>
                                      </p:to>
                                    </p:animClr>
                                    <p:set>
                                      <p:cBhvr>
                                        <p:cTn id="303" dur="500" fill="hold"/>
                                        <p:tgtEl>
                                          <p:spTgt spid="216"/>
                                        </p:tgtEl>
                                        <p:attrNameLst>
                                          <p:attrName>fill.type</p:attrName>
                                        </p:attrNameLst>
                                      </p:cBhvr>
                                      <p:to>
                                        <p:strVal val="solid"/>
                                      </p:to>
                                    </p:set>
                                    <p:set>
                                      <p:cBhvr>
                                        <p:cTn id="304" dur="500" fill="hold"/>
                                        <p:tgtEl>
                                          <p:spTgt spid="216"/>
                                        </p:tgtEl>
                                        <p:attrNameLst>
                                          <p:attrName>fill.on</p:attrName>
                                        </p:attrNameLst>
                                      </p:cBhvr>
                                      <p:to>
                                        <p:strVal val="true"/>
                                      </p:to>
                                    </p:set>
                                  </p:childTnLst>
                                </p:cTn>
                              </p:par>
                              <p:par>
                                <p:cTn id="305" presetID="19" presetClass="emph" presetSubtype="0" fill="hold" grpId="0" nodeType="withEffect">
                                  <p:stCondLst>
                                    <p:cond delay="0"/>
                                  </p:stCondLst>
                                  <p:childTnLst>
                                    <p:animClr clrSpc="rgb" dir="cw">
                                      <p:cBhvr override="childStyle">
                                        <p:cTn id="306" dur="500" fill="hold"/>
                                        <p:tgtEl>
                                          <p:spTgt spid="217"/>
                                        </p:tgtEl>
                                        <p:attrNameLst>
                                          <p:attrName>style.color</p:attrName>
                                        </p:attrNameLst>
                                      </p:cBhvr>
                                      <p:to>
                                        <a:srgbClr val="40A85F"/>
                                      </p:to>
                                    </p:animClr>
                                    <p:animClr clrSpc="rgb" dir="cw">
                                      <p:cBhvr>
                                        <p:cTn id="307" dur="500" fill="hold"/>
                                        <p:tgtEl>
                                          <p:spTgt spid="217"/>
                                        </p:tgtEl>
                                        <p:attrNameLst>
                                          <p:attrName>fillcolor</p:attrName>
                                        </p:attrNameLst>
                                      </p:cBhvr>
                                      <p:to>
                                        <a:srgbClr val="40A85F"/>
                                      </p:to>
                                    </p:animClr>
                                    <p:set>
                                      <p:cBhvr>
                                        <p:cTn id="308" dur="500" fill="hold"/>
                                        <p:tgtEl>
                                          <p:spTgt spid="217"/>
                                        </p:tgtEl>
                                        <p:attrNameLst>
                                          <p:attrName>fill.type</p:attrName>
                                        </p:attrNameLst>
                                      </p:cBhvr>
                                      <p:to>
                                        <p:strVal val="solid"/>
                                      </p:to>
                                    </p:set>
                                    <p:set>
                                      <p:cBhvr>
                                        <p:cTn id="309" dur="500" fill="hold"/>
                                        <p:tgtEl>
                                          <p:spTgt spid="217"/>
                                        </p:tgtEl>
                                        <p:attrNameLst>
                                          <p:attrName>fill.on</p:attrName>
                                        </p:attrNameLst>
                                      </p:cBhvr>
                                      <p:to>
                                        <p:strVal val="true"/>
                                      </p:to>
                                    </p:set>
                                  </p:childTnLst>
                                </p:cTn>
                              </p:par>
                              <p:par>
                                <p:cTn id="310" presetID="19" presetClass="emph" presetSubtype="0" fill="hold" grpId="0" nodeType="withEffect">
                                  <p:stCondLst>
                                    <p:cond delay="0"/>
                                  </p:stCondLst>
                                  <p:childTnLst>
                                    <p:animClr clrSpc="rgb" dir="cw">
                                      <p:cBhvr override="childStyle">
                                        <p:cTn id="311" dur="500" fill="hold"/>
                                        <p:tgtEl>
                                          <p:spTgt spid="218"/>
                                        </p:tgtEl>
                                        <p:attrNameLst>
                                          <p:attrName>style.color</p:attrName>
                                        </p:attrNameLst>
                                      </p:cBhvr>
                                      <p:to>
                                        <a:srgbClr val="40A85F"/>
                                      </p:to>
                                    </p:animClr>
                                    <p:animClr clrSpc="rgb" dir="cw">
                                      <p:cBhvr>
                                        <p:cTn id="312" dur="500" fill="hold"/>
                                        <p:tgtEl>
                                          <p:spTgt spid="218"/>
                                        </p:tgtEl>
                                        <p:attrNameLst>
                                          <p:attrName>fillcolor</p:attrName>
                                        </p:attrNameLst>
                                      </p:cBhvr>
                                      <p:to>
                                        <a:srgbClr val="40A85F"/>
                                      </p:to>
                                    </p:animClr>
                                    <p:set>
                                      <p:cBhvr>
                                        <p:cTn id="313" dur="500" fill="hold"/>
                                        <p:tgtEl>
                                          <p:spTgt spid="218"/>
                                        </p:tgtEl>
                                        <p:attrNameLst>
                                          <p:attrName>fill.type</p:attrName>
                                        </p:attrNameLst>
                                      </p:cBhvr>
                                      <p:to>
                                        <p:strVal val="solid"/>
                                      </p:to>
                                    </p:set>
                                    <p:set>
                                      <p:cBhvr>
                                        <p:cTn id="314" dur="500" fill="hold"/>
                                        <p:tgtEl>
                                          <p:spTgt spid="218"/>
                                        </p:tgtEl>
                                        <p:attrNameLst>
                                          <p:attrName>fill.on</p:attrName>
                                        </p:attrNameLst>
                                      </p:cBhvr>
                                      <p:to>
                                        <p:strVal val="true"/>
                                      </p:to>
                                    </p:set>
                                  </p:childTnLst>
                                </p:cTn>
                              </p:par>
                              <p:par>
                                <p:cTn id="315" presetID="19" presetClass="emph" presetSubtype="0" fill="hold" grpId="0" nodeType="withEffect">
                                  <p:stCondLst>
                                    <p:cond delay="0"/>
                                  </p:stCondLst>
                                  <p:childTnLst>
                                    <p:animClr clrSpc="rgb" dir="cw">
                                      <p:cBhvr override="childStyle">
                                        <p:cTn id="316" dur="500" fill="hold"/>
                                        <p:tgtEl>
                                          <p:spTgt spid="219"/>
                                        </p:tgtEl>
                                        <p:attrNameLst>
                                          <p:attrName>style.color</p:attrName>
                                        </p:attrNameLst>
                                      </p:cBhvr>
                                      <p:to>
                                        <a:srgbClr val="40A85F"/>
                                      </p:to>
                                    </p:animClr>
                                    <p:animClr clrSpc="rgb" dir="cw">
                                      <p:cBhvr>
                                        <p:cTn id="317" dur="500" fill="hold"/>
                                        <p:tgtEl>
                                          <p:spTgt spid="219"/>
                                        </p:tgtEl>
                                        <p:attrNameLst>
                                          <p:attrName>fillcolor</p:attrName>
                                        </p:attrNameLst>
                                      </p:cBhvr>
                                      <p:to>
                                        <a:srgbClr val="40A85F"/>
                                      </p:to>
                                    </p:animClr>
                                    <p:set>
                                      <p:cBhvr>
                                        <p:cTn id="318" dur="500" fill="hold"/>
                                        <p:tgtEl>
                                          <p:spTgt spid="219"/>
                                        </p:tgtEl>
                                        <p:attrNameLst>
                                          <p:attrName>fill.type</p:attrName>
                                        </p:attrNameLst>
                                      </p:cBhvr>
                                      <p:to>
                                        <p:strVal val="solid"/>
                                      </p:to>
                                    </p:set>
                                    <p:set>
                                      <p:cBhvr>
                                        <p:cTn id="319" dur="500" fill="hold"/>
                                        <p:tgtEl>
                                          <p:spTgt spid="219"/>
                                        </p:tgtEl>
                                        <p:attrNameLst>
                                          <p:attrName>fill.on</p:attrName>
                                        </p:attrNameLst>
                                      </p:cBhvr>
                                      <p:to>
                                        <p:strVal val="true"/>
                                      </p:to>
                                    </p:set>
                                  </p:childTnLst>
                                </p:cTn>
                              </p:par>
                              <p:par>
                                <p:cTn id="320" presetID="19" presetClass="emph" presetSubtype="0" fill="hold" grpId="0" nodeType="withEffect">
                                  <p:stCondLst>
                                    <p:cond delay="0"/>
                                  </p:stCondLst>
                                  <p:childTnLst>
                                    <p:animClr clrSpc="rgb" dir="cw">
                                      <p:cBhvr override="childStyle">
                                        <p:cTn id="321" dur="500" fill="hold"/>
                                        <p:tgtEl>
                                          <p:spTgt spid="220"/>
                                        </p:tgtEl>
                                        <p:attrNameLst>
                                          <p:attrName>style.color</p:attrName>
                                        </p:attrNameLst>
                                      </p:cBhvr>
                                      <p:to>
                                        <a:srgbClr val="40A85F"/>
                                      </p:to>
                                    </p:animClr>
                                    <p:animClr clrSpc="rgb" dir="cw">
                                      <p:cBhvr>
                                        <p:cTn id="322" dur="500" fill="hold"/>
                                        <p:tgtEl>
                                          <p:spTgt spid="220"/>
                                        </p:tgtEl>
                                        <p:attrNameLst>
                                          <p:attrName>fillcolor</p:attrName>
                                        </p:attrNameLst>
                                      </p:cBhvr>
                                      <p:to>
                                        <a:srgbClr val="40A85F"/>
                                      </p:to>
                                    </p:animClr>
                                    <p:set>
                                      <p:cBhvr>
                                        <p:cTn id="323" dur="500" fill="hold"/>
                                        <p:tgtEl>
                                          <p:spTgt spid="220"/>
                                        </p:tgtEl>
                                        <p:attrNameLst>
                                          <p:attrName>fill.type</p:attrName>
                                        </p:attrNameLst>
                                      </p:cBhvr>
                                      <p:to>
                                        <p:strVal val="solid"/>
                                      </p:to>
                                    </p:set>
                                    <p:set>
                                      <p:cBhvr>
                                        <p:cTn id="324" dur="500" fill="hold"/>
                                        <p:tgtEl>
                                          <p:spTgt spid="220"/>
                                        </p:tgtEl>
                                        <p:attrNameLst>
                                          <p:attrName>fill.on</p:attrName>
                                        </p:attrNameLst>
                                      </p:cBhvr>
                                      <p:to>
                                        <p:strVal val="true"/>
                                      </p:to>
                                    </p:set>
                                  </p:childTnLst>
                                </p:cTn>
                              </p:par>
                              <p:par>
                                <p:cTn id="325" presetID="19" presetClass="emph" presetSubtype="0" fill="hold" grpId="0" nodeType="withEffect">
                                  <p:stCondLst>
                                    <p:cond delay="0"/>
                                  </p:stCondLst>
                                  <p:childTnLst>
                                    <p:animClr clrSpc="rgb" dir="cw">
                                      <p:cBhvr override="childStyle">
                                        <p:cTn id="326" dur="500" fill="hold"/>
                                        <p:tgtEl>
                                          <p:spTgt spid="221"/>
                                        </p:tgtEl>
                                        <p:attrNameLst>
                                          <p:attrName>style.color</p:attrName>
                                        </p:attrNameLst>
                                      </p:cBhvr>
                                      <p:to>
                                        <a:srgbClr val="40A85F"/>
                                      </p:to>
                                    </p:animClr>
                                    <p:animClr clrSpc="rgb" dir="cw">
                                      <p:cBhvr>
                                        <p:cTn id="327" dur="500" fill="hold"/>
                                        <p:tgtEl>
                                          <p:spTgt spid="221"/>
                                        </p:tgtEl>
                                        <p:attrNameLst>
                                          <p:attrName>fillcolor</p:attrName>
                                        </p:attrNameLst>
                                      </p:cBhvr>
                                      <p:to>
                                        <a:srgbClr val="40A85F"/>
                                      </p:to>
                                    </p:animClr>
                                    <p:set>
                                      <p:cBhvr>
                                        <p:cTn id="328" dur="500" fill="hold"/>
                                        <p:tgtEl>
                                          <p:spTgt spid="221"/>
                                        </p:tgtEl>
                                        <p:attrNameLst>
                                          <p:attrName>fill.type</p:attrName>
                                        </p:attrNameLst>
                                      </p:cBhvr>
                                      <p:to>
                                        <p:strVal val="solid"/>
                                      </p:to>
                                    </p:set>
                                    <p:set>
                                      <p:cBhvr>
                                        <p:cTn id="329" dur="500" fill="hold"/>
                                        <p:tgtEl>
                                          <p:spTgt spid="221"/>
                                        </p:tgtEl>
                                        <p:attrNameLst>
                                          <p:attrName>fill.on</p:attrName>
                                        </p:attrNameLst>
                                      </p:cBhvr>
                                      <p:to>
                                        <p:strVal val="true"/>
                                      </p:to>
                                    </p:set>
                                  </p:childTnLst>
                                </p:cTn>
                              </p:par>
                              <p:par>
                                <p:cTn id="330" presetID="19" presetClass="emph" presetSubtype="0" fill="hold" grpId="0" nodeType="withEffect">
                                  <p:stCondLst>
                                    <p:cond delay="0"/>
                                  </p:stCondLst>
                                  <p:childTnLst>
                                    <p:animClr clrSpc="rgb" dir="cw">
                                      <p:cBhvr override="childStyle">
                                        <p:cTn id="331" dur="500" fill="hold"/>
                                        <p:tgtEl>
                                          <p:spTgt spid="222"/>
                                        </p:tgtEl>
                                        <p:attrNameLst>
                                          <p:attrName>style.color</p:attrName>
                                        </p:attrNameLst>
                                      </p:cBhvr>
                                      <p:to>
                                        <a:srgbClr val="40A85F"/>
                                      </p:to>
                                    </p:animClr>
                                    <p:animClr clrSpc="rgb" dir="cw">
                                      <p:cBhvr>
                                        <p:cTn id="332" dur="500" fill="hold"/>
                                        <p:tgtEl>
                                          <p:spTgt spid="222"/>
                                        </p:tgtEl>
                                        <p:attrNameLst>
                                          <p:attrName>fillcolor</p:attrName>
                                        </p:attrNameLst>
                                      </p:cBhvr>
                                      <p:to>
                                        <a:srgbClr val="40A85F"/>
                                      </p:to>
                                    </p:animClr>
                                    <p:set>
                                      <p:cBhvr>
                                        <p:cTn id="333" dur="500" fill="hold"/>
                                        <p:tgtEl>
                                          <p:spTgt spid="222"/>
                                        </p:tgtEl>
                                        <p:attrNameLst>
                                          <p:attrName>fill.type</p:attrName>
                                        </p:attrNameLst>
                                      </p:cBhvr>
                                      <p:to>
                                        <p:strVal val="solid"/>
                                      </p:to>
                                    </p:set>
                                    <p:set>
                                      <p:cBhvr>
                                        <p:cTn id="334" dur="500" fill="hold"/>
                                        <p:tgtEl>
                                          <p:spTgt spid="222"/>
                                        </p:tgtEl>
                                        <p:attrNameLst>
                                          <p:attrName>fill.on</p:attrName>
                                        </p:attrNameLst>
                                      </p:cBhvr>
                                      <p:to>
                                        <p:strVal val="true"/>
                                      </p:to>
                                    </p:set>
                                  </p:childTnLst>
                                </p:cTn>
                              </p:par>
                              <p:par>
                                <p:cTn id="335" presetID="19" presetClass="emph" presetSubtype="0" fill="hold" grpId="0" nodeType="withEffect">
                                  <p:stCondLst>
                                    <p:cond delay="0"/>
                                  </p:stCondLst>
                                  <p:childTnLst>
                                    <p:animClr clrSpc="rgb" dir="cw">
                                      <p:cBhvr override="childStyle">
                                        <p:cTn id="336" dur="500" fill="hold"/>
                                        <p:tgtEl>
                                          <p:spTgt spid="223"/>
                                        </p:tgtEl>
                                        <p:attrNameLst>
                                          <p:attrName>style.color</p:attrName>
                                        </p:attrNameLst>
                                      </p:cBhvr>
                                      <p:to>
                                        <a:srgbClr val="40A85F"/>
                                      </p:to>
                                    </p:animClr>
                                    <p:animClr clrSpc="rgb" dir="cw">
                                      <p:cBhvr>
                                        <p:cTn id="337" dur="500" fill="hold"/>
                                        <p:tgtEl>
                                          <p:spTgt spid="223"/>
                                        </p:tgtEl>
                                        <p:attrNameLst>
                                          <p:attrName>fillcolor</p:attrName>
                                        </p:attrNameLst>
                                      </p:cBhvr>
                                      <p:to>
                                        <a:srgbClr val="40A85F"/>
                                      </p:to>
                                    </p:animClr>
                                    <p:set>
                                      <p:cBhvr>
                                        <p:cTn id="338" dur="500" fill="hold"/>
                                        <p:tgtEl>
                                          <p:spTgt spid="223"/>
                                        </p:tgtEl>
                                        <p:attrNameLst>
                                          <p:attrName>fill.type</p:attrName>
                                        </p:attrNameLst>
                                      </p:cBhvr>
                                      <p:to>
                                        <p:strVal val="solid"/>
                                      </p:to>
                                    </p:set>
                                    <p:set>
                                      <p:cBhvr>
                                        <p:cTn id="339" dur="500" fill="hold"/>
                                        <p:tgtEl>
                                          <p:spTgt spid="223"/>
                                        </p:tgtEl>
                                        <p:attrNameLst>
                                          <p:attrName>fill.on</p:attrName>
                                        </p:attrNameLst>
                                      </p:cBhvr>
                                      <p:to>
                                        <p:strVal val="true"/>
                                      </p:to>
                                    </p:set>
                                  </p:childTnLst>
                                </p:cTn>
                              </p:par>
                              <p:par>
                                <p:cTn id="340" presetID="19" presetClass="emph" presetSubtype="0" fill="hold" grpId="0" nodeType="withEffect">
                                  <p:stCondLst>
                                    <p:cond delay="0"/>
                                  </p:stCondLst>
                                  <p:childTnLst>
                                    <p:animClr clrSpc="rgb" dir="cw">
                                      <p:cBhvr override="childStyle">
                                        <p:cTn id="341" dur="500" fill="hold"/>
                                        <p:tgtEl>
                                          <p:spTgt spid="224"/>
                                        </p:tgtEl>
                                        <p:attrNameLst>
                                          <p:attrName>style.color</p:attrName>
                                        </p:attrNameLst>
                                      </p:cBhvr>
                                      <p:to>
                                        <a:srgbClr val="40A85F"/>
                                      </p:to>
                                    </p:animClr>
                                    <p:animClr clrSpc="rgb" dir="cw">
                                      <p:cBhvr>
                                        <p:cTn id="342" dur="500" fill="hold"/>
                                        <p:tgtEl>
                                          <p:spTgt spid="224"/>
                                        </p:tgtEl>
                                        <p:attrNameLst>
                                          <p:attrName>fillcolor</p:attrName>
                                        </p:attrNameLst>
                                      </p:cBhvr>
                                      <p:to>
                                        <a:srgbClr val="40A85F"/>
                                      </p:to>
                                    </p:animClr>
                                    <p:set>
                                      <p:cBhvr>
                                        <p:cTn id="343" dur="500" fill="hold"/>
                                        <p:tgtEl>
                                          <p:spTgt spid="224"/>
                                        </p:tgtEl>
                                        <p:attrNameLst>
                                          <p:attrName>fill.type</p:attrName>
                                        </p:attrNameLst>
                                      </p:cBhvr>
                                      <p:to>
                                        <p:strVal val="solid"/>
                                      </p:to>
                                    </p:set>
                                    <p:set>
                                      <p:cBhvr>
                                        <p:cTn id="344" dur="500" fill="hold"/>
                                        <p:tgtEl>
                                          <p:spTgt spid="224"/>
                                        </p:tgtEl>
                                        <p:attrNameLst>
                                          <p:attrName>fill.on</p:attrName>
                                        </p:attrNameLst>
                                      </p:cBhvr>
                                      <p:to>
                                        <p:strVal val="true"/>
                                      </p:to>
                                    </p:set>
                                  </p:childTnLst>
                                </p:cTn>
                              </p:par>
                              <p:par>
                                <p:cTn id="345" presetID="19" presetClass="emph" presetSubtype="0" fill="hold" grpId="0" nodeType="withEffect">
                                  <p:stCondLst>
                                    <p:cond delay="0"/>
                                  </p:stCondLst>
                                  <p:childTnLst>
                                    <p:animClr clrSpc="rgb" dir="cw">
                                      <p:cBhvr override="childStyle">
                                        <p:cTn id="346" dur="500" fill="hold"/>
                                        <p:tgtEl>
                                          <p:spTgt spid="225"/>
                                        </p:tgtEl>
                                        <p:attrNameLst>
                                          <p:attrName>style.color</p:attrName>
                                        </p:attrNameLst>
                                      </p:cBhvr>
                                      <p:to>
                                        <a:srgbClr val="40A85F"/>
                                      </p:to>
                                    </p:animClr>
                                    <p:animClr clrSpc="rgb" dir="cw">
                                      <p:cBhvr>
                                        <p:cTn id="347" dur="500" fill="hold"/>
                                        <p:tgtEl>
                                          <p:spTgt spid="225"/>
                                        </p:tgtEl>
                                        <p:attrNameLst>
                                          <p:attrName>fillcolor</p:attrName>
                                        </p:attrNameLst>
                                      </p:cBhvr>
                                      <p:to>
                                        <a:srgbClr val="40A85F"/>
                                      </p:to>
                                    </p:animClr>
                                    <p:set>
                                      <p:cBhvr>
                                        <p:cTn id="348" dur="500" fill="hold"/>
                                        <p:tgtEl>
                                          <p:spTgt spid="225"/>
                                        </p:tgtEl>
                                        <p:attrNameLst>
                                          <p:attrName>fill.type</p:attrName>
                                        </p:attrNameLst>
                                      </p:cBhvr>
                                      <p:to>
                                        <p:strVal val="solid"/>
                                      </p:to>
                                    </p:set>
                                    <p:set>
                                      <p:cBhvr>
                                        <p:cTn id="349" dur="500" fill="hold"/>
                                        <p:tgtEl>
                                          <p:spTgt spid="225"/>
                                        </p:tgtEl>
                                        <p:attrNameLst>
                                          <p:attrName>fill.on</p:attrName>
                                        </p:attrNameLst>
                                      </p:cBhvr>
                                      <p:to>
                                        <p:strVal val="true"/>
                                      </p:to>
                                    </p:set>
                                  </p:childTnLst>
                                </p:cTn>
                              </p:par>
                              <p:par>
                                <p:cTn id="350" presetID="19" presetClass="emph" presetSubtype="0" fill="hold" grpId="0" nodeType="withEffect">
                                  <p:stCondLst>
                                    <p:cond delay="0"/>
                                  </p:stCondLst>
                                  <p:childTnLst>
                                    <p:animClr clrSpc="rgb" dir="cw">
                                      <p:cBhvr override="childStyle">
                                        <p:cTn id="351" dur="500" fill="hold"/>
                                        <p:tgtEl>
                                          <p:spTgt spid="226"/>
                                        </p:tgtEl>
                                        <p:attrNameLst>
                                          <p:attrName>style.color</p:attrName>
                                        </p:attrNameLst>
                                      </p:cBhvr>
                                      <p:to>
                                        <a:srgbClr val="40A85F"/>
                                      </p:to>
                                    </p:animClr>
                                    <p:animClr clrSpc="rgb" dir="cw">
                                      <p:cBhvr>
                                        <p:cTn id="352" dur="500" fill="hold"/>
                                        <p:tgtEl>
                                          <p:spTgt spid="226"/>
                                        </p:tgtEl>
                                        <p:attrNameLst>
                                          <p:attrName>fillcolor</p:attrName>
                                        </p:attrNameLst>
                                      </p:cBhvr>
                                      <p:to>
                                        <a:srgbClr val="40A85F"/>
                                      </p:to>
                                    </p:animClr>
                                    <p:set>
                                      <p:cBhvr>
                                        <p:cTn id="353" dur="500" fill="hold"/>
                                        <p:tgtEl>
                                          <p:spTgt spid="226"/>
                                        </p:tgtEl>
                                        <p:attrNameLst>
                                          <p:attrName>fill.type</p:attrName>
                                        </p:attrNameLst>
                                      </p:cBhvr>
                                      <p:to>
                                        <p:strVal val="solid"/>
                                      </p:to>
                                    </p:set>
                                    <p:set>
                                      <p:cBhvr>
                                        <p:cTn id="354" dur="500" fill="hold"/>
                                        <p:tgtEl>
                                          <p:spTgt spid="226"/>
                                        </p:tgtEl>
                                        <p:attrNameLst>
                                          <p:attrName>fill.on</p:attrName>
                                        </p:attrNameLst>
                                      </p:cBhvr>
                                      <p:to>
                                        <p:strVal val="true"/>
                                      </p:to>
                                    </p:set>
                                  </p:childTnLst>
                                </p:cTn>
                              </p:par>
                              <p:par>
                                <p:cTn id="355" presetID="19" presetClass="emph" presetSubtype="0" fill="hold" grpId="0" nodeType="withEffect">
                                  <p:stCondLst>
                                    <p:cond delay="0"/>
                                  </p:stCondLst>
                                  <p:childTnLst>
                                    <p:animClr clrSpc="rgb" dir="cw">
                                      <p:cBhvr override="childStyle">
                                        <p:cTn id="356" dur="500" fill="hold"/>
                                        <p:tgtEl>
                                          <p:spTgt spid="227"/>
                                        </p:tgtEl>
                                        <p:attrNameLst>
                                          <p:attrName>style.color</p:attrName>
                                        </p:attrNameLst>
                                      </p:cBhvr>
                                      <p:to>
                                        <a:srgbClr val="40A85F"/>
                                      </p:to>
                                    </p:animClr>
                                    <p:animClr clrSpc="rgb" dir="cw">
                                      <p:cBhvr>
                                        <p:cTn id="357" dur="500" fill="hold"/>
                                        <p:tgtEl>
                                          <p:spTgt spid="227"/>
                                        </p:tgtEl>
                                        <p:attrNameLst>
                                          <p:attrName>fillcolor</p:attrName>
                                        </p:attrNameLst>
                                      </p:cBhvr>
                                      <p:to>
                                        <a:srgbClr val="40A85F"/>
                                      </p:to>
                                    </p:animClr>
                                    <p:set>
                                      <p:cBhvr>
                                        <p:cTn id="358" dur="500" fill="hold"/>
                                        <p:tgtEl>
                                          <p:spTgt spid="227"/>
                                        </p:tgtEl>
                                        <p:attrNameLst>
                                          <p:attrName>fill.type</p:attrName>
                                        </p:attrNameLst>
                                      </p:cBhvr>
                                      <p:to>
                                        <p:strVal val="solid"/>
                                      </p:to>
                                    </p:set>
                                    <p:set>
                                      <p:cBhvr>
                                        <p:cTn id="359" dur="500" fill="hold"/>
                                        <p:tgtEl>
                                          <p:spTgt spid="227"/>
                                        </p:tgtEl>
                                        <p:attrNameLst>
                                          <p:attrName>fill.on</p:attrName>
                                        </p:attrNameLst>
                                      </p:cBhvr>
                                      <p:to>
                                        <p:strVal val="true"/>
                                      </p:to>
                                    </p:set>
                                  </p:childTnLst>
                                </p:cTn>
                              </p:par>
                              <p:par>
                                <p:cTn id="360" presetID="19" presetClass="emph" presetSubtype="0" fill="hold" grpId="0" nodeType="withEffect">
                                  <p:stCondLst>
                                    <p:cond delay="0"/>
                                  </p:stCondLst>
                                  <p:childTnLst>
                                    <p:animClr clrSpc="rgb" dir="cw">
                                      <p:cBhvr override="childStyle">
                                        <p:cTn id="361" dur="500" fill="hold"/>
                                        <p:tgtEl>
                                          <p:spTgt spid="228"/>
                                        </p:tgtEl>
                                        <p:attrNameLst>
                                          <p:attrName>style.color</p:attrName>
                                        </p:attrNameLst>
                                      </p:cBhvr>
                                      <p:to>
                                        <a:srgbClr val="40A85F"/>
                                      </p:to>
                                    </p:animClr>
                                    <p:animClr clrSpc="rgb" dir="cw">
                                      <p:cBhvr>
                                        <p:cTn id="362" dur="500" fill="hold"/>
                                        <p:tgtEl>
                                          <p:spTgt spid="228"/>
                                        </p:tgtEl>
                                        <p:attrNameLst>
                                          <p:attrName>fillcolor</p:attrName>
                                        </p:attrNameLst>
                                      </p:cBhvr>
                                      <p:to>
                                        <a:srgbClr val="40A85F"/>
                                      </p:to>
                                    </p:animClr>
                                    <p:set>
                                      <p:cBhvr>
                                        <p:cTn id="363" dur="500" fill="hold"/>
                                        <p:tgtEl>
                                          <p:spTgt spid="228"/>
                                        </p:tgtEl>
                                        <p:attrNameLst>
                                          <p:attrName>fill.type</p:attrName>
                                        </p:attrNameLst>
                                      </p:cBhvr>
                                      <p:to>
                                        <p:strVal val="solid"/>
                                      </p:to>
                                    </p:set>
                                    <p:set>
                                      <p:cBhvr>
                                        <p:cTn id="364" dur="500" fill="hold"/>
                                        <p:tgtEl>
                                          <p:spTgt spid="228"/>
                                        </p:tgtEl>
                                        <p:attrNameLst>
                                          <p:attrName>fill.on</p:attrName>
                                        </p:attrNameLst>
                                      </p:cBhvr>
                                      <p:to>
                                        <p:strVal val="true"/>
                                      </p:to>
                                    </p:set>
                                  </p:childTnLst>
                                </p:cTn>
                              </p:par>
                              <p:par>
                                <p:cTn id="365" presetID="19" presetClass="emph" presetSubtype="0" fill="hold" grpId="0" nodeType="withEffect">
                                  <p:stCondLst>
                                    <p:cond delay="0"/>
                                  </p:stCondLst>
                                  <p:childTnLst>
                                    <p:animClr clrSpc="rgb" dir="cw">
                                      <p:cBhvr override="childStyle">
                                        <p:cTn id="366" dur="500" fill="hold"/>
                                        <p:tgtEl>
                                          <p:spTgt spid="229"/>
                                        </p:tgtEl>
                                        <p:attrNameLst>
                                          <p:attrName>style.color</p:attrName>
                                        </p:attrNameLst>
                                      </p:cBhvr>
                                      <p:to>
                                        <a:srgbClr val="40A85F"/>
                                      </p:to>
                                    </p:animClr>
                                    <p:animClr clrSpc="rgb" dir="cw">
                                      <p:cBhvr>
                                        <p:cTn id="367" dur="500" fill="hold"/>
                                        <p:tgtEl>
                                          <p:spTgt spid="229"/>
                                        </p:tgtEl>
                                        <p:attrNameLst>
                                          <p:attrName>fillcolor</p:attrName>
                                        </p:attrNameLst>
                                      </p:cBhvr>
                                      <p:to>
                                        <a:srgbClr val="40A85F"/>
                                      </p:to>
                                    </p:animClr>
                                    <p:set>
                                      <p:cBhvr>
                                        <p:cTn id="368" dur="500" fill="hold"/>
                                        <p:tgtEl>
                                          <p:spTgt spid="229"/>
                                        </p:tgtEl>
                                        <p:attrNameLst>
                                          <p:attrName>fill.type</p:attrName>
                                        </p:attrNameLst>
                                      </p:cBhvr>
                                      <p:to>
                                        <p:strVal val="solid"/>
                                      </p:to>
                                    </p:set>
                                    <p:set>
                                      <p:cBhvr>
                                        <p:cTn id="369" dur="500" fill="hold"/>
                                        <p:tgtEl>
                                          <p:spTgt spid="229"/>
                                        </p:tgtEl>
                                        <p:attrNameLst>
                                          <p:attrName>fill.on</p:attrName>
                                        </p:attrNameLst>
                                      </p:cBhvr>
                                      <p:to>
                                        <p:strVal val="true"/>
                                      </p:to>
                                    </p:set>
                                  </p:childTnLst>
                                </p:cTn>
                              </p:par>
                              <p:par>
                                <p:cTn id="370" presetID="19" presetClass="emph" presetSubtype="0" fill="hold" grpId="0" nodeType="withEffect">
                                  <p:stCondLst>
                                    <p:cond delay="0"/>
                                  </p:stCondLst>
                                  <p:childTnLst>
                                    <p:animClr clrSpc="rgb" dir="cw">
                                      <p:cBhvr override="childStyle">
                                        <p:cTn id="371" dur="500" fill="hold"/>
                                        <p:tgtEl>
                                          <p:spTgt spid="230"/>
                                        </p:tgtEl>
                                        <p:attrNameLst>
                                          <p:attrName>style.color</p:attrName>
                                        </p:attrNameLst>
                                      </p:cBhvr>
                                      <p:to>
                                        <a:srgbClr val="40A85F"/>
                                      </p:to>
                                    </p:animClr>
                                    <p:animClr clrSpc="rgb" dir="cw">
                                      <p:cBhvr>
                                        <p:cTn id="372" dur="500" fill="hold"/>
                                        <p:tgtEl>
                                          <p:spTgt spid="230"/>
                                        </p:tgtEl>
                                        <p:attrNameLst>
                                          <p:attrName>fillcolor</p:attrName>
                                        </p:attrNameLst>
                                      </p:cBhvr>
                                      <p:to>
                                        <a:srgbClr val="40A85F"/>
                                      </p:to>
                                    </p:animClr>
                                    <p:set>
                                      <p:cBhvr>
                                        <p:cTn id="373" dur="500" fill="hold"/>
                                        <p:tgtEl>
                                          <p:spTgt spid="230"/>
                                        </p:tgtEl>
                                        <p:attrNameLst>
                                          <p:attrName>fill.type</p:attrName>
                                        </p:attrNameLst>
                                      </p:cBhvr>
                                      <p:to>
                                        <p:strVal val="solid"/>
                                      </p:to>
                                    </p:set>
                                    <p:set>
                                      <p:cBhvr>
                                        <p:cTn id="374" dur="500" fill="hold"/>
                                        <p:tgtEl>
                                          <p:spTgt spid="230"/>
                                        </p:tgtEl>
                                        <p:attrNameLst>
                                          <p:attrName>fill.on</p:attrName>
                                        </p:attrNameLst>
                                      </p:cBhvr>
                                      <p:to>
                                        <p:strVal val="true"/>
                                      </p:to>
                                    </p:set>
                                  </p:childTnLst>
                                </p:cTn>
                              </p:par>
                              <p:par>
                                <p:cTn id="375" presetID="19" presetClass="emph" presetSubtype="0" fill="hold" grpId="0" nodeType="withEffect">
                                  <p:stCondLst>
                                    <p:cond delay="0"/>
                                  </p:stCondLst>
                                  <p:childTnLst>
                                    <p:animClr clrSpc="rgb" dir="cw">
                                      <p:cBhvr override="childStyle">
                                        <p:cTn id="376" dur="500" fill="hold"/>
                                        <p:tgtEl>
                                          <p:spTgt spid="231"/>
                                        </p:tgtEl>
                                        <p:attrNameLst>
                                          <p:attrName>style.color</p:attrName>
                                        </p:attrNameLst>
                                      </p:cBhvr>
                                      <p:to>
                                        <a:srgbClr val="40A85F"/>
                                      </p:to>
                                    </p:animClr>
                                    <p:animClr clrSpc="rgb" dir="cw">
                                      <p:cBhvr>
                                        <p:cTn id="377" dur="500" fill="hold"/>
                                        <p:tgtEl>
                                          <p:spTgt spid="231"/>
                                        </p:tgtEl>
                                        <p:attrNameLst>
                                          <p:attrName>fillcolor</p:attrName>
                                        </p:attrNameLst>
                                      </p:cBhvr>
                                      <p:to>
                                        <a:srgbClr val="40A85F"/>
                                      </p:to>
                                    </p:animClr>
                                    <p:set>
                                      <p:cBhvr>
                                        <p:cTn id="378" dur="500" fill="hold"/>
                                        <p:tgtEl>
                                          <p:spTgt spid="231"/>
                                        </p:tgtEl>
                                        <p:attrNameLst>
                                          <p:attrName>fill.type</p:attrName>
                                        </p:attrNameLst>
                                      </p:cBhvr>
                                      <p:to>
                                        <p:strVal val="solid"/>
                                      </p:to>
                                    </p:set>
                                    <p:set>
                                      <p:cBhvr>
                                        <p:cTn id="379" dur="500" fill="hold"/>
                                        <p:tgtEl>
                                          <p:spTgt spid="231"/>
                                        </p:tgtEl>
                                        <p:attrNameLst>
                                          <p:attrName>fill.on</p:attrName>
                                        </p:attrNameLst>
                                      </p:cBhvr>
                                      <p:to>
                                        <p:strVal val="true"/>
                                      </p:to>
                                    </p:set>
                                  </p:childTnLst>
                                </p:cTn>
                              </p:par>
                              <p:par>
                                <p:cTn id="380" presetID="19" presetClass="emph" presetSubtype="0" fill="hold" grpId="0" nodeType="withEffect">
                                  <p:stCondLst>
                                    <p:cond delay="0"/>
                                  </p:stCondLst>
                                  <p:childTnLst>
                                    <p:animClr clrSpc="rgb" dir="cw">
                                      <p:cBhvr override="childStyle">
                                        <p:cTn id="381" dur="500" fill="hold"/>
                                        <p:tgtEl>
                                          <p:spTgt spid="232"/>
                                        </p:tgtEl>
                                        <p:attrNameLst>
                                          <p:attrName>style.color</p:attrName>
                                        </p:attrNameLst>
                                      </p:cBhvr>
                                      <p:to>
                                        <a:srgbClr val="40A85F"/>
                                      </p:to>
                                    </p:animClr>
                                    <p:animClr clrSpc="rgb" dir="cw">
                                      <p:cBhvr>
                                        <p:cTn id="382" dur="500" fill="hold"/>
                                        <p:tgtEl>
                                          <p:spTgt spid="232"/>
                                        </p:tgtEl>
                                        <p:attrNameLst>
                                          <p:attrName>fillcolor</p:attrName>
                                        </p:attrNameLst>
                                      </p:cBhvr>
                                      <p:to>
                                        <a:srgbClr val="40A85F"/>
                                      </p:to>
                                    </p:animClr>
                                    <p:set>
                                      <p:cBhvr>
                                        <p:cTn id="383" dur="500" fill="hold"/>
                                        <p:tgtEl>
                                          <p:spTgt spid="232"/>
                                        </p:tgtEl>
                                        <p:attrNameLst>
                                          <p:attrName>fill.type</p:attrName>
                                        </p:attrNameLst>
                                      </p:cBhvr>
                                      <p:to>
                                        <p:strVal val="solid"/>
                                      </p:to>
                                    </p:set>
                                    <p:set>
                                      <p:cBhvr>
                                        <p:cTn id="384" dur="500" fill="hold"/>
                                        <p:tgtEl>
                                          <p:spTgt spid="232"/>
                                        </p:tgtEl>
                                        <p:attrNameLst>
                                          <p:attrName>fill.on</p:attrName>
                                        </p:attrNameLst>
                                      </p:cBhvr>
                                      <p:to>
                                        <p:strVal val="true"/>
                                      </p:to>
                                    </p:set>
                                  </p:childTnLst>
                                </p:cTn>
                              </p:par>
                              <p:par>
                                <p:cTn id="385" presetID="19" presetClass="emph" presetSubtype="0" fill="hold" grpId="0" nodeType="withEffect">
                                  <p:stCondLst>
                                    <p:cond delay="0"/>
                                  </p:stCondLst>
                                  <p:childTnLst>
                                    <p:animClr clrSpc="rgb" dir="cw">
                                      <p:cBhvr override="childStyle">
                                        <p:cTn id="386" dur="500" fill="hold"/>
                                        <p:tgtEl>
                                          <p:spTgt spid="233"/>
                                        </p:tgtEl>
                                        <p:attrNameLst>
                                          <p:attrName>style.color</p:attrName>
                                        </p:attrNameLst>
                                      </p:cBhvr>
                                      <p:to>
                                        <a:srgbClr val="40A85F"/>
                                      </p:to>
                                    </p:animClr>
                                    <p:animClr clrSpc="rgb" dir="cw">
                                      <p:cBhvr>
                                        <p:cTn id="387" dur="500" fill="hold"/>
                                        <p:tgtEl>
                                          <p:spTgt spid="233"/>
                                        </p:tgtEl>
                                        <p:attrNameLst>
                                          <p:attrName>fillcolor</p:attrName>
                                        </p:attrNameLst>
                                      </p:cBhvr>
                                      <p:to>
                                        <a:srgbClr val="40A85F"/>
                                      </p:to>
                                    </p:animClr>
                                    <p:set>
                                      <p:cBhvr>
                                        <p:cTn id="388" dur="500" fill="hold"/>
                                        <p:tgtEl>
                                          <p:spTgt spid="233"/>
                                        </p:tgtEl>
                                        <p:attrNameLst>
                                          <p:attrName>fill.type</p:attrName>
                                        </p:attrNameLst>
                                      </p:cBhvr>
                                      <p:to>
                                        <p:strVal val="solid"/>
                                      </p:to>
                                    </p:set>
                                    <p:set>
                                      <p:cBhvr>
                                        <p:cTn id="389" dur="500" fill="hold"/>
                                        <p:tgtEl>
                                          <p:spTgt spid="233"/>
                                        </p:tgtEl>
                                        <p:attrNameLst>
                                          <p:attrName>fill.on</p:attrName>
                                        </p:attrNameLst>
                                      </p:cBhvr>
                                      <p:to>
                                        <p:strVal val="true"/>
                                      </p:to>
                                    </p:set>
                                  </p:childTnLst>
                                </p:cTn>
                              </p:par>
                              <p:par>
                                <p:cTn id="390" presetID="19" presetClass="emph" presetSubtype="0" fill="hold" grpId="0" nodeType="withEffect">
                                  <p:stCondLst>
                                    <p:cond delay="0"/>
                                  </p:stCondLst>
                                  <p:childTnLst>
                                    <p:animClr clrSpc="rgb" dir="cw">
                                      <p:cBhvr override="childStyle">
                                        <p:cTn id="391" dur="500" fill="hold"/>
                                        <p:tgtEl>
                                          <p:spTgt spid="234"/>
                                        </p:tgtEl>
                                        <p:attrNameLst>
                                          <p:attrName>style.color</p:attrName>
                                        </p:attrNameLst>
                                      </p:cBhvr>
                                      <p:to>
                                        <a:srgbClr val="40A85F"/>
                                      </p:to>
                                    </p:animClr>
                                    <p:animClr clrSpc="rgb" dir="cw">
                                      <p:cBhvr>
                                        <p:cTn id="392" dur="500" fill="hold"/>
                                        <p:tgtEl>
                                          <p:spTgt spid="234"/>
                                        </p:tgtEl>
                                        <p:attrNameLst>
                                          <p:attrName>fillcolor</p:attrName>
                                        </p:attrNameLst>
                                      </p:cBhvr>
                                      <p:to>
                                        <a:srgbClr val="40A85F"/>
                                      </p:to>
                                    </p:animClr>
                                    <p:set>
                                      <p:cBhvr>
                                        <p:cTn id="393" dur="500" fill="hold"/>
                                        <p:tgtEl>
                                          <p:spTgt spid="234"/>
                                        </p:tgtEl>
                                        <p:attrNameLst>
                                          <p:attrName>fill.type</p:attrName>
                                        </p:attrNameLst>
                                      </p:cBhvr>
                                      <p:to>
                                        <p:strVal val="solid"/>
                                      </p:to>
                                    </p:set>
                                    <p:set>
                                      <p:cBhvr>
                                        <p:cTn id="394" dur="500" fill="hold"/>
                                        <p:tgtEl>
                                          <p:spTgt spid="234"/>
                                        </p:tgtEl>
                                        <p:attrNameLst>
                                          <p:attrName>fill.on</p:attrName>
                                        </p:attrNameLst>
                                      </p:cBhvr>
                                      <p:to>
                                        <p:strVal val="true"/>
                                      </p:to>
                                    </p:set>
                                  </p:childTnLst>
                                </p:cTn>
                              </p:par>
                              <p:par>
                                <p:cTn id="395" presetID="19" presetClass="emph" presetSubtype="0" fill="hold" grpId="0" nodeType="withEffect">
                                  <p:stCondLst>
                                    <p:cond delay="0"/>
                                  </p:stCondLst>
                                  <p:childTnLst>
                                    <p:animClr clrSpc="rgb" dir="cw">
                                      <p:cBhvr override="childStyle">
                                        <p:cTn id="396" dur="500" fill="hold"/>
                                        <p:tgtEl>
                                          <p:spTgt spid="235"/>
                                        </p:tgtEl>
                                        <p:attrNameLst>
                                          <p:attrName>style.color</p:attrName>
                                        </p:attrNameLst>
                                      </p:cBhvr>
                                      <p:to>
                                        <a:srgbClr val="40A85F"/>
                                      </p:to>
                                    </p:animClr>
                                    <p:animClr clrSpc="rgb" dir="cw">
                                      <p:cBhvr>
                                        <p:cTn id="397" dur="500" fill="hold"/>
                                        <p:tgtEl>
                                          <p:spTgt spid="235"/>
                                        </p:tgtEl>
                                        <p:attrNameLst>
                                          <p:attrName>fillcolor</p:attrName>
                                        </p:attrNameLst>
                                      </p:cBhvr>
                                      <p:to>
                                        <a:srgbClr val="40A85F"/>
                                      </p:to>
                                    </p:animClr>
                                    <p:set>
                                      <p:cBhvr>
                                        <p:cTn id="398" dur="500" fill="hold"/>
                                        <p:tgtEl>
                                          <p:spTgt spid="235"/>
                                        </p:tgtEl>
                                        <p:attrNameLst>
                                          <p:attrName>fill.type</p:attrName>
                                        </p:attrNameLst>
                                      </p:cBhvr>
                                      <p:to>
                                        <p:strVal val="solid"/>
                                      </p:to>
                                    </p:set>
                                    <p:set>
                                      <p:cBhvr>
                                        <p:cTn id="399" dur="500" fill="hold"/>
                                        <p:tgtEl>
                                          <p:spTgt spid="235"/>
                                        </p:tgtEl>
                                        <p:attrNameLst>
                                          <p:attrName>fill.on</p:attrName>
                                        </p:attrNameLst>
                                      </p:cBhvr>
                                      <p:to>
                                        <p:strVal val="true"/>
                                      </p:to>
                                    </p:set>
                                  </p:childTnLst>
                                </p:cTn>
                              </p:par>
                            </p:childTnLst>
                          </p:cTn>
                        </p:par>
                      </p:childTnLst>
                    </p:cTn>
                  </p:par>
                  <p:par>
                    <p:cTn id="400" fill="hold">
                      <p:stCondLst>
                        <p:cond delay="indefinite"/>
                      </p:stCondLst>
                      <p:childTnLst>
                        <p:par>
                          <p:cTn id="401" fill="hold">
                            <p:stCondLst>
                              <p:cond delay="0"/>
                            </p:stCondLst>
                            <p:childTnLst>
                              <p:par>
                                <p:cTn id="402" presetID="42" presetClass="path" presetSubtype="0" accel="50000" decel="50000" fill="hold" nodeType="clickEffect">
                                  <p:stCondLst>
                                    <p:cond delay="0"/>
                                  </p:stCondLst>
                                  <p:childTnLst>
                                    <p:animMotion origin="layout" path="M 4.16667E-7 -0.00509 L -0.31276 -0.00046 " pathEditMode="relative" rAng="0" ptsTypes="AA">
                                      <p:cBhvr>
                                        <p:cTn id="403" dur="500" fill="hold"/>
                                        <p:tgtEl>
                                          <p:spTgt spid="431"/>
                                        </p:tgtEl>
                                        <p:attrNameLst>
                                          <p:attrName>ppt_x</p:attrName>
                                          <p:attrName>ppt_y</p:attrName>
                                        </p:attrNameLst>
                                      </p:cBhvr>
                                      <p:rCtr x="-15638" y="231"/>
                                    </p:animMotion>
                                  </p:childTnLst>
                                </p:cTn>
                              </p:par>
                              <p:par>
                                <p:cTn id="404" presetID="19" presetClass="emph" presetSubtype="0" fill="hold" grpId="0" nodeType="withEffect">
                                  <p:stCondLst>
                                    <p:cond delay="0"/>
                                  </p:stCondLst>
                                  <p:childTnLst>
                                    <p:animClr clrSpc="rgb" dir="cw">
                                      <p:cBhvr override="childStyle">
                                        <p:cTn id="405" dur="500" fill="hold"/>
                                        <p:tgtEl>
                                          <p:spTgt spid="114"/>
                                        </p:tgtEl>
                                        <p:attrNameLst>
                                          <p:attrName>style.color</p:attrName>
                                        </p:attrNameLst>
                                      </p:cBhvr>
                                      <p:to>
                                        <a:srgbClr val="01CCFF"/>
                                      </p:to>
                                    </p:animClr>
                                    <p:animClr clrSpc="rgb" dir="cw">
                                      <p:cBhvr>
                                        <p:cTn id="406" dur="500" fill="hold"/>
                                        <p:tgtEl>
                                          <p:spTgt spid="114"/>
                                        </p:tgtEl>
                                        <p:attrNameLst>
                                          <p:attrName>fillcolor</p:attrName>
                                        </p:attrNameLst>
                                      </p:cBhvr>
                                      <p:to>
                                        <a:srgbClr val="01CCFF"/>
                                      </p:to>
                                    </p:animClr>
                                    <p:set>
                                      <p:cBhvr>
                                        <p:cTn id="407" dur="500" fill="hold"/>
                                        <p:tgtEl>
                                          <p:spTgt spid="114"/>
                                        </p:tgtEl>
                                        <p:attrNameLst>
                                          <p:attrName>fill.type</p:attrName>
                                        </p:attrNameLst>
                                      </p:cBhvr>
                                      <p:to>
                                        <p:strVal val="solid"/>
                                      </p:to>
                                    </p:set>
                                    <p:set>
                                      <p:cBhvr>
                                        <p:cTn id="408" dur="500" fill="hold"/>
                                        <p:tgtEl>
                                          <p:spTgt spid="114"/>
                                        </p:tgtEl>
                                        <p:attrNameLst>
                                          <p:attrName>fill.on</p:attrName>
                                        </p:attrNameLst>
                                      </p:cBhvr>
                                      <p:to>
                                        <p:strVal val="true"/>
                                      </p:to>
                                    </p:set>
                                  </p:childTnLst>
                                </p:cTn>
                              </p:par>
                            </p:childTnLst>
                          </p:cTn>
                        </p:par>
                      </p:childTnLst>
                    </p:cTn>
                  </p:par>
                  <p:par>
                    <p:cTn id="409" fill="hold">
                      <p:stCondLst>
                        <p:cond delay="indefinite"/>
                      </p:stCondLst>
                      <p:childTnLst>
                        <p:par>
                          <p:cTn id="410" fill="hold">
                            <p:stCondLst>
                              <p:cond delay="0"/>
                            </p:stCondLst>
                            <p:childTnLst>
                              <p:par>
                                <p:cTn id="411" presetID="42" presetClass="path" presetSubtype="0" accel="50000" decel="50000" fill="hold" nodeType="clickEffect">
                                  <p:stCondLst>
                                    <p:cond delay="0"/>
                                  </p:stCondLst>
                                  <p:childTnLst>
                                    <p:animMotion origin="layout" path="M -0.31406 -0.00092 L -0.30208 0.01435 " pathEditMode="relative" rAng="0" ptsTypes="AA">
                                      <p:cBhvr>
                                        <p:cTn id="412" dur="500" fill="hold"/>
                                        <p:tgtEl>
                                          <p:spTgt spid="431"/>
                                        </p:tgtEl>
                                        <p:attrNameLst>
                                          <p:attrName>ppt_x</p:attrName>
                                          <p:attrName>ppt_y</p:attrName>
                                        </p:attrNameLst>
                                      </p:cBhvr>
                                      <p:rCtr x="599" y="764"/>
                                    </p:animMotion>
                                  </p:childTnLst>
                                </p:cTn>
                              </p:par>
                              <p:par>
                                <p:cTn id="413" presetID="19" presetClass="emph" presetSubtype="0" fill="hold" grpId="0" nodeType="withEffect">
                                  <p:stCondLst>
                                    <p:cond delay="0"/>
                                  </p:stCondLst>
                                  <p:childTnLst>
                                    <p:animClr clrSpc="rgb" dir="cw">
                                      <p:cBhvr override="childStyle">
                                        <p:cTn id="414" dur="500" fill="hold"/>
                                        <p:tgtEl>
                                          <p:spTgt spid="122"/>
                                        </p:tgtEl>
                                        <p:attrNameLst>
                                          <p:attrName>style.color</p:attrName>
                                        </p:attrNameLst>
                                      </p:cBhvr>
                                      <p:to>
                                        <a:srgbClr val="01CCFF"/>
                                      </p:to>
                                    </p:animClr>
                                    <p:animClr clrSpc="rgb" dir="cw">
                                      <p:cBhvr>
                                        <p:cTn id="415" dur="500" fill="hold"/>
                                        <p:tgtEl>
                                          <p:spTgt spid="122"/>
                                        </p:tgtEl>
                                        <p:attrNameLst>
                                          <p:attrName>fillcolor</p:attrName>
                                        </p:attrNameLst>
                                      </p:cBhvr>
                                      <p:to>
                                        <a:srgbClr val="01CCFF"/>
                                      </p:to>
                                    </p:animClr>
                                    <p:set>
                                      <p:cBhvr>
                                        <p:cTn id="416" dur="500" fill="hold"/>
                                        <p:tgtEl>
                                          <p:spTgt spid="122"/>
                                        </p:tgtEl>
                                        <p:attrNameLst>
                                          <p:attrName>fill.type</p:attrName>
                                        </p:attrNameLst>
                                      </p:cBhvr>
                                      <p:to>
                                        <p:strVal val="solid"/>
                                      </p:to>
                                    </p:set>
                                    <p:set>
                                      <p:cBhvr>
                                        <p:cTn id="417" dur="500" fill="hold"/>
                                        <p:tgtEl>
                                          <p:spTgt spid="122"/>
                                        </p:tgtEl>
                                        <p:attrNameLst>
                                          <p:attrName>fill.on</p:attrName>
                                        </p:attrNameLst>
                                      </p:cBhvr>
                                      <p:to>
                                        <p:strVal val="true"/>
                                      </p:to>
                                    </p:set>
                                  </p:childTnLst>
                                </p:cTn>
                              </p:par>
                            </p:childTnLst>
                          </p:cTn>
                        </p:par>
                      </p:childTnLst>
                    </p:cTn>
                  </p:par>
                  <p:par>
                    <p:cTn id="418" fill="hold">
                      <p:stCondLst>
                        <p:cond delay="indefinite"/>
                      </p:stCondLst>
                      <p:childTnLst>
                        <p:par>
                          <p:cTn id="419" fill="hold">
                            <p:stCondLst>
                              <p:cond delay="0"/>
                            </p:stCondLst>
                            <p:childTnLst>
                              <p:par>
                                <p:cTn id="420" presetID="1" presetClass="exit" presetSubtype="0" fill="hold" nodeType="clickEffect">
                                  <p:stCondLst>
                                    <p:cond delay="0"/>
                                  </p:stCondLst>
                                  <p:childTnLst>
                                    <p:set>
                                      <p:cBhvr>
                                        <p:cTn id="421" dur="1" fill="hold">
                                          <p:stCondLst>
                                            <p:cond delay="0"/>
                                          </p:stCondLst>
                                        </p:cTn>
                                        <p:tgtEl>
                                          <p:spTgt spid="431"/>
                                        </p:tgtEl>
                                        <p:attrNameLst>
                                          <p:attrName>style.visibility</p:attrName>
                                        </p:attrNameLst>
                                      </p:cBhvr>
                                      <p:to>
                                        <p:strVal val="hidden"/>
                                      </p:to>
                                    </p:set>
                                  </p:childTnLst>
                                </p:cTn>
                              </p:par>
                              <p:par>
                                <p:cTn id="422" presetID="19" presetClass="emph" presetSubtype="0" fill="hold" grpId="1" nodeType="withEffect">
                                  <p:stCondLst>
                                    <p:cond delay="0"/>
                                  </p:stCondLst>
                                  <p:childTnLst>
                                    <p:animClr clrSpc="rgb" dir="cw">
                                      <p:cBhvr override="childStyle">
                                        <p:cTn id="423" dur="500" fill="hold"/>
                                        <p:tgtEl>
                                          <p:spTgt spid="114"/>
                                        </p:tgtEl>
                                        <p:attrNameLst>
                                          <p:attrName>style.color</p:attrName>
                                        </p:attrNameLst>
                                      </p:cBhvr>
                                      <p:to>
                                        <a:srgbClr val="01CCFF"/>
                                      </p:to>
                                    </p:animClr>
                                    <p:animClr clrSpc="rgb" dir="cw">
                                      <p:cBhvr>
                                        <p:cTn id="424" dur="500" fill="hold"/>
                                        <p:tgtEl>
                                          <p:spTgt spid="114"/>
                                        </p:tgtEl>
                                        <p:attrNameLst>
                                          <p:attrName>fillcolor</p:attrName>
                                        </p:attrNameLst>
                                      </p:cBhvr>
                                      <p:to>
                                        <a:srgbClr val="01CCFF"/>
                                      </p:to>
                                    </p:animClr>
                                    <p:set>
                                      <p:cBhvr>
                                        <p:cTn id="425" dur="500" fill="hold"/>
                                        <p:tgtEl>
                                          <p:spTgt spid="114"/>
                                        </p:tgtEl>
                                        <p:attrNameLst>
                                          <p:attrName>fill.type</p:attrName>
                                        </p:attrNameLst>
                                      </p:cBhvr>
                                      <p:to>
                                        <p:strVal val="solid"/>
                                      </p:to>
                                    </p:set>
                                    <p:set>
                                      <p:cBhvr>
                                        <p:cTn id="426" dur="500" fill="hold"/>
                                        <p:tgtEl>
                                          <p:spTgt spid="114"/>
                                        </p:tgtEl>
                                        <p:attrNameLst>
                                          <p:attrName>fill.on</p:attrName>
                                        </p:attrNameLst>
                                      </p:cBhvr>
                                      <p:to>
                                        <p:strVal val="true"/>
                                      </p:to>
                                    </p:set>
                                  </p:childTnLst>
                                </p:cTn>
                              </p:par>
                              <p:par>
                                <p:cTn id="427" presetID="19" presetClass="emph" presetSubtype="0" fill="hold" grpId="1" nodeType="withEffect">
                                  <p:stCondLst>
                                    <p:cond delay="0"/>
                                  </p:stCondLst>
                                  <p:childTnLst>
                                    <p:animClr clrSpc="rgb" dir="cw">
                                      <p:cBhvr override="childStyle">
                                        <p:cTn id="428" dur="500" fill="hold"/>
                                        <p:tgtEl>
                                          <p:spTgt spid="122"/>
                                        </p:tgtEl>
                                        <p:attrNameLst>
                                          <p:attrName>style.color</p:attrName>
                                        </p:attrNameLst>
                                      </p:cBhvr>
                                      <p:to>
                                        <a:srgbClr val="01CCFF"/>
                                      </p:to>
                                    </p:animClr>
                                    <p:animClr clrSpc="rgb" dir="cw">
                                      <p:cBhvr>
                                        <p:cTn id="429" dur="500" fill="hold"/>
                                        <p:tgtEl>
                                          <p:spTgt spid="122"/>
                                        </p:tgtEl>
                                        <p:attrNameLst>
                                          <p:attrName>fillcolor</p:attrName>
                                        </p:attrNameLst>
                                      </p:cBhvr>
                                      <p:to>
                                        <a:srgbClr val="01CCFF"/>
                                      </p:to>
                                    </p:animClr>
                                    <p:set>
                                      <p:cBhvr>
                                        <p:cTn id="430" dur="500" fill="hold"/>
                                        <p:tgtEl>
                                          <p:spTgt spid="122"/>
                                        </p:tgtEl>
                                        <p:attrNameLst>
                                          <p:attrName>fill.type</p:attrName>
                                        </p:attrNameLst>
                                      </p:cBhvr>
                                      <p:to>
                                        <p:strVal val="solid"/>
                                      </p:to>
                                    </p:set>
                                    <p:set>
                                      <p:cBhvr>
                                        <p:cTn id="431" dur="500" fill="hold"/>
                                        <p:tgtEl>
                                          <p:spTgt spid="122"/>
                                        </p:tgtEl>
                                        <p:attrNameLst>
                                          <p:attrName>fill.on</p:attrName>
                                        </p:attrNameLst>
                                      </p:cBhvr>
                                      <p:to>
                                        <p:strVal val="true"/>
                                      </p:to>
                                    </p:set>
                                  </p:childTnLst>
                                </p:cTn>
                              </p:par>
                              <p:par>
                                <p:cTn id="432" presetID="19" presetClass="emph" presetSubtype="0" fill="hold" grpId="0" nodeType="withEffect">
                                  <p:stCondLst>
                                    <p:cond delay="0"/>
                                  </p:stCondLst>
                                  <p:childTnLst>
                                    <p:animClr clrSpc="rgb" dir="cw">
                                      <p:cBhvr override="childStyle">
                                        <p:cTn id="433" dur="500" fill="hold"/>
                                        <p:tgtEl>
                                          <p:spTgt spid="42"/>
                                        </p:tgtEl>
                                        <p:attrNameLst>
                                          <p:attrName>style.color</p:attrName>
                                        </p:attrNameLst>
                                      </p:cBhvr>
                                      <p:to>
                                        <a:srgbClr val="01CCFF"/>
                                      </p:to>
                                    </p:animClr>
                                    <p:animClr clrSpc="rgb" dir="cw">
                                      <p:cBhvr>
                                        <p:cTn id="434" dur="500" fill="hold"/>
                                        <p:tgtEl>
                                          <p:spTgt spid="42"/>
                                        </p:tgtEl>
                                        <p:attrNameLst>
                                          <p:attrName>fillcolor</p:attrName>
                                        </p:attrNameLst>
                                      </p:cBhvr>
                                      <p:to>
                                        <a:srgbClr val="01CCFF"/>
                                      </p:to>
                                    </p:animClr>
                                    <p:set>
                                      <p:cBhvr>
                                        <p:cTn id="435" dur="500" fill="hold"/>
                                        <p:tgtEl>
                                          <p:spTgt spid="42"/>
                                        </p:tgtEl>
                                        <p:attrNameLst>
                                          <p:attrName>fill.type</p:attrName>
                                        </p:attrNameLst>
                                      </p:cBhvr>
                                      <p:to>
                                        <p:strVal val="solid"/>
                                      </p:to>
                                    </p:set>
                                    <p:set>
                                      <p:cBhvr>
                                        <p:cTn id="436" dur="500" fill="hold"/>
                                        <p:tgtEl>
                                          <p:spTgt spid="42"/>
                                        </p:tgtEl>
                                        <p:attrNameLst>
                                          <p:attrName>fill.on</p:attrName>
                                        </p:attrNameLst>
                                      </p:cBhvr>
                                      <p:to>
                                        <p:strVal val="true"/>
                                      </p:to>
                                    </p:set>
                                  </p:childTnLst>
                                </p:cTn>
                              </p:par>
                              <p:par>
                                <p:cTn id="437" presetID="19" presetClass="emph" presetSubtype="0" fill="hold" grpId="0" nodeType="withEffect">
                                  <p:stCondLst>
                                    <p:cond delay="0"/>
                                  </p:stCondLst>
                                  <p:childTnLst>
                                    <p:animClr clrSpc="rgb" dir="cw">
                                      <p:cBhvr override="childStyle">
                                        <p:cTn id="438" dur="500" fill="hold"/>
                                        <p:tgtEl>
                                          <p:spTgt spid="43"/>
                                        </p:tgtEl>
                                        <p:attrNameLst>
                                          <p:attrName>style.color</p:attrName>
                                        </p:attrNameLst>
                                      </p:cBhvr>
                                      <p:to>
                                        <a:srgbClr val="01CCFF"/>
                                      </p:to>
                                    </p:animClr>
                                    <p:animClr clrSpc="rgb" dir="cw">
                                      <p:cBhvr>
                                        <p:cTn id="439" dur="500" fill="hold"/>
                                        <p:tgtEl>
                                          <p:spTgt spid="43"/>
                                        </p:tgtEl>
                                        <p:attrNameLst>
                                          <p:attrName>fillcolor</p:attrName>
                                        </p:attrNameLst>
                                      </p:cBhvr>
                                      <p:to>
                                        <a:srgbClr val="01CCFF"/>
                                      </p:to>
                                    </p:animClr>
                                    <p:set>
                                      <p:cBhvr>
                                        <p:cTn id="440" dur="500" fill="hold"/>
                                        <p:tgtEl>
                                          <p:spTgt spid="43"/>
                                        </p:tgtEl>
                                        <p:attrNameLst>
                                          <p:attrName>fill.type</p:attrName>
                                        </p:attrNameLst>
                                      </p:cBhvr>
                                      <p:to>
                                        <p:strVal val="solid"/>
                                      </p:to>
                                    </p:set>
                                    <p:set>
                                      <p:cBhvr>
                                        <p:cTn id="441" dur="500" fill="hold"/>
                                        <p:tgtEl>
                                          <p:spTgt spid="43"/>
                                        </p:tgtEl>
                                        <p:attrNameLst>
                                          <p:attrName>fill.on</p:attrName>
                                        </p:attrNameLst>
                                      </p:cBhvr>
                                      <p:to>
                                        <p:strVal val="true"/>
                                      </p:to>
                                    </p:set>
                                  </p:childTnLst>
                                </p:cTn>
                              </p:par>
                              <p:par>
                                <p:cTn id="442" presetID="19" presetClass="emph" presetSubtype="0" fill="hold" grpId="0" nodeType="withEffect">
                                  <p:stCondLst>
                                    <p:cond delay="0"/>
                                  </p:stCondLst>
                                  <p:childTnLst>
                                    <p:animClr clrSpc="rgb" dir="cw">
                                      <p:cBhvr override="childStyle">
                                        <p:cTn id="443" dur="500" fill="hold"/>
                                        <p:tgtEl>
                                          <p:spTgt spid="44"/>
                                        </p:tgtEl>
                                        <p:attrNameLst>
                                          <p:attrName>style.color</p:attrName>
                                        </p:attrNameLst>
                                      </p:cBhvr>
                                      <p:to>
                                        <a:srgbClr val="01CCFF"/>
                                      </p:to>
                                    </p:animClr>
                                    <p:animClr clrSpc="rgb" dir="cw">
                                      <p:cBhvr>
                                        <p:cTn id="444" dur="500" fill="hold"/>
                                        <p:tgtEl>
                                          <p:spTgt spid="44"/>
                                        </p:tgtEl>
                                        <p:attrNameLst>
                                          <p:attrName>fillcolor</p:attrName>
                                        </p:attrNameLst>
                                      </p:cBhvr>
                                      <p:to>
                                        <a:srgbClr val="01CCFF"/>
                                      </p:to>
                                    </p:animClr>
                                    <p:set>
                                      <p:cBhvr>
                                        <p:cTn id="445" dur="500" fill="hold"/>
                                        <p:tgtEl>
                                          <p:spTgt spid="44"/>
                                        </p:tgtEl>
                                        <p:attrNameLst>
                                          <p:attrName>fill.type</p:attrName>
                                        </p:attrNameLst>
                                      </p:cBhvr>
                                      <p:to>
                                        <p:strVal val="solid"/>
                                      </p:to>
                                    </p:set>
                                    <p:set>
                                      <p:cBhvr>
                                        <p:cTn id="446" dur="500" fill="hold"/>
                                        <p:tgtEl>
                                          <p:spTgt spid="44"/>
                                        </p:tgtEl>
                                        <p:attrNameLst>
                                          <p:attrName>fill.on</p:attrName>
                                        </p:attrNameLst>
                                      </p:cBhvr>
                                      <p:to>
                                        <p:strVal val="true"/>
                                      </p:to>
                                    </p:set>
                                  </p:childTnLst>
                                </p:cTn>
                              </p:par>
                              <p:par>
                                <p:cTn id="447" presetID="19" presetClass="emph" presetSubtype="0" fill="hold" grpId="0" nodeType="withEffect">
                                  <p:stCondLst>
                                    <p:cond delay="0"/>
                                  </p:stCondLst>
                                  <p:childTnLst>
                                    <p:animClr clrSpc="rgb" dir="cw">
                                      <p:cBhvr override="childStyle">
                                        <p:cTn id="448" dur="500" fill="hold"/>
                                        <p:tgtEl>
                                          <p:spTgt spid="45"/>
                                        </p:tgtEl>
                                        <p:attrNameLst>
                                          <p:attrName>style.color</p:attrName>
                                        </p:attrNameLst>
                                      </p:cBhvr>
                                      <p:to>
                                        <a:srgbClr val="01CCFF"/>
                                      </p:to>
                                    </p:animClr>
                                    <p:animClr clrSpc="rgb" dir="cw">
                                      <p:cBhvr>
                                        <p:cTn id="449" dur="500" fill="hold"/>
                                        <p:tgtEl>
                                          <p:spTgt spid="45"/>
                                        </p:tgtEl>
                                        <p:attrNameLst>
                                          <p:attrName>fillcolor</p:attrName>
                                        </p:attrNameLst>
                                      </p:cBhvr>
                                      <p:to>
                                        <a:srgbClr val="01CCFF"/>
                                      </p:to>
                                    </p:animClr>
                                    <p:set>
                                      <p:cBhvr>
                                        <p:cTn id="450" dur="500" fill="hold"/>
                                        <p:tgtEl>
                                          <p:spTgt spid="45"/>
                                        </p:tgtEl>
                                        <p:attrNameLst>
                                          <p:attrName>fill.type</p:attrName>
                                        </p:attrNameLst>
                                      </p:cBhvr>
                                      <p:to>
                                        <p:strVal val="solid"/>
                                      </p:to>
                                    </p:set>
                                    <p:set>
                                      <p:cBhvr>
                                        <p:cTn id="451" dur="500" fill="hold"/>
                                        <p:tgtEl>
                                          <p:spTgt spid="45"/>
                                        </p:tgtEl>
                                        <p:attrNameLst>
                                          <p:attrName>fill.on</p:attrName>
                                        </p:attrNameLst>
                                      </p:cBhvr>
                                      <p:to>
                                        <p:strVal val="true"/>
                                      </p:to>
                                    </p:set>
                                  </p:childTnLst>
                                </p:cTn>
                              </p:par>
                              <p:par>
                                <p:cTn id="452" presetID="19" presetClass="emph" presetSubtype="0" fill="hold" grpId="0" nodeType="withEffect">
                                  <p:stCondLst>
                                    <p:cond delay="0"/>
                                  </p:stCondLst>
                                  <p:childTnLst>
                                    <p:animClr clrSpc="rgb" dir="cw">
                                      <p:cBhvr override="childStyle">
                                        <p:cTn id="453" dur="500" fill="hold"/>
                                        <p:tgtEl>
                                          <p:spTgt spid="46"/>
                                        </p:tgtEl>
                                        <p:attrNameLst>
                                          <p:attrName>style.color</p:attrName>
                                        </p:attrNameLst>
                                      </p:cBhvr>
                                      <p:to>
                                        <a:srgbClr val="01CCFF"/>
                                      </p:to>
                                    </p:animClr>
                                    <p:animClr clrSpc="rgb" dir="cw">
                                      <p:cBhvr>
                                        <p:cTn id="454" dur="500" fill="hold"/>
                                        <p:tgtEl>
                                          <p:spTgt spid="46"/>
                                        </p:tgtEl>
                                        <p:attrNameLst>
                                          <p:attrName>fillcolor</p:attrName>
                                        </p:attrNameLst>
                                      </p:cBhvr>
                                      <p:to>
                                        <a:srgbClr val="01CCFF"/>
                                      </p:to>
                                    </p:animClr>
                                    <p:set>
                                      <p:cBhvr>
                                        <p:cTn id="455" dur="500" fill="hold"/>
                                        <p:tgtEl>
                                          <p:spTgt spid="46"/>
                                        </p:tgtEl>
                                        <p:attrNameLst>
                                          <p:attrName>fill.type</p:attrName>
                                        </p:attrNameLst>
                                      </p:cBhvr>
                                      <p:to>
                                        <p:strVal val="solid"/>
                                      </p:to>
                                    </p:set>
                                    <p:set>
                                      <p:cBhvr>
                                        <p:cTn id="456" dur="500" fill="hold"/>
                                        <p:tgtEl>
                                          <p:spTgt spid="46"/>
                                        </p:tgtEl>
                                        <p:attrNameLst>
                                          <p:attrName>fill.on</p:attrName>
                                        </p:attrNameLst>
                                      </p:cBhvr>
                                      <p:to>
                                        <p:strVal val="true"/>
                                      </p:to>
                                    </p:set>
                                  </p:childTnLst>
                                </p:cTn>
                              </p:par>
                              <p:par>
                                <p:cTn id="457" presetID="19" presetClass="emph" presetSubtype="0" fill="hold" grpId="0" nodeType="withEffect">
                                  <p:stCondLst>
                                    <p:cond delay="0"/>
                                  </p:stCondLst>
                                  <p:childTnLst>
                                    <p:animClr clrSpc="rgb" dir="cw">
                                      <p:cBhvr override="childStyle">
                                        <p:cTn id="458" dur="500" fill="hold"/>
                                        <p:tgtEl>
                                          <p:spTgt spid="50"/>
                                        </p:tgtEl>
                                        <p:attrNameLst>
                                          <p:attrName>style.color</p:attrName>
                                        </p:attrNameLst>
                                      </p:cBhvr>
                                      <p:to>
                                        <a:srgbClr val="01CCFF"/>
                                      </p:to>
                                    </p:animClr>
                                    <p:animClr clrSpc="rgb" dir="cw">
                                      <p:cBhvr>
                                        <p:cTn id="459" dur="500" fill="hold"/>
                                        <p:tgtEl>
                                          <p:spTgt spid="50"/>
                                        </p:tgtEl>
                                        <p:attrNameLst>
                                          <p:attrName>fillcolor</p:attrName>
                                        </p:attrNameLst>
                                      </p:cBhvr>
                                      <p:to>
                                        <a:srgbClr val="01CCFF"/>
                                      </p:to>
                                    </p:animClr>
                                    <p:set>
                                      <p:cBhvr>
                                        <p:cTn id="460" dur="500" fill="hold"/>
                                        <p:tgtEl>
                                          <p:spTgt spid="50"/>
                                        </p:tgtEl>
                                        <p:attrNameLst>
                                          <p:attrName>fill.type</p:attrName>
                                        </p:attrNameLst>
                                      </p:cBhvr>
                                      <p:to>
                                        <p:strVal val="solid"/>
                                      </p:to>
                                    </p:set>
                                    <p:set>
                                      <p:cBhvr>
                                        <p:cTn id="461" dur="500" fill="hold"/>
                                        <p:tgtEl>
                                          <p:spTgt spid="50"/>
                                        </p:tgtEl>
                                        <p:attrNameLst>
                                          <p:attrName>fill.on</p:attrName>
                                        </p:attrNameLst>
                                      </p:cBhvr>
                                      <p:to>
                                        <p:strVal val="true"/>
                                      </p:to>
                                    </p:set>
                                  </p:childTnLst>
                                </p:cTn>
                              </p:par>
                              <p:par>
                                <p:cTn id="462" presetID="19" presetClass="emph" presetSubtype="0" fill="hold" grpId="0" nodeType="withEffect">
                                  <p:stCondLst>
                                    <p:cond delay="0"/>
                                  </p:stCondLst>
                                  <p:childTnLst>
                                    <p:animClr clrSpc="rgb" dir="cw">
                                      <p:cBhvr override="childStyle">
                                        <p:cTn id="463" dur="500" fill="hold"/>
                                        <p:tgtEl>
                                          <p:spTgt spid="51"/>
                                        </p:tgtEl>
                                        <p:attrNameLst>
                                          <p:attrName>style.color</p:attrName>
                                        </p:attrNameLst>
                                      </p:cBhvr>
                                      <p:to>
                                        <a:srgbClr val="01CCFF"/>
                                      </p:to>
                                    </p:animClr>
                                    <p:animClr clrSpc="rgb" dir="cw">
                                      <p:cBhvr>
                                        <p:cTn id="464" dur="500" fill="hold"/>
                                        <p:tgtEl>
                                          <p:spTgt spid="51"/>
                                        </p:tgtEl>
                                        <p:attrNameLst>
                                          <p:attrName>fillcolor</p:attrName>
                                        </p:attrNameLst>
                                      </p:cBhvr>
                                      <p:to>
                                        <a:srgbClr val="01CCFF"/>
                                      </p:to>
                                    </p:animClr>
                                    <p:set>
                                      <p:cBhvr>
                                        <p:cTn id="465" dur="500" fill="hold"/>
                                        <p:tgtEl>
                                          <p:spTgt spid="51"/>
                                        </p:tgtEl>
                                        <p:attrNameLst>
                                          <p:attrName>fill.type</p:attrName>
                                        </p:attrNameLst>
                                      </p:cBhvr>
                                      <p:to>
                                        <p:strVal val="solid"/>
                                      </p:to>
                                    </p:set>
                                    <p:set>
                                      <p:cBhvr>
                                        <p:cTn id="466" dur="500" fill="hold"/>
                                        <p:tgtEl>
                                          <p:spTgt spid="51"/>
                                        </p:tgtEl>
                                        <p:attrNameLst>
                                          <p:attrName>fill.on</p:attrName>
                                        </p:attrNameLst>
                                      </p:cBhvr>
                                      <p:to>
                                        <p:strVal val="true"/>
                                      </p:to>
                                    </p:set>
                                  </p:childTnLst>
                                </p:cTn>
                              </p:par>
                              <p:par>
                                <p:cTn id="467" presetID="19" presetClass="emph" presetSubtype="0" fill="hold" grpId="0" nodeType="withEffect">
                                  <p:stCondLst>
                                    <p:cond delay="0"/>
                                  </p:stCondLst>
                                  <p:childTnLst>
                                    <p:animClr clrSpc="rgb" dir="cw">
                                      <p:cBhvr override="childStyle">
                                        <p:cTn id="468" dur="500" fill="hold"/>
                                        <p:tgtEl>
                                          <p:spTgt spid="52"/>
                                        </p:tgtEl>
                                        <p:attrNameLst>
                                          <p:attrName>style.color</p:attrName>
                                        </p:attrNameLst>
                                      </p:cBhvr>
                                      <p:to>
                                        <a:srgbClr val="01CCFF"/>
                                      </p:to>
                                    </p:animClr>
                                    <p:animClr clrSpc="rgb" dir="cw">
                                      <p:cBhvr>
                                        <p:cTn id="469" dur="500" fill="hold"/>
                                        <p:tgtEl>
                                          <p:spTgt spid="52"/>
                                        </p:tgtEl>
                                        <p:attrNameLst>
                                          <p:attrName>fillcolor</p:attrName>
                                        </p:attrNameLst>
                                      </p:cBhvr>
                                      <p:to>
                                        <a:srgbClr val="01CCFF"/>
                                      </p:to>
                                    </p:animClr>
                                    <p:set>
                                      <p:cBhvr>
                                        <p:cTn id="470" dur="500" fill="hold"/>
                                        <p:tgtEl>
                                          <p:spTgt spid="52"/>
                                        </p:tgtEl>
                                        <p:attrNameLst>
                                          <p:attrName>fill.type</p:attrName>
                                        </p:attrNameLst>
                                      </p:cBhvr>
                                      <p:to>
                                        <p:strVal val="solid"/>
                                      </p:to>
                                    </p:set>
                                    <p:set>
                                      <p:cBhvr>
                                        <p:cTn id="471" dur="500" fill="hold"/>
                                        <p:tgtEl>
                                          <p:spTgt spid="52"/>
                                        </p:tgtEl>
                                        <p:attrNameLst>
                                          <p:attrName>fill.on</p:attrName>
                                        </p:attrNameLst>
                                      </p:cBhvr>
                                      <p:to>
                                        <p:strVal val="true"/>
                                      </p:to>
                                    </p:set>
                                  </p:childTnLst>
                                </p:cTn>
                              </p:par>
                              <p:par>
                                <p:cTn id="472" presetID="19" presetClass="emph" presetSubtype="0" fill="hold" grpId="0" nodeType="withEffect">
                                  <p:stCondLst>
                                    <p:cond delay="0"/>
                                  </p:stCondLst>
                                  <p:childTnLst>
                                    <p:animClr clrSpc="rgb" dir="cw">
                                      <p:cBhvr override="childStyle">
                                        <p:cTn id="473" dur="500" fill="hold"/>
                                        <p:tgtEl>
                                          <p:spTgt spid="53"/>
                                        </p:tgtEl>
                                        <p:attrNameLst>
                                          <p:attrName>style.color</p:attrName>
                                        </p:attrNameLst>
                                      </p:cBhvr>
                                      <p:to>
                                        <a:srgbClr val="01CCFF"/>
                                      </p:to>
                                    </p:animClr>
                                    <p:animClr clrSpc="rgb" dir="cw">
                                      <p:cBhvr>
                                        <p:cTn id="474" dur="500" fill="hold"/>
                                        <p:tgtEl>
                                          <p:spTgt spid="53"/>
                                        </p:tgtEl>
                                        <p:attrNameLst>
                                          <p:attrName>fillcolor</p:attrName>
                                        </p:attrNameLst>
                                      </p:cBhvr>
                                      <p:to>
                                        <a:srgbClr val="01CCFF"/>
                                      </p:to>
                                    </p:animClr>
                                    <p:set>
                                      <p:cBhvr>
                                        <p:cTn id="475" dur="500" fill="hold"/>
                                        <p:tgtEl>
                                          <p:spTgt spid="53"/>
                                        </p:tgtEl>
                                        <p:attrNameLst>
                                          <p:attrName>fill.type</p:attrName>
                                        </p:attrNameLst>
                                      </p:cBhvr>
                                      <p:to>
                                        <p:strVal val="solid"/>
                                      </p:to>
                                    </p:set>
                                    <p:set>
                                      <p:cBhvr>
                                        <p:cTn id="476" dur="500" fill="hold"/>
                                        <p:tgtEl>
                                          <p:spTgt spid="53"/>
                                        </p:tgtEl>
                                        <p:attrNameLst>
                                          <p:attrName>fill.on</p:attrName>
                                        </p:attrNameLst>
                                      </p:cBhvr>
                                      <p:to>
                                        <p:strVal val="true"/>
                                      </p:to>
                                    </p:set>
                                  </p:childTnLst>
                                </p:cTn>
                              </p:par>
                              <p:par>
                                <p:cTn id="477" presetID="19" presetClass="emph" presetSubtype="0" fill="hold" grpId="0" nodeType="withEffect">
                                  <p:stCondLst>
                                    <p:cond delay="0"/>
                                  </p:stCondLst>
                                  <p:childTnLst>
                                    <p:animClr clrSpc="rgb" dir="cw">
                                      <p:cBhvr override="childStyle">
                                        <p:cTn id="478" dur="500" fill="hold"/>
                                        <p:tgtEl>
                                          <p:spTgt spid="54"/>
                                        </p:tgtEl>
                                        <p:attrNameLst>
                                          <p:attrName>style.color</p:attrName>
                                        </p:attrNameLst>
                                      </p:cBhvr>
                                      <p:to>
                                        <a:srgbClr val="01CCFF"/>
                                      </p:to>
                                    </p:animClr>
                                    <p:animClr clrSpc="rgb" dir="cw">
                                      <p:cBhvr>
                                        <p:cTn id="479" dur="500" fill="hold"/>
                                        <p:tgtEl>
                                          <p:spTgt spid="54"/>
                                        </p:tgtEl>
                                        <p:attrNameLst>
                                          <p:attrName>fillcolor</p:attrName>
                                        </p:attrNameLst>
                                      </p:cBhvr>
                                      <p:to>
                                        <a:srgbClr val="01CCFF"/>
                                      </p:to>
                                    </p:animClr>
                                    <p:set>
                                      <p:cBhvr>
                                        <p:cTn id="480" dur="500" fill="hold"/>
                                        <p:tgtEl>
                                          <p:spTgt spid="54"/>
                                        </p:tgtEl>
                                        <p:attrNameLst>
                                          <p:attrName>fill.type</p:attrName>
                                        </p:attrNameLst>
                                      </p:cBhvr>
                                      <p:to>
                                        <p:strVal val="solid"/>
                                      </p:to>
                                    </p:set>
                                    <p:set>
                                      <p:cBhvr>
                                        <p:cTn id="481" dur="500" fill="hold"/>
                                        <p:tgtEl>
                                          <p:spTgt spid="54"/>
                                        </p:tgtEl>
                                        <p:attrNameLst>
                                          <p:attrName>fill.on</p:attrName>
                                        </p:attrNameLst>
                                      </p:cBhvr>
                                      <p:to>
                                        <p:strVal val="true"/>
                                      </p:to>
                                    </p:set>
                                  </p:childTnLst>
                                </p:cTn>
                              </p:par>
                              <p:par>
                                <p:cTn id="482" presetID="19" presetClass="emph" presetSubtype="0" fill="hold" grpId="0" nodeType="withEffect">
                                  <p:stCondLst>
                                    <p:cond delay="0"/>
                                  </p:stCondLst>
                                  <p:childTnLst>
                                    <p:animClr clrSpc="rgb" dir="cw">
                                      <p:cBhvr override="childStyle">
                                        <p:cTn id="483" dur="500" fill="hold"/>
                                        <p:tgtEl>
                                          <p:spTgt spid="58"/>
                                        </p:tgtEl>
                                        <p:attrNameLst>
                                          <p:attrName>style.color</p:attrName>
                                        </p:attrNameLst>
                                      </p:cBhvr>
                                      <p:to>
                                        <a:srgbClr val="01CCFF"/>
                                      </p:to>
                                    </p:animClr>
                                    <p:animClr clrSpc="rgb" dir="cw">
                                      <p:cBhvr>
                                        <p:cTn id="484" dur="500" fill="hold"/>
                                        <p:tgtEl>
                                          <p:spTgt spid="58"/>
                                        </p:tgtEl>
                                        <p:attrNameLst>
                                          <p:attrName>fillcolor</p:attrName>
                                        </p:attrNameLst>
                                      </p:cBhvr>
                                      <p:to>
                                        <a:srgbClr val="01CCFF"/>
                                      </p:to>
                                    </p:animClr>
                                    <p:set>
                                      <p:cBhvr>
                                        <p:cTn id="485" dur="500" fill="hold"/>
                                        <p:tgtEl>
                                          <p:spTgt spid="58"/>
                                        </p:tgtEl>
                                        <p:attrNameLst>
                                          <p:attrName>fill.type</p:attrName>
                                        </p:attrNameLst>
                                      </p:cBhvr>
                                      <p:to>
                                        <p:strVal val="solid"/>
                                      </p:to>
                                    </p:set>
                                    <p:set>
                                      <p:cBhvr>
                                        <p:cTn id="486" dur="500" fill="hold"/>
                                        <p:tgtEl>
                                          <p:spTgt spid="58"/>
                                        </p:tgtEl>
                                        <p:attrNameLst>
                                          <p:attrName>fill.on</p:attrName>
                                        </p:attrNameLst>
                                      </p:cBhvr>
                                      <p:to>
                                        <p:strVal val="true"/>
                                      </p:to>
                                    </p:set>
                                  </p:childTnLst>
                                </p:cTn>
                              </p:par>
                              <p:par>
                                <p:cTn id="487" presetID="19" presetClass="emph" presetSubtype="0" fill="hold" grpId="0" nodeType="withEffect">
                                  <p:stCondLst>
                                    <p:cond delay="0"/>
                                  </p:stCondLst>
                                  <p:childTnLst>
                                    <p:animClr clrSpc="rgb" dir="cw">
                                      <p:cBhvr override="childStyle">
                                        <p:cTn id="488" dur="500" fill="hold"/>
                                        <p:tgtEl>
                                          <p:spTgt spid="59"/>
                                        </p:tgtEl>
                                        <p:attrNameLst>
                                          <p:attrName>style.color</p:attrName>
                                        </p:attrNameLst>
                                      </p:cBhvr>
                                      <p:to>
                                        <a:srgbClr val="01CCFF"/>
                                      </p:to>
                                    </p:animClr>
                                    <p:animClr clrSpc="rgb" dir="cw">
                                      <p:cBhvr>
                                        <p:cTn id="489" dur="500" fill="hold"/>
                                        <p:tgtEl>
                                          <p:spTgt spid="59"/>
                                        </p:tgtEl>
                                        <p:attrNameLst>
                                          <p:attrName>fillcolor</p:attrName>
                                        </p:attrNameLst>
                                      </p:cBhvr>
                                      <p:to>
                                        <a:srgbClr val="01CCFF"/>
                                      </p:to>
                                    </p:animClr>
                                    <p:set>
                                      <p:cBhvr>
                                        <p:cTn id="490" dur="500" fill="hold"/>
                                        <p:tgtEl>
                                          <p:spTgt spid="59"/>
                                        </p:tgtEl>
                                        <p:attrNameLst>
                                          <p:attrName>fill.type</p:attrName>
                                        </p:attrNameLst>
                                      </p:cBhvr>
                                      <p:to>
                                        <p:strVal val="solid"/>
                                      </p:to>
                                    </p:set>
                                    <p:set>
                                      <p:cBhvr>
                                        <p:cTn id="491" dur="500" fill="hold"/>
                                        <p:tgtEl>
                                          <p:spTgt spid="59"/>
                                        </p:tgtEl>
                                        <p:attrNameLst>
                                          <p:attrName>fill.on</p:attrName>
                                        </p:attrNameLst>
                                      </p:cBhvr>
                                      <p:to>
                                        <p:strVal val="true"/>
                                      </p:to>
                                    </p:set>
                                  </p:childTnLst>
                                </p:cTn>
                              </p:par>
                              <p:par>
                                <p:cTn id="492" presetID="19" presetClass="emph" presetSubtype="0" fill="hold" grpId="0" nodeType="withEffect">
                                  <p:stCondLst>
                                    <p:cond delay="0"/>
                                  </p:stCondLst>
                                  <p:childTnLst>
                                    <p:animClr clrSpc="rgb" dir="cw">
                                      <p:cBhvr override="childStyle">
                                        <p:cTn id="493" dur="500" fill="hold"/>
                                        <p:tgtEl>
                                          <p:spTgt spid="60"/>
                                        </p:tgtEl>
                                        <p:attrNameLst>
                                          <p:attrName>style.color</p:attrName>
                                        </p:attrNameLst>
                                      </p:cBhvr>
                                      <p:to>
                                        <a:srgbClr val="01CCFF"/>
                                      </p:to>
                                    </p:animClr>
                                    <p:animClr clrSpc="rgb" dir="cw">
                                      <p:cBhvr>
                                        <p:cTn id="494" dur="500" fill="hold"/>
                                        <p:tgtEl>
                                          <p:spTgt spid="60"/>
                                        </p:tgtEl>
                                        <p:attrNameLst>
                                          <p:attrName>fillcolor</p:attrName>
                                        </p:attrNameLst>
                                      </p:cBhvr>
                                      <p:to>
                                        <a:srgbClr val="01CCFF"/>
                                      </p:to>
                                    </p:animClr>
                                    <p:set>
                                      <p:cBhvr>
                                        <p:cTn id="495" dur="500" fill="hold"/>
                                        <p:tgtEl>
                                          <p:spTgt spid="60"/>
                                        </p:tgtEl>
                                        <p:attrNameLst>
                                          <p:attrName>fill.type</p:attrName>
                                        </p:attrNameLst>
                                      </p:cBhvr>
                                      <p:to>
                                        <p:strVal val="solid"/>
                                      </p:to>
                                    </p:set>
                                    <p:set>
                                      <p:cBhvr>
                                        <p:cTn id="496" dur="500" fill="hold"/>
                                        <p:tgtEl>
                                          <p:spTgt spid="60"/>
                                        </p:tgtEl>
                                        <p:attrNameLst>
                                          <p:attrName>fill.on</p:attrName>
                                        </p:attrNameLst>
                                      </p:cBhvr>
                                      <p:to>
                                        <p:strVal val="true"/>
                                      </p:to>
                                    </p:set>
                                  </p:childTnLst>
                                </p:cTn>
                              </p:par>
                              <p:par>
                                <p:cTn id="497" presetID="19" presetClass="emph" presetSubtype="0" fill="hold" grpId="0" nodeType="withEffect">
                                  <p:stCondLst>
                                    <p:cond delay="0"/>
                                  </p:stCondLst>
                                  <p:childTnLst>
                                    <p:animClr clrSpc="rgb" dir="cw">
                                      <p:cBhvr override="childStyle">
                                        <p:cTn id="498" dur="500" fill="hold"/>
                                        <p:tgtEl>
                                          <p:spTgt spid="61"/>
                                        </p:tgtEl>
                                        <p:attrNameLst>
                                          <p:attrName>style.color</p:attrName>
                                        </p:attrNameLst>
                                      </p:cBhvr>
                                      <p:to>
                                        <a:srgbClr val="01CCFF"/>
                                      </p:to>
                                    </p:animClr>
                                    <p:animClr clrSpc="rgb" dir="cw">
                                      <p:cBhvr>
                                        <p:cTn id="499" dur="500" fill="hold"/>
                                        <p:tgtEl>
                                          <p:spTgt spid="61"/>
                                        </p:tgtEl>
                                        <p:attrNameLst>
                                          <p:attrName>fillcolor</p:attrName>
                                        </p:attrNameLst>
                                      </p:cBhvr>
                                      <p:to>
                                        <a:srgbClr val="01CCFF"/>
                                      </p:to>
                                    </p:animClr>
                                    <p:set>
                                      <p:cBhvr>
                                        <p:cTn id="500" dur="500" fill="hold"/>
                                        <p:tgtEl>
                                          <p:spTgt spid="61"/>
                                        </p:tgtEl>
                                        <p:attrNameLst>
                                          <p:attrName>fill.type</p:attrName>
                                        </p:attrNameLst>
                                      </p:cBhvr>
                                      <p:to>
                                        <p:strVal val="solid"/>
                                      </p:to>
                                    </p:set>
                                    <p:set>
                                      <p:cBhvr>
                                        <p:cTn id="501" dur="500" fill="hold"/>
                                        <p:tgtEl>
                                          <p:spTgt spid="61"/>
                                        </p:tgtEl>
                                        <p:attrNameLst>
                                          <p:attrName>fill.on</p:attrName>
                                        </p:attrNameLst>
                                      </p:cBhvr>
                                      <p:to>
                                        <p:strVal val="true"/>
                                      </p:to>
                                    </p:set>
                                  </p:childTnLst>
                                </p:cTn>
                              </p:par>
                              <p:par>
                                <p:cTn id="502" presetID="19" presetClass="emph" presetSubtype="0" fill="hold" grpId="0" nodeType="withEffect">
                                  <p:stCondLst>
                                    <p:cond delay="0"/>
                                  </p:stCondLst>
                                  <p:childTnLst>
                                    <p:animClr clrSpc="rgb" dir="cw">
                                      <p:cBhvr override="childStyle">
                                        <p:cTn id="503" dur="500" fill="hold"/>
                                        <p:tgtEl>
                                          <p:spTgt spid="62"/>
                                        </p:tgtEl>
                                        <p:attrNameLst>
                                          <p:attrName>style.color</p:attrName>
                                        </p:attrNameLst>
                                      </p:cBhvr>
                                      <p:to>
                                        <a:srgbClr val="01CCFF"/>
                                      </p:to>
                                    </p:animClr>
                                    <p:animClr clrSpc="rgb" dir="cw">
                                      <p:cBhvr>
                                        <p:cTn id="504" dur="500" fill="hold"/>
                                        <p:tgtEl>
                                          <p:spTgt spid="62"/>
                                        </p:tgtEl>
                                        <p:attrNameLst>
                                          <p:attrName>fillcolor</p:attrName>
                                        </p:attrNameLst>
                                      </p:cBhvr>
                                      <p:to>
                                        <a:srgbClr val="01CCFF"/>
                                      </p:to>
                                    </p:animClr>
                                    <p:set>
                                      <p:cBhvr>
                                        <p:cTn id="505" dur="500" fill="hold"/>
                                        <p:tgtEl>
                                          <p:spTgt spid="62"/>
                                        </p:tgtEl>
                                        <p:attrNameLst>
                                          <p:attrName>fill.type</p:attrName>
                                        </p:attrNameLst>
                                      </p:cBhvr>
                                      <p:to>
                                        <p:strVal val="solid"/>
                                      </p:to>
                                    </p:set>
                                    <p:set>
                                      <p:cBhvr>
                                        <p:cTn id="506" dur="500" fill="hold"/>
                                        <p:tgtEl>
                                          <p:spTgt spid="62"/>
                                        </p:tgtEl>
                                        <p:attrNameLst>
                                          <p:attrName>fill.on</p:attrName>
                                        </p:attrNameLst>
                                      </p:cBhvr>
                                      <p:to>
                                        <p:strVal val="true"/>
                                      </p:to>
                                    </p:set>
                                  </p:childTnLst>
                                </p:cTn>
                              </p:par>
                              <p:par>
                                <p:cTn id="507" presetID="19" presetClass="emph" presetSubtype="0" fill="hold" grpId="0" nodeType="withEffect">
                                  <p:stCondLst>
                                    <p:cond delay="0"/>
                                  </p:stCondLst>
                                  <p:childTnLst>
                                    <p:animClr clrSpc="rgb" dir="cw">
                                      <p:cBhvr override="childStyle">
                                        <p:cTn id="508" dur="500" fill="hold"/>
                                        <p:tgtEl>
                                          <p:spTgt spid="131"/>
                                        </p:tgtEl>
                                        <p:attrNameLst>
                                          <p:attrName>style.color</p:attrName>
                                        </p:attrNameLst>
                                      </p:cBhvr>
                                      <p:to>
                                        <a:srgbClr val="01CCFF"/>
                                      </p:to>
                                    </p:animClr>
                                    <p:animClr clrSpc="rgb" dir="cw">
                                      <p:cBhvr>
                                        <p:cTn id="509" dur="500" fill="hold"/>
                                        <p:tgtEl>
                                          <p:spTgt spid="131"/>
                                        </p:tgtEl>
                                        <p:attrNameLst>
                                          <p:attrName>fillcolor</p:attrName>
                                        </p:attrNameLst>
                                      </p:cBhvr>
                                      <p:to>
                                        <a:srgbClr val="01CCFF"/>
                                      </p:to>
                                    </p:animClr>
                                    <p:set>
                                      <p:cBhvr>
                                        <p:cTn id="510" dur="500" fill="hold"/>
                                        <p:tgtEl>
                                          <p:spTgt spid="131"/>
                                        </p:tgtEl>
                                        <p:attrNameLst>
                                          <p:attrName>fill.type</p:attrName>
                                        </p:attrNameLst>
                                      </p:cBhvr>
                                      <p:to>
                                        <p:strVal val="solid"/>
                                      </p:to>
                                    </p:set>
                                    <p:set>
                                      <p:cBhvr>
                                        <p:cTn id="511" dur="500" fill="hold"/>
                                        <p:tgtEl>
                                          <p:spTgt spid="131"/>
                                        </p:tgtEl>
                                        <p:attrNameLst>
                                          <p:attrName>fill.on</p:attrName>
                                        </p:attrNameLst>
                                      </p:cBhvr>
                                      <p:to>
                                        <p:strVal val="true"/>
                                      </p:to>
                                    </p:set>
                                  </p:childTnLst>
                                </p:cTn>
                              </p:par>
                              <p:par>
                                <p:cTn id="512" presetID="19" presetClass="emph" presetSubtype="0" fill="hold" grpId="0" nodeType="withEffect">
                                  <p:stCondLst>
                                    <p:cond delay="0"/>
                                  </p:stCondLst>
                                  <p:childTnLst>
                                    <p:animClr clrSpc="rgb" dir="cw">
                                      <p:cBhvr override="childStyle">
                                        <p:cTn id="513" dur="500" fill="hold"/>
                                        <p:tgtEl>
                                          <p:spTgt spid="132"/>
                                        </p:tgtEl>
                                        <p:attrNameLst>
                                          <p:attrName>style.color</p:attrName>
                                        </p:attrNameLst>
                                      </p:cBhvr>
                                      <p:to>
                                        <a:srgbClr val="01CCFF"/>
                                      </p:to>
                                    </p:animClr>
                                    <p:animClr clrSpc="rgb" dir="cw">
                                      <p:cBhvr>
                                        <p:cTn id="514" dur="500" fill="hold"/>
                                        <p:tgtEl>
                                          <p:spTgt spid="132"/>
                                        </p:tgtEl>
                                        <p:attrNameLst>
                                          <p:attrName>fillcolor</p:attrName>
                                        </p:attrNameLst>
                                      </p:cBhvr>
                                      <p:to>
                                        <a:srgbClr val="01CCFF"/>
                                      </p:to>
                                    </p:animClr>
                                    <p:set>
                                      <p:cBhvr>
                                        <p:cTn id="515" dur="500" fill="hold"/>
                                        <p:tgtEl>
                                          <p:spTgt spid="132"/>
                                        </p:tgtEl>
                                        <p:attrNameLst>
                                          <p:attrName>fill.type</p:attrName>
                                        </p:attrNameLst>
                                      </p:cBhvr>
                                      <p:to>
                                        <p:strVal val="solid"/>
                                      </p:to>
                                    </p:set>
                                    <p:set>
                                      <p:cBhvr>
                                        <p:cTn id="516" dur="500" fill="hold"/>
                                        <p:tgtEl>
                                          <p:spTgt spid="132"/>
                                        </p:tgtEl>
                                        <p:attrNameLst>
                                          <p:attrName>fill.on</p:attrName>
                                        </p:attrNameLst>
                                      </p:cBhvr>
                                      <p:to>
                                        <p:strVal val="true"/>
                                      </p:to>
                                    </p:set>
                                  </p:childTnLst>
                                </p:cTn>
                              </p:par>
                              <p:par>
                                <p:cTn id="517" presetID="19" presetClass="emph" presetSubtype="0" fill="hold" grpId="0" nodeType="withEffect">
                                  <p:stCondLst>
                                    <p:cond delay="0"/>
                                  </p:stCondLst>
                                  <p:childTnLst>
                                    <p:animClr clrSpc="rgb" dir="cw">
                                      <p:cBhvr override="childStyle">
                                        <p:cTn id="518" dur="500" fill="hold"/>
                                        <p:tgtEl>
                                          <p:spTgt spid="133"/>
                                        </p:tgtEl>
                                        <p:attrNameLst>
                                          <p:attrName>style.color</p:attrName>
                                        </p:attrNameLst>
                                      </p:cBhvr>
                                      <p:to>
                                        <a:srgbClr val="01CCFF"/>
                                      </p:to>
                                    </p:animClr>
                                    <p:animClr clrSpc="rgb" dir="cw">
                                      <p:cBhvr>
                                        <p:cTn id="519" dur="500" fill="hold"/>
                                        <p:tgtEl>
                                          <p:spTgt spid="133"/>
                                        </p:tgtEl>
                                        <p:attrNameLst>
                                          <p:attrName>fillcolor</p:attrName>
                                        </p:attrNameLst>
                                      </p:cBhvr>
                                      <p:to>
                                        <a:srgbClr val="01CCFF"/>
                                      </p:to>
                                    </p:animClr>
                                    <p:set>
                                      <p:cBhvr>
                                        <p:cTn id="520" dur="500" fill="hold"/>
                                        <p:tgtEl>
                                          <p:spTgt spid="133"/>
                                        </p:tgtEl>
                                        <p:attrNameLst>
                                          <p:attrName>fill.type</p:attrName>
                                        </p:attrNameLst>
                                      </p:cBhvr>
                                      <p:to>
                                        <p:strVal val="solid"/>
                                      </p:to>
                                    </p:set>
                                    <p:set>
                                      <p:cBhvr>
                                        <p:cTn id="521" dur="500" fill="hold"/>
                                        <p:tgtEl>
                                          <p:spTgt spid="133"/>
                                        </p:tgtEl>
                                        <p:attrNameLst>
                                          <p:attrName>fill.on</p:attrName>
                                        </p:attrNameLst>
                                      </p:cBhvr>
                                      <p:to>
                                        <p:strVal val="true"/>
                                      </p:to>
                                    </p:set>
                                  </p:childTnLst>
                                </p:cTn>
                              </p:par>
                              <p:par>
                                <p:cTn id="522" presetID="19" presetClass="emph" presetSubtype="0" fill="hold" grpId="0" nodeType="withEffect">
                                  <p:stCondLst>
                                    <p:cond delay="0"/>
                                  </p:stCondLst>
                                  <p:childTnLst>
                                    <p:animClr clrSpc="rgb" dir="cw">
                                      <p:cBhvr override="childStyle">
                                        <p:cTn id="523" dur="500" fill="hold"/>
                                        <p:tgtEl>
                                          <p:spTgt spid="134"/>
                                        </p:tgtEl>
                                        <p:attrNameLst>
                                          <p:attrName>style.color</p:attrName>
                                        </p:attrNameLst>
                                      </p:cBhvr>
                                      <p:to>
                                        <a:srgbClr val="01CCFF"/>
                                      </p:to>
                                    </p:animClr>
                                    <p:animClr clrSpc="rgb" dir="cw">
                                      <p:cBhvr>
                                        <p:cTn id="524" dur="500" fill="hold"/>
                                        <p:tgtEl>
                                          <p:spTgt spid="134"/>
                                        </p:tgtEl>
                                        <p:attrNameLst>
                                          <p:attrName>fillcolor</p:attrName>
                                        </p:attrNameLst>
                                      </p:cBhvr>
                                      <p:to>
                                        <a:srgbClr val="01CCFF"/>
                                      </p:to>
                                    </p:animClr>
                                    <p:set>
                                      <p:cBhvr>
                                        <p:cTn id="525" dur="500" fill="hold"/>
                                        <p:tgtEl>
                                          <p:spTgt spid="134"/>
                                        </p:tgtEl>
                                        <p:attrNameLst>
                                          <p:attrName>fill.type</p:attrName>
                                        </p:attrNameLst>
                                      </p:cBhvr>
                                      <p:to>
                                        <p:strVal val="solid"/>
                                      </p:to>
                                    </p:set>
                                    <p:set>
                                      <p:cBhvr>
                                        <p:cTn id="526" dur="500" fill="hold"/>
                                        <p:tgtEl>
                                          <p:spTgt spid="134"/>
                                        </p:tgtEl>
                                        <p:attrNameLst>
                                          <p:attrName>fill.on</p:attrName>
                                        </p:attrNameLst>
                                      </p:cBhvr>
                                      <p:to>
                                        <p:strVal val="true"/>
                                      </p:to>
                                    </p:set>
                                  </p:childTnLst>
                                </p:cTn>
                              </p:par>
                              <p:par>
                                <p:cTn id="527" presetID="19" presetClass="emph" presetSubtype="0" fill="hold" grpId="0" nodeType="withEffect">
                                  <p:stCondLst>
                                    <p:cond delay="0"/>
                                  </p:stCondLst>
                                  <p:childTnLst>
                                    <p:animClr clrSpc="rgb" dir="cw">
                                      <p:cBhvr override="childStyle">
                                        <p:cTn id="528" dur="500" fill="hold"/>
                                        <p:tgtEl>
                                          <p:spTgt spid="135"/>
                                        </p:tgtEl>
                                        <p:attrNameLst>
                                          <p:attrName>style.color</p:attrName>
                                        </p:attrNameLst>
                                      </p:cBhvr>
                                      <p:to>
                                        <a:srgbClr val="01CCFF"/>
                                      </p:to>
                                    </p:animClr>
                                    <p:animClr clrSpc="rgb" dir="cw">
                                      <p:cBhvr>
                                        <p:cTn id="529" dur="500" fill="hold"/>
                                        <p:tgtEl>
                                          <p:spTgt spid="135"/>
                                        </p:tgtEl>
                                        <p:attrNameLst>
                                          <p:attrName>fillcolor</p:attrName>
                                        </p:attrNameLst>
                                      </p:cBhvr>
                                      <p:to>
                                        <a:srgbClr val="01CCFF"/>
                                      </p:to>
                                    </p:animClr>
                                    <p:set>
                                      <p:cBhvr>
                                        <p:cTn id="530" dur="500" fill="hold"/>
                                        <p:tgtEl>
                                          <p:spTgt spid="135"/>
                                        </p:tgtEl>
                                        <p:attrNameLst>
                                          <p:attrName>fill.type</p:attrName>
                                        </p:attrNameLst>
                                      </p:cBhvr>
                                      <p:to>
                                        <p:strVal val="solid"/>
                                      </p:to>
                                    </p:set>
                                    <p:set>
                                      <p:cBhvr>
                                        <p:cTn id="531" dur="500" fill="hold"/>
                                        <p:tgtEl>
                                          <p:spTgt spid="135"/>
                                        </p:tgtEl>
                                        <p:attrNameLst>
                                          <p:attrName>fill.on</p:attrName>
                                        </p:attrNameLst>
                                      </p:cBhvr>
                                      <p:to>
                                        <p:strVal val="true"/>
                                      </p:to>
                                    </p:set>
                                  </p:childTnLst>
                                </p:cTn>
                              </p:par>
                              <p:par>
                                <p:cTn id="532" presetID="19" presetClass="emph" presetSubtype="0" fill="hold" grpId="0" nodeType="withEffect">
                                  <p:stCondLst>
                                    <p:cond delay="0"/>
                                  </p:stCondLst>
                                  <p:childTnLst>
                                    <p:animClr clrSpc="rgb" dir="cw">
                                      <p:cBhvr override="childStyle">
                                        <p:cTn id="533" dur="500" fill="hold"/>
                                        <p:tgtEl>
                                          <p:spTgt spid="136"/>
                                        </p:tgtEl>
                                        <p:attrNameLst>
                                          <p:attrName>style.color</p:attrName>
                                        </p:attrNameLst>
                                      </p:cBhvr>
                                      <p:to>
                                        <a:srgbClr val="01CCFF"/>
                                      </p:to>
                                    </p:animClr>
                                    <p:animClr clrSpc="rgb" dir="cw">
                                      <p:cBhvr>
                                        <p:cTn id="534" dur="500" fill="hold"/>
                                        <p:tgtEl>
                                          <p:spTgt spid="136"/>
                                        </p:tgtEl>
                                        <p:attrNameLst>
                                          <p:attrName>fillcolor</p:attrName>
                                        </p:attrNameLst>
                                      </p:cBhvr>
                                      <p:to>
                                        <a:srgbClr val="01CCFF"/>
                                      </p:to>
                                    </p:animClr>
                                    <p:set>
                                      <p:cBhvr>
                                        <p:cTn id="535" dur="500" fill="hold"/>
                                        <p:tgtEl>
                                          <p:spTgt spid="136"/>
                                        </p:tgtEl>
                                        <p:attrNameLst>
                                          <p:attrName>fill.type</p:attrName>
                                        </p:attrNameLst>
                                      </p:cBhvr>
                                      <p:to>
                                        <p:strVal val="solid"/>
                                      </p:to>
                                    </p:set>
                                    <p:set>
                                      <p:cBhvr>
                                        <p:cTn id="536" dur="500" fill="hold"/>
                                        <p:tgtEl>
                                          <p:spTgt spid="136"/>
                                        </p:tgtEl>
                                        <p:attrNameLst>
                                          <p:attrName>fill.on</p:attrName>
                                        </p:attrNameLst>
                                      </p:cBhvr>
                                      <p:to>
                                        <p:strVal val="true"/>
                                      </p:to>
                                    </p:set>
                                  </p:childTnLst>
                                </p:cTn>
                              </p:par>
                              <p:par>
                                <p:cTn id="537" presetID="19" presetClass="emph" presetSubtype="0" fill="hold" grpId="0" nodeType="withEffect">
                                  <p:stCondLst>
                                    <p:cond delay="0"/>
                                  </p:stCondLst>
                                  <p:childTnLst>
                                    <p:animClr clrSpc="rgb" dir="cw">
                                      <p:cBhvr override="childStyle">
                                        <p:cTn id="538" dur="500" fill="hold"/>
                                        <p:tgtEl>
                                          <p:spTgt spid="137"/>
                                        </p:tgtEl>
                                        <p:attrNameLst>
                                          <p:attrName>style.color</p:attrName>
                                        </p:attrNameLst>
                                      </p:cBhvr>
                                      <p:to>
                                        <a:srgbClr val="01CCFF"/>
                                      </p:to>
                                    </p:animClr>
                                    <p:animClr clrSpc="rgb" dir="cw">
                                      <p:cBhvr>
                                        <p:cTn id="539" dur="500" fill="hold"/>
                                        <p:tgtEl>
                                          <p:spTgt spid="137"/>
                                        </p:tgtEl>
                                        <p:attrNameLst>
                                          <p:attrName>fillcolor</p:attrName>
                                        </p:attrNameLst>
                                      </p:cBhvr>
                                      <p:to>
                                        <a:srgbClr val="01CCFF"/>
                                      </p:to>
                                    </p:animClr>
                                    <p:set>
                                      <p:cBhvr>
                                        <p:cTn id="540" dur="500" fill="hold"/>
                                        <p:tgtEl>
                                          <p:spTgt spid="137"/>
                                        </p:tgtEl>
                                        <p:attrNameLst>
                                          <p:attrName>fill.type</p:attrName>
                                        </p:attrNameLst>
                                      </p:cBhvr>
                                      <p:to>
                                        <p:strVal val="solid"/>
                                      </p:to>
                                    </p:set>
                                    <p:set>
                                      <p:cBhvr>
                                        <p:cTn id="541" dur="500" fill="hold"/>
                                        <p:tgtEl>
                                          <p:spTgt spid="137"/>
                                        </p:tgtEl>
                                        <p:attrNameLst>
                                          <p:attrName>fill.on</p:attrName>
                                        </p:attrNameLst>
                                      </p:cBhvr>
                                      <p:to>
                                        <p:strVal val="true"/>
                                      </p:to>
                                    </p:set>
                                  </p:childTnLst>
                                </p:cTn>
                              </p:par>
                              <p:par>
                                <p:cTn id="542" presetID="19" presetClass="emph" presetSubtype="0" fill="hold" grpId="0" nodeType="withEffect">
                                  <p:stCondLst>
                                    <p:cond delay="0"/>
                                  </p:stCondLst>
                                  <p:childTnLst>
                                    <p:animClr clrSpc="rgb" dir="cw">
                                      <p:cBhvr override="childStyle">
                                        <p:cTn id="543" dur="500" fill="hold"/>
                                        <p:tgtEl>
                                          <p:spTgt spid="138"/>
                                        </p:tgtEl>
                                        <p:attrNameLst>
                                          <p:attrName>style.color</p:attrName>
                                        </p:attrNameLst>
                                      </p:cBhvr>
                                      <p:to>
                                        <a:srgbClr val="01CCFF"/>
                                      </p:to>
                                    </p:animClr>
                                    <p:animClr clrSpc="rgb" dir="cw">
                                      <p:cBhvr>
                                        <p:cTn id="544" dur="500" fill="hold"/>
                                        <p:tgtEl>
                                          <p:spTgt spid="138"/>
                                        </p:tgtEl>
                                        <p:attrNameLst>
                                          <p:attrName>fillcolor</p:attrName>
                                        </p:attrNameLst>
                                      </p:cBhvr>
                                      <p:to>
                                        <a:srgbClr val="01CCFF"/>
                                      </p:to>
                                    </p:animClr>
                                    <p:set>
                                      <p:cBhvr>
                                        <p:cTn id="545" dur="500" fill="hold"/>
                                        <p:tgtEl>
                                          <p:spTgt spid="138"/>
                                        </p:tgtEl>
                                        <p:attrNameLst>
                                          <p:attrName>fill.type</p:attrName>
                                        </p:attrNameLst>
                                      </p:cBhvr>
                                      <p:to>
                                        <p:strVal val="solid"/>
                                      </p:to>
                                    </p:set>
                                    <p:set>
                                      <p:cBhvr>
                                        <p:cTn id="546" dur="500" fill="hold"/>
                                        <p:tgtEl>
                                          <p:spTgt spid="138"/>
                                        </p:tgtEl>
                                        <p:attrNameLst>
                                          <p:attrName>fill.on</p:attrName>
                                        </p:attrNameLst>
                                      </p:cBhvr>
                                      <p:to>
                                        <p:strVal val="true"/>
                                      </p:to>
                                    </p:set>
                                  </p:childTnLst>
                                </p:cTn>
                              </p:par>
                              <p:par>
                                <p:cTn id="547" presetID="19" presetClass="emph" presetSubtype="0" fill="hold" grpId="0" nodeType="withEffect">
                                  <p:stCondLst>
                                    <p:cond delay="0"/>
                                  </p:stCondLst>
                                  <p:childTnLst>
                                    <p:animClr clrSpc="rgb" dir="cw">
                                      <p:cBhvr override="childStyle">
                                        <p:cTn id="548" dur="500" fill="hold"/>
                                        <p:tgtEl>
                                          <p:spTgt spid="139"/>
                                        </p:tgtEl>
                                        <p:attrNameLst>
                                          <p:attrName>style.color</p:attrName>
                                        </p:attrNameLst>
                                      </p:cBhvr>
                                      <p:to>
                                        <a:srgbClr val="01CCFF"/>
                                      </p:to>
                                    </p:animClr>
                                    <p:animClr clrSpc="rgb" dir="cw">
                                      <p:cBhvr>
                                        <p:cTn id="549" dur="500" fill="hold"/>
                                        <p:tgtEl>
                                          <p:spTgt spid="139"/>
                                        </p:tgtEl>
                                        <p:attrNameLst>
                                          <p:attrName>fillcolor</p:attrName>
                                        </p:attrNameLst>
                                      </p:cBhvr>
                                      <p:to>
                                        <a:srgbClr val="01CCFF"/>
                                      </p:to>
                                    </p:animClr>
                                    <p:set>
                                      <p:cBhvr>
                                        <p:cTn id="550" dur="500" fill="hold"/>
                                        <p:tgtEl>
                                          <p:spTgt spid="139"/>
                                        </p:tgtEl>
                                        <p:attrNameLst>
                                          <p:attrName>fill.type</p:attrName>
                                        </p:attrNameLst>
                                      </p:cBhvr>
                                      <p:to>
                                        <p:strVal val="solid"/>
                                      </p:to>
                                    </p:set>
                                    <p:set>
                                      <p:cBhvr>
                                        <p:cTn id="551" dur="500" fill="hold"/>
                                        <p:tgtEl>
                                          <p:spTgt spid="139"/>
                                        </p:tgtEl>
                                        <p:attrNameLst>
                                          <p:attrName>fill.on</p:attrName>
                                        </p:attrNameLst>
                                      </p:cBhvr>
                                      <p:to>
                                        <p:strVal val="true"/>
                                      </p:to>
                                    </p:set>
                                  </p:childTnLst>
                                </p:cTn>
                              </p:par>
                              <p:par>
                                <p:cTn id="552" presetID="19" presetClass="emph" presetSubtype="0" fill="hold" grpId="0" nodeType="withEffect">
                                  <p:stCondLst>
                                    <p:cond delay="0"/>
                                  </p:stCondLst>
                                  <p:childTnLst>
                                    <p:animClr clrSpc="rgb" dir="cw">
                                      <p:cBhvr override="childStyle">
                                        <p:cTn id="553" dur="500" fill="hold"/>
                                        <p:tgtEl>
                                          <p:spTgt spid="140"/>
                                        </p:tgtEl>
                                        <p:attrNameLst>
                                          <p:attrName>style.color</p:attrName>
                                        </p:attrNameLst>
                                      </p:cBhvr>
                                      <p:to>
                                        <a:srgbClr val="01CCFF"/>
                                      </p:to>
                                    </p:animClr>
                                    <p:animClr clrSpc="rgb" dir="cw">
                                      <p:cBhvr>
                                        <p:cTn id="554" dur="500" fill="hold"/>
                                        <p:tgtEl>
                                          <p:spTgt spid="140"/>
                                        </p:tgtEl>
                                        <p:attrNameLst>
                                          <p:attrName>fillcolor</p:attrName>
                                        </p:attrNameLst>
                                      </p:cBhvr>
                                      <p:to>
                                        <a:srgbClr val="01CCFF"/>
                                      </p:to>
                                    </p:animClr>
                                    <p:set>
                                      <p:cBhvr>
                                        <p:cTn id="555" dur="500" fill="hold"/>
                                        <p:tgtEl>
                                          <p:spTgt spid="140"/>
                                        </p:tgtEl>
                                        <p:attrNameLst>
                                          <p:attrName>fill.type</p:attrName>
                                        </p:attrNameLst>
                                      </p:cBhvr>
                                      <p:to>
                                        <p:strVal val="solid"/>
                                      </p:to>
                                    </p:set>
                                    <p:set>
                                      <p:cBhvr>
                                        <p:cTn id="556" dur="500" fill="hold"/>
                                        <p:tgtEl>
                                          <p:spTgt spid="140"/>
                                        </p:tgtEl>
                                        <p:attrNameLst>
                                          <p:attrName>fill.on</p:attrName>
                                        </p:attrNameLst>
                                      </p:cBhvr>
                                      <p:to>
                                        <p:strVal val="true"/>
                                      </p:to>
                                    </p:set>
                                  </p:childTnLst>
                                </p:cTn>
                              </p:par>
                              <p:par>
                                <p:cTn id="557" presetID="19" presetClass="emph" presetSubtype="0" fill="hold" grpId="0" nodeType="withEffect">
                                  <p:stCondLst>
                                    <p:cond delay="0"/>
                                  </p:stCondLst>
                                  <p:childTnLst>
                                    <p:animClr clrSpc="rgb" dir="cw">
                                      <p:cBhvr override="childStyle">
                                        <p:cTn id="558" dur="500" fill="hold"/>
                                        <p:tgtEl>
                                          <p:spTgt spid="141"/>
                                        </p:tgtEl>
                                        <p:attrNameLst>
                                          <p:attrName>style.color</p:attrName>
                                        </p:attrNameLst>
                                      </p:cBhvr>
                                      <p:to>
                                        <a:srgbClr val="01CCFF"/>
                                      </p:to>
                                    </p:animClr>
                                    <p:animClr clrSpc="rgb" dir="cw">
                                      <p:cBhvr>
                                        <p:cTn id="559" dur="500" fill="hold"/>
                                        <p:tgtEl>
                                          <p:spTgt spid="141"/>
                                        </p:tgtEl>
                                        <p:attrNameLst>
                                          <p:attrName>fillcolor</p:attrName>
                                        </p:attrNameLst>
                                      </p:cBhvr>
                                      <p:to>
                                        <a:srgbClr val="01CCFF"/>
                                      </p:to>
                                    </p:animClr>
                                    <p:set>
                                      <p:cBhvr>
                                        <p:cTn id="560" dur="500" fill="hold"/>
                                        <p:tgtEl>
                                          <p:spTgt spid="141"/>
                                        </p:tgtEl>
                                        <p:attrNameLst>
                                          <p:attrName>fill.type</p:attrName>
                                        </p:attrNameLst>
                                      </p:cBhvr>
                                      <p:to>
                                        <p:strVal val="solid"/>
                                      </p:to>
                                    </p:set>
                                    <p:set>
                                      <p:cBhvr>
                                        <p:cTn id="561" dur="500" fill="hold"/>
                                        <p:tgtEl>
                                          <p:spTgt spid="141"/>
                                        </p:tgtEl>
                                        <p:attrNameLst>
                                          <p:attrName>fill.on</p:attrName>
                                        </p:attrNameLst>
                                      </p:cBhvr>
                                      <p:to>
                                        <p:strVal val="true"/>
                                      </p:to>
                                    </p:set>
                                  </p:childTnLst>
                                </p:cTn>
                              </p:par>
                              <p:par>
                                <p:cTn id="562" presetID="19" presetClass="emph" presetSubtype="0" fill="hold" grpId="0" nodeType="withEffect">
                                  <p:stCondLst>
                                    <p:cond delay="0"/>
                                  </p:stCondLst>
                                  <p:childTnLst>
                                    <p:animClr clrSpc="rgb" dir="cw">
                                      <p:cBhvr override="childStyle">
                                        <p:cTn id="563" dur="500" fill="hold"/>
                                        <p:tgtEl>
                                          <p:spTgt spid="142"/>
                                        </p:tgtEl>
                                        <p:attrNameLst>
                                          <p:attrName>style.color</p:attrName>
                                        </p:attrNameLst>
                                      </p:cBhvr>
                                      <p:to>
                                        <a:srgbClr val="01CCFF"/>
                                      </p:to>
                                    </p:animClr>
                                    <p:animClr clrSpc="rgb" dir="cw">
                                      <p:cBhvr>
                                        <p:cTn id="564" dur="500" fill="hold"/>
                                        <p:tgtEl>
                                          <p:spTgt spid="142"/>
                                        </p:tgtEl>
                                        <p:attrNameLst>
                                          <p:attrName>fillcolor</p:attrName>
                                        </p:attrNameLst>
                                      </p:cBhvr>
                                      <p:to>
                                        <a:srgbClr val="01CCFF"/>
                                      </p:to>
                                    </p:animClr>
                                    <p:set>
                                      <p:cBhvr>
                                        <p:cTn id="565" dur="500" fill="hold"/>
                                        <p:tgtEl>
                                          <p:spTgt spid="142"/>
                                        </p:tgtEl>
                                        <p:attrNameLst>
                                          <p:attrName>fill.type</p:attrName>
                                        </p:attrNameLst>
                                      </p:cBhvr>
                                      <p:to>
                                        <p:strVal val="solid"/>
                                      </p:to>
                                    </p:set>
                                    <p:set>
                                      <p:cBhvr>
                                        <p:cTn id="566" dur="500" fill="hold"/>
                                        <p:tgtEl>
                                          <p:spTgt spid="142"/>
                                        </p:tgtEl>
                                        <p:attrNameLst>
                                          <p:attrName>fill.on</p:attrName>
                                        </p:attrNameLst>
                                      </p:cBhvr>
                                      <p:to>
                                        <p:strVal val="true"/>
                                      </p:to>
                                    </p:set>
                                  </p:childTnLst>
                                </p:cTn>
                              </p:par>
                              <p:par>
                                <p:cTn id="567" presetID="19" presetClass="emph" presetSubtype="0" fill="hold" grpId="0" nodeType="withEffect">
                                  <p:stCondLst>
                                    <p:cond delay="0"/>
                                  </p:stCondLst>
                                  <p:childTnLst>
                                    <p:animClr clrSpc="rgb" dir="cw">
                                      <p:cBhvr override="childStyle">
                                        <p:cTn id="568" dur="500" fill="hold"/>
                                        <p:tgtEl>
                                          <p:spTgt spid="143"/>
                                        </p:tgtEl>
                                        <p:attrNameLst>
                                          <p:attrName>style.color</p:attrName>
                                        </p:attrNameLst>
                                      </p:cBhvr>
                                      <p:to>
                                        <a:srgbClr val="01CCFF"/>
                                      </p:to>
                                    </p:animClr>
                                    <p:animClr clrSpc="rgb" dir="cw">
                                      <p:cBhvr>
                                        <p:cTn id="569" dur="500" fill="hold"/>
                                        <p:tgtEl>
                                          <p:spTgt spid="143"/>
                                        </p:tgtEl>
                                        <p:attrNameLst>
                                          <p:attrName>fillcolor</p:attrName>
                                        </p:attrNameLst>
                                      </p:cBhvr>
                                      <p:to>
                                        <a:srgbClr val="01CCFF"/>
                                      </p:to>
                                    </p:animClr>
                                    <p:set>
                                      <p:cBhvr>
                                        <p:cTn id="570" dur="500" fill="hold"/>
                                        <p:tgtEl>
                                          <p:spTgt spid="143"/>
                                        </p:tgtEl>
                                        <p:attrNameLst>
                                          <p:attrName>fill.type</p:attrName>
                                        </p:attrNameLst>
                                      </p:cBhvr>
                                      <p:to>
                                        <p:strVal val="solid"/>
                                      </p:to>
                                    </p:set>
                                    <p:set>
                                      <p:cBhvr>
                                        <p:cTn id="571" dur="500" fill="hold"/>
                                        <p:tgtEl>
                                          <p:spTgt spid="143"/>
                                        </p:tgtEl>
                                        <p:attrNameLst>
                                          <p:attrName>fill.on</p:attrName>
                                        </p:attrNameLst>
                                      </p:cBhvr>
                                      <p:to>
                                        <p:strVal val="true"/>
                                      </p:to>
                                    </p:set>
                                  </p:childTnLst>
                                </p:cTn>
                              </p:par>
                              <p:par>
                                <p:cTn id="572" presetID="19" presetClass="emph" presetSubtype="0" fill="hold" grpId="0" nodeType="withEffect">
                                  <p:stCondLst>
                                    <p:cond delay="0"/>
                                  </p:stCondLst>
                                  <p:childTnLst>
                                    <p:animClr clrSpc="rgb" dir="cw">
                                      <p:cBhvr override="childStyle">
                                        <p:cTn id="573" dur="500" fill="hold"/>
                                        <p:tgtEl>
                                          <p:spTgt spid="144"/>
                                        </p:tgtEl>
                                        <p:attrNameLst>
                                          <p:attrName>style.color</p:attrName>
                                        </p:attrNameLst>
                                      </p:cBhvr>
                                      <p:to>
                                        <a:srgbClr val="01CCFF"/>
                                      </p:to>
                                    </p:animClr>
                                    <p:animClr clrSpc="rgb" dir="cw">
                                      <p:cBhvr>
                                        <p:cTn id="574" dur="500" fill="hold"/>
                                        <p:tgtEl>
                                          <p:spTgt spid="144"/>
                                        </p:tgtEl>
                                        <p:attrNameLst>
                                          <p:attrName>fillcolor</p:attrName>
                                        </p:attrNameLst>
                                      </p:cBhvr>
                                      <p:to>
                                        <a:srgbClr val="01CCFF"/>
                                      </p:to>
                                    </p:animClr>
                                    <p:set>
                                      <p:cBhvr>
                                        <p:cTn id="575" dur="500" fill="hold"/>
                                        <p:tgtEl>
                                          <p:spTgt spid="144"/>
                                        </p:tgtEl>
                                        <p:attrNameLst>
                                          <p:attrName>fill.type</p:attrName>
                                        </p:attrNameLst>
                                      </p:cBhvr>
                                      <p:to>
                                        <p:strVal val="solid"/>
                                      </p:to>
                                    </p:set>
                                    <p:set>
                                      <p:cBhvr>
                                        <p:cTn id="576" dur="500" fill="hold"/>
                                        <p:tgtEl>
                                          <p:spTgt spid="144"/>
                                        </p:tgtEl>
                                        <p:attrNameLst>
                                          <p:attrName>fill.on</p:attrName>
                                        </p:attrNameLst>
                                      </p:cBhvr>
                                      <p:to>
                                        <p:strVal val="true"/>
                                      </p:to>
                                    </p:set>
                                  </p:childTnLst>
                                </p:cTn>
                              </p:par>
                              <p:par>
                                <p:cTn id="577" presetID="19" presetClass="emph" presetSubtype="0" fill="hold" grpId="0" nodeType="withEffect">
                                  <p:stCondLst>
                                    <p:cond delay="0"/>
                                  </p:stCondLst>
                                  <p:childTnLst>
                                    <p:animClr clrSpc="rgb" dir="cw">
                                      <p:cBhvr override="childStyle">
                                        <p:cTn id="578" dur="500" fill="hold"/>
                                        <p:tgtEl>
                                          <p:spTgt spid="145"/>
                                        </p:tgtEl>
                                        <p:attrNameLst>
                                          <p:attrName>style.color</p:attrName>
                                        </p:attrNameLst>
                                      </p:cBhvr>
                                      <p:to>
                                        <a:srgbClr val="01CCFF"/>
                                      </p:to>
                                    </p:animClr>
                                    <p:animClr clrSpc="rgb" dir="cw">
                                      <p:cBhvr>
                                        <p:cTn id="579" dur="500" fill="hold"/>
                                        <p:tgtEl>
                                          <p:spTgt spid="145"/>
                                        </p:tgtEl>
                                        <p:attrNameLst>
                                          <p:attrName>fillcolor</p:attrName>
                                        </p:attrNameLst>
                                      </p:cBhvr>
                                      <p:to>
                                        <a:srgbClr val="01CCFF"/>
                                      </p:to>
                                    </p:animClr>
                                    <p:set>
                                      <p:cBhvr>
                                        <p:cTn id="580" dur="500" fill="hold"/>
                                        <p:tgtEl>
                                          <p:spTgt spid="145"/>
                                        </p:tgtEl>
                                        <p:attrNameLst>
                                          <p:attrName>fill.type</p:attrName>
                                        </p:attrNameLst>
                                      </p:cBhvr>
                                      <p:to>
                                        <p:strVal val="solid"/>
                                      </p:to>
                                    </p:set>
                                    <p:set>
                                      <p:cBhvr>
                                        <p:cTn id="581" dur="500" fill="hold"/>
                                        <p:tgtEl>
                                          <p:spTgt spid="145"/>
                                        </p:tgtEl>
                                        <p:attrNameLst>
                                          <p:attrName>fill.on</p:attrName>
                                        </p:attrNameLst>
                                      </p:cBhvr>
                                      <p:to>
                                        <p:strVal val="true"/>
                                      </p:to>
                                    </p:set>
                                  </p:childTnLst>
                                </p:cTn>
                              </p:par>
                              <p:par>
                                <p:cTn id="582" presetID="19" presetClass="emph" presetSubtype="0" fill="hold" grpId="0" nodeType="withEffect">
                                  <p:stCondLst>
                                    <p:cond delay="0"/>
                                  </p:stCondLst>
                                  <p:childTnLst>
                                    <p:animClr clrSpc="rgb" dir="cw">
                                      <p:cBhvr override="childStyle">
                                        <p:cTn id="583" dur="500" fill="hold"/>
                                        <p:tgtEl>
                                          <p:spTgt spid="146"/>
                                        </p:tgtEl>
                                        <p:attrNameLst>
                                          <p:attrName>style.color</p:attrName>
                                        </p:attrNameLst>
                                      </p:cBhvr>
                                      <p:to>
                                        <a:srgbClr val="01CCFF"/>
                                      </p:to>
                                    </p:animClr>
                                    <p:animClr clrSpc="rgb" dir="cw">
                                      <p:cBhvr>
                                        <p:cTn id="584" dur="500" fill="hold"/>
                                        <p:tgtEl>
                                          <p:spTgt spid="146"/>
                                        </p:tgtEl>
                                        <p:attrNameLst>
                                          <p:attrName>fillcolor</p:attrName>
                                        </p:attrNameLst>
                                      </p:cBhvr>
                                      <p:to>
                                        <a:srgbClr val="01CCFF"/>
                                      </p:to>
                                    </p:animClr>
                                    <p:set>
                                      <p:cBhvr>
                                        <p:cTn id="585" dur="500" fill="hold"/>
                                        <p:tgtEl>
                                          <p:spTgt spid="146"/>
                                        </p:tgtEl>
                                        <p:attrNameLst>
                                          <p:attrName>fill.type</p:attrName>
                                        </p:attrNameLst>
                                      </p:cBhvr>
                                      <p:to>
                                        <p:strVal val="solid"/>
                                      </p:to>
                                    </p:set>
                                    <p:set>
                                      <p:cBhvr>
                                        <p:cTn id="586" dur="500" fill="hold"/>
                                        <p:tgtEl>
                                          <p:spTgt spid="146"/>
                                        </p:tgtEl>
                                        <p:attrNameLst>
                                          <p:attrName>fill.on</p:attrName>
                                        </p:attrNameLst>
                                      </p:cBhvr>
                                      <p:to>
                                        <p:strVal val="true"/>
                                      </p:to>
                                    </p:set>
                                  </p:childTnLst>
                                </p:cTn>
                              </p:par>
                              <p:par>
                                <p:cTn id="587" presetID="19" presetClass="emph" presetSubtype="0" fill="hold" grpId="0" nodeType="withEffect">
                                  <p:stCondLst>
                                    <p:cond delay="0"/>
                                  </p:stCondLst>
                                  <p:childTnLst>
                                    <p:animClr clrSpc="rgb" dir="cw">
                                      <p:cBhvr override="childStyle">
                                        <p:cTn id="588" dur="500" fill="hold"/>
                                        <p:tgtEl>
                                          <p:spTgt spid="147"/>
                                        </p:tgtEl>
                                        <p:attrNameLst>
                                          <p:attrName>style.color</p:attrName>
                                        </p:attrNameLst>
                                      </p:cBhvr>
                                      <p:to>
                                        <a:srgbClr val="01CCFF"/>
                                      </p:to>
                                    </p:animClr>
                                    <p:animClr clrSpc="rgb" dir="cw">
                                      <p:cBhvr>
                                        <p:cTn id="589" dur="500" fill="hold"/>
                                        <p:tgtEl>
                                          <p:spTgt spid="147"/>
                                        </p:tgtEl>
                                        <p:attrNameLst>
                                          <p:attrName>fillcolor</p:attrName>
                                        </p:attrNameLst>
                                      </p:cBhvr>
                                      <p:to>
                                        <a:srgbClr val="01CCFF"/>
                                      </p:to>
                                    </p:animClr>
                                    <p:set>
                                      <p:cBhvr>
                                        <p:cTn id="590" dur="500" fill="hold"/>
                                        <p:tgtEl>
                                          <p:spTgt spid="147"/>
                                        </p:tgtEl>
                                        <p:attrNameLst>
                                          <p:attrName>fill.type</p:attrName>
                                        </p:attrNameLst>
                                      </p:cBhvr>
                                      <p:to>
                                        <p:strVal val="solid"/>
                                      </p:to>
                                    </p:set>
                                    <p:set>
                                      <p:cBhvr>
                                        <p:cTn id="591" dur="500" fill="hold"/>
                                        <p:tgtEl>
                                          <p:spTgt spid="147"/>
                                        </p:tgtEl>
                                        <p:attrNameLst>
                                          <p:attrName>fill.on</p:attrName>
                                        </p:attrNameLst>
                                      </p:cBhvr>
                                      <p:to>
                                        <p:strVal val="true"/>
                                      </p:to>
                                    </p:set>
                                  </p:childTnLst>
                                </p:cTn>
                              </p:par>
                              <p:par>
                                <p:cTn id="592" presetID="19" presetClass="emph" presetSubtype="0" fill="hold" grpId="0" nodeType="withEffect">
                                  <p:stCondLst>
                                    <p:cond delay="0"/>
                                  </p:stCondLst>
                                  <p:childTnLst>
                                    <p:animClr clrSpc="rgb" dir="cw">
                                      <p:cBhvr override="childStyle">
                                        <p:cTn id="593" dur="500" fill="hold"/>
                                        <p:tgtEl>
                                          <p:spTgt spid="148"/>
                                        </p:tgtEl>
                                        <p:attrNameLst>
                                          <p:attrName>style.color</p:attrName>
                                        </p:attrNameLst>
                                      </p:cBhvr>
                                      <p:to>
                                        <a:srgbClr val="01CCFF"/>
                                      </p:to>
                                    </p:animClr>
                                    <p:animClr clrSpc="rgb" dir="cw">
                                      <p:cBhvr>
                                        <p:cTn id="594" dur="500" fill="hold"/>
                                        <p:tgtEl>
                                          <p:spTgt spid="148"/>
                                        </p:tgtEl>
                                        <p:attrNameLst>
                                          <p:attrName>fillcolor</p:attrName>
                                        </p:attrNameLst>
                                      </p:cBhvr>
                                      <p:to>
                                        <a:srgbClr val="01CCFF"/>
                                      </p:to>
                                    </p:animClr>
                                    <p:set>
                                      <p:cBhvr>
                                        <p:cTn id="595" dur="500" fill="hold"/>
                                        <p:tgtEl>
                                          <p:spTgt spid="148"/>
                                        </p:tgtEl>
                                        <p:attrNameLst>
                                          <p:attrName>fill.type</p:attrName>
                                        </p:attrNameLst>
                                      </p:cBhvr>
                                      <p:to>
                                        <p:strVal val="solid"/>
                                      </p:to>
                                    </p:set>
                                    <p:set>
                                      <p:cBhvr>
                                        <p:cTn id="596" dur="500" fill="hold"/>
                                        <p:tgtEl>
                                          <p:spTgt spid="148"/>
                                        </p:tgtEl>
                                        <p:attrNameLst>
                                          <p:attrName>fill.on</p:attrName>
                                        </p:attrNameLst>
                                      </p:cBhvr>
                                      <p:to>
                                        <p:strVal val="true"/>
                                      </p:to>
                                    </p:set>
                                  </p:childTnLst>
                                </p:cTn>
                              </p:par>
                              <p:par>
                                <p:cTn id="597" presetID="19" presetClass="emph" presetSubtype="0" fill="hold" grpId="0" nodeType="withEffect">
                                  <p:stCondLst>
                                    <p:cond delay="0"/>
                                  </p:stCondLst>
                                  <p:childTnLst>
                                    <p:animClr clrSpc="rgb" dir="cw">
                                      <p:cBhvr override="childStyle">
                                        <p:cTn id="598" dur="500" fill="hold"/>
                                        <p:tgtEl>
                                          <p:spTgt spid="149"/>
                                        </p:tgtEl>
                                        <p:attrNameLst>
                                          <p:attrName>style.color</p:attrName>
                                        </p:attrNameLst>
                                      </p:cBhvr>
                                      <p:to>
                                        <a:srgbClr val="01CCFF"/>
                                      </p:to>
                                    </p:animClr>
                                    <p:animClr clrSpc="rgb" dir="cw">
                                      <p:cBhvr>
                                        <p:cTn id="599" dur="500" fill="hold"/>
                                        <p:tgtEl>
                                          <p:spTgt spid="149"/>
                                        </p:tgtEl>
                                        <p:attrNameLst>
                                          <p:attrName>fillcolor</p:attrName>
                                        </p:attrNameLst>
                                      </p:cBhvr>
                                      <p:to>
                                        <a:srgbClr val="01CCFF"/>
                                      </p:to>
                                    </p:animClr>
                                    <p:set>
                                      <p:cBhvr>
                                        <p:cTn id="600" dur="500" fill="hold"/>
                                        <p:tgtEl>
                                          <p:spTgt spid="149"/>
                                        </p:tgtEl>
                                        <p:attrNameLst>
                                          <p:attrName>fill.type</p:attrName>
                                        </p:attrNameLst>
                                      </p:cBhvr>
                                      <p:to>
                                        <p:strVal val="solid"/>
                                      </p:to>
                                    </p:set>
                                    <p:set>
                                      <p:cBhvr>
                                        <p:cTn id="601" dur="500" fill="hold"/>
                                        <p:tgtEl>
                                          <p:spTgt spid="149"/>
                                        </p:tgtEl>
                                        <p:attrNameLst>
                                          <p:attrName>fill.on</p:attrName>
                                        </p:attrNameLst>
                                      </p:cBhvr>
                                      <p:to>
                                        <p:strVal val="true"/>
                                      </p:to>
                                    </p:set>
                                  </p:childTnLst>
                                </p:cTn>
                              </p:par>
                              <p:par>
                                <p:cTn id="602" presetID="19" presetClass="emph" presetSubtype="0" fill="hold" grpId="0" nodeType="withEffect">
                                  <p:stCondLst>
                                    <p:cond delay="0"/>
                                  </p:stCondLst>
                                  <p:childTnLst>
                                    <p:animClr clrSpc="rgb" dir="cw">
                                      <p:cBhvr override="childStyle">
                                        <p:cTn id="603" dur="500" fill="hold"/>
                                        <p:tgtEl>
                                          <p:spTgt spid="150"/>
                                        </p:tgtEl>
                                        <p:attrNameLst>
                                          <p:attrName>style.color</p:attrName>
                                        </p:attrNameLst>
                                      </p:cBhvr>
                                      <p:to>
                                        <a:srgbClr val="01CCFF"/>
                                      </p:to>
                                    </p:animClr>
                                    <p:animClr clrSpc="rgb" dir="cw">
                                      <p:cBhvr>
                                        <p:cTn id="604" dur="500" fill="hold"/>
                                        <p:tgtEl>
                                          <p:spTgt spid="150"/>
                                        </p:tgtEl>
                                        <p:attrNameLst>
                                          <p:attrName>fillcolor</p:attrName>
                                        </p:attrNameLst>
                                      </p:cBhvr>
                                      <p:to>
                                        <a:srgbClr val="01CCFF"/>
                                      </p:to>
                                    </p:animClr>
                                    <p:set>
                                      <p:cBhvr>
                                        <p:cTn id="605" dur="500" fill="hold"/>
                                        <p:tgtEl>
                                          <p:spTgt spid="150"/>
                                        </p:tgtEl>
                                        <p:attrNameLst>
                                          <p:attrName>fill.type</p:attrName>
                                        </p:attrNameLst>
                                      </p:cBhvr>
                                      <p:to>
                                        <p:strVal val="solid"/>
                                      </p:to>
                                    </p:set>
                                    <p:set>
                                      <p:cBhvr>
                                        <p:cTn id="606" dur="500" fill="hold"/>
                                        <p:tgtEl>
                                          <p:spTgt spid="150"/>
                                        </p:tgtEl>
                                        <p:attrNameLst>
                                          <p:attrName>fill.on</p:attrName>
                                        </p:attrNameLst>
                                      </p:cBhvr>
                                      <p:to>
                                        <p:strVal val="true"/>
                                      </p:to>
                                    </p:set>
                                  </p:childTnLst>
                                </p:cTn>
                              </p:par>
                              <p:par>
                                <p:cTn id="607" presetID="19" presetClass="emph" presetSubtype="0" fill="hold" grpId="0" nodeType="withEffect">
                                  <p:stCondLst>
                                    <p:cond delay="0"/>
                                  </p:stCondLst>
                                  <p:childTnLst>
                                    <p:animClr clrSpc="rgb" dir="cw">
                                      <p:cBhvr override="childStyle">
                                        <p:cTn id="608" dur="500" fill="hold"/>
                                        <p:tgtEl>
                                          <p:spTgt spid="151"/>
                                        </p:tgtEl>
                                        <p:attrNameLst>
                                          <p:attrName>style.color</p:attrName>
                                        </p:attrNameLst>
                                      </p:cBhvr>
                                      <p:to>
                                        <a:srgbClr val="01CCFF"/>
                                      </p:to>
                                    </p:animClr>
                                    <p:animClr clrSpc="rgb" dir="cw">
                                      <p:cBhvr>
                                        <p:cTn id="609" dur="500" fill="hold"/>
                                        <p:tgtEl>
                                          <p:spTgt spid="151"/>
                                        </p:tgtEl>
                                        <p:attrNameLst>
                                          <p:attrName>fillcolor</p:attrName>
                                        </p:attrNameLst>
                                      </p:cBhvr>
                                      <p:to>
                                        <a:srgbClr val="01CCFF"/>
                                      </p:to>
                                    </p:animClr>
                                    <p:set>
                                      <p:cBhvr>
                                        <p:cTn id="610" dur="500" fill="hold"/>
                                        <p:tgtEl>
                                          <p:spTgt spid="151"/>
                                        </p:tgtEl>
                                        <p:attrNameLst>
                                          <p:attrName>fill.type</p:attrName>
                                        </p:attrNameLst>
                                      </p:cBhvr>
                                      <p:to>
                                        <p:strVal val="solid"/>
                                      </p:to>
                                    </p:set>
                                    <p:set>
                                      <p:cBhvr>
                                        <p:cTn id="611" dur="500" fill="hold"/>
                                        <p:tgtEl>
                                          <p:spTgt spid="151"/>
                                        </p:tgtEl>
                                        <p:attrNameLst>
                                          <p:attrName>fill.on</p:attrName>
                                        </p:attrNameLst>
                                      </p:cBhvr>
                                      <p:to>
                                        <p:strVal val="true"/>
                                      </p:to>
                                    </p:set>
                                  </p:childTnLst>
                                </p:cTn>
                              </p:par>
                              <p:par>
                                <p:cTn id="612" presetID="19" presetClass="emph" presetSubtype="0" fill="hold" grpId="0" nodeType="withEffect">
                                  <p:stCondLst>
                                    <p:cond delay="0"/>
                                  </p:stCondLst>
                                  <p:childTnLst>
                                    <p:animClr clrSpc="rgb" dir="cw">
                                      <p:cBhvr override="childStyle">
                                        <p:cTn id="613" dur="500" fill="hold"/>
                                        <p:tgtEl>
                                          <p:spTgt spid="152"/>
                                        </p:tgtEl>
                                        <p:attrNameLst>
                                          <p:attrName>style.color</p:attrName>
                                        </p:attrNameLst>
                                      </p:cBhvr>
                                      <p:to>
                                        <a:srgbClr val="01CCFF"/>
                                      </p:to>
                                    </p:animClr>
                                    <p:animClr clrSpc="rgb" dir="cw">
                                      <p:cBhvr>
                                        <p:cTn id="614" dur="500" fill="hold"/>
                                        <p:tgtEl>
                                          <p:spTgt spid="152"/>
                                        </p:tgtEl>
                                        <p:attrNameLst>
                                          <p:attrName>fillcolor</p:attrName>
                                        </p:attrNameLst>
                                      </p:cBhvr>
                                      <p:to>
                                        <a:srgbClr val="01CCFF"/>
                                      </p:to>
                                    </p:animClr>
                                    <p:set>
                                      <p:cBhvr>
                                        <p:cTn id="615" dur="500" fill="hold"/>
                                        <p:tgtEl>
                                          <p:spTgt spid="152"/>
                                        </p:tgtEl>
                                        <p:attrNameLst>
                                          <p:attrName>fill.type</p:attrName>
                                        </p:attrNameLst>
                                      </p:cBhvr>
                                      <p:to>
                                        <p:strVal val="solid"/>
                                      </p:to>
                                    </p:set>
                                    <p:set>
                                      <p:cBhvr>
                                        <p:cTn id="616" dur="500" fill="hold"/>
                                        <p:tgtEl>
                                          <p:spTgt spid="152"/>
                                        </p:tgtEl>
                                        <p:attrNameLst>
                                          <p:attrName>fill.on</p:attrName>
                                        </p:attrNameLst>
                                      </p:cBhvr>
                                      <p:to>
                                        <p:strVal val="true"/>
                                      </p:to>
                                    </p:set>
                                  </p:childTnLst>
                                </p:cTn>
                              </p:par>
                              <p:par>
                                <p:cTn id="617" presetID="19" presetClass="emph" presetSubtype="0" fill="hold" grpId="0" nodeType="withEffect">
                                  <p:stCondLst>
                                    <p:cond delay="0"/>
                                  </p:stCondLst>
                                  <p:childTnLst>
                                    <p:animClr clrSpc="rgb" dir="cw">
                                      <p:cBhvr override="childStyle">
                                        <p:cTn id="618" dur="500" fill="hold"/>
                                        <p:tgtEl>
                                          <p:spTgt spid="153"/>
                                        </p:tgtEl>
                                        <p:attrNameLst>
                                          <p:attrName>style.color</p:attrName>
                                        </p:attrNameLst>
                                      </p:cBhvr>
                                      <p:to>
                                        <a:srgbClr val="01CCFF"/>
                                      </p:to>
                                    </p:animClr>
                                    <p:animClr clrSpc="rgb" dir="cw">
                                      <p:cBhvr>
                                        <p:cTn id="619" dur="500" fill="hold"/>
                                        <p:tgtEl>
                                          <p:spTgt spid="153"/>
                                        </p:tgtEl>
                                        <p:attrNameLst>
                                          <p:attrName>fillcolor</p:attrName>
                                        </p:attrNameLst>
                                      </p:cBhvr>
                                      <p:to>
                                        <a:srgbClr val="01CCFF"/>
                                      </p:to>
                                    </p:animClr>
                                    <p:set>
                                      <p:cBhvr>
                                        <p:cTn id="620" dur="500" fill="hold"/>
                                        <p:tgtEl>
                                          <p:spTgt spid="153"/>
                                        </p:tgtEl>
                                        <p:attrNameLst>
                                          <p:attrName>fill.type</p:attrName>
                                        </p:attrNameLst>
                                      </p:cBhvr>
                                      <p:to>
                                        <p:strVal val="solid"/>
                                      </p:to>
                                    </p:set>
                                    <p:set>
                                      <p:cBhvr>
                                        <p:cTn id="621" dur="500" fill="hold"/>
                                        <p:tgtEl>
                                          <p:spTgt spid="153"/>
                                        </p:tgtEl>
                                        <p:attrNameLst>
                                          <p:attrName>fill.on</p:attrName>
                                        </p:attrNameLst>
                                      </p:cBhvr>
                                      <p:to>
                                        <p:strVal val="true"/>
                                      </p:to>
                                    </p:set>
                                  </p:childTnLst>
                                </p:cTn>
                              </p:par>
                              <p:par>
                                <p:cTn id="622" presetID="19" presetClass="emph" presetSubtype="0" fill="hold" grpId="0" nodeType="withEffect">
                                  <p:stCondLst>
                                    <p:cond delay="0"/>
                                  </p:stCondLst>
                                  <p:childTnLst>
                                    <p:animClr clrSpc="rgb" dir="cw">
                                      <p:cBhvr override="childStyle">
                                        <p:cTn id="623" dur="500" fill="hold"/>
                                        <p:tgtEl>
                                          <p:spTgt spid="154"/>
                                        </p:tgtEl>
                                        <p:attrNameLst>
                                          <p:attrName>style.color</p:attrName>
                                        </p:attrNameLst>
                                      </p:cBhvr>
                                      <p:to>
                                        <a:srgbClr val="01CCFF"/>
                                      </p:to>
                                    </p:animClr>
                                    <p:animClr clrSpc="rgb" dir="cw">
                                      <p:cBhvr>
                                        <p:cTn id="624" dur="500" fill="hold"/>
                                        <p:tgtEl>
                                          <p:spTgt spid="154"/>
                                        </p:tgtEl>
                                        <p:attrNameLst>
                                          <p:attrName>fillcolor</p:attrName>
                                        </p:attrNameLst>
                                      </p:cBhvr>
                                      <p:to>
                                        <a:srgbClr val="01CCFF"/>
                                      </p:to>
                                    </p:animClr>
                                    <p:set>
                                      <p:cBhvr>
                                        <p:cTn id="625" dur="500" fill="hold"/>
                                        <p:tgtEl>
                                          <p:spTgt spid="154"/>
                                        </p:tgtEl>
                                        <p:attrNameLst>
                                          <p:attrName>fill.type</p:attrName>
                                        </p:attrNameLst>
                                      </p:cBhvr>
                                      <p:to>
                                        <p:strVal val="solid"/>
                                      </p:to>
                                    </p:set>
                                    <p:set>
                                      <p:cBhvr>
                                        <p:cTn id="626" dur="500" fill="hold"/>
                                        <p:tgtEl>
                                          <p:spTgt spid="154"/>
                                        </p:tgtEl>
                                        <p:attrNameLst>
                                          <p:attrName>fill.on</p:attrName>
                                        </p:attrNameLst>
                                      </p:cBhvr>
                                      <p:to>
                                        <p:strVal val="true"/>
                                      </p:to>
                                    </p:set>
                                  </p:childTnLst>
                                </p:cTn>
                              </p:par>
                              <p:par>
                                <p:cTn id="627" presetID="19" presetClass="emph" presetSubtype="0" fill="hold" grpId="0" nodeType="withEffect">
                                  <p:stCondLst>
                                    <p:cond delay="0"/>
                                  </p:stCondLst>
                                  <p:childTnLst>
                                    <p:animClr clrSpc="rgb" dir="cw">
                                      <p:cBhvr override="childStyle">
                                        <p:cTn id="628" dur="500" fill="hold"/>
                                        <p:tgtEl>
                                          <p:spTgt spid="155"/>
                                        </p:tgtEl>
                                        <p:attrNameLst>
                                          <p:attrName>style.color</p:attrName>
                                        </p:attrNameLst>
                                      </p:cBhvr>
                                      <p:to>
                                        <a:srgbClr val="01CCFF"/>
                                      </p:to>
                                    </p:animClr>
                                    <p:animClr clrSpc="rgb" dir="cw">
                                      <p:cBhvr>
                                        <p:cTn id="629" dur="500" fill="hold"/>
                                        <p:tgtEl>
                                          <p:spTgt spid="155"/>
                                        </p:tgtEl>
                                        <p:attrNameLst>
                                          <p:attrName>fillcolor</p:attrName>
                                        </p:attrNameLst>
                                      </p:cBhvr>
                                      <p:to>
                                        <a:srgbClr val="01CCFF"/>
                                      </p:to>
                                    </p:animClr>
                                    <p:set>
                                      <p:cBhvr>
                                        <p:cTn id="630" dur="500" fill="hold"/>
                                        <p:tgtEl>
                                          <p:spTgt spid="155"/>
                                        </p:tgtEl>
                                        <p:attrNameLst>
                                          <p:attrName>fill.type</p:attrName>
                                        </p:attrNameLst>
                                      </p:cBhvr>
                                      <p:to>
                                        <p:strVal val="solid"/>
                                      </p:to>
                                    </p:set>
                                    <p:set>
                                      <p:cBhvr>
                                        <p:cTn id="631" dur="500" fill="hold"/>
                                        <p:tgtEl>
                                          <p:spTgt spid="155"/>
                                        </p:tgtEl>
                                        <p:attrNameLst>
                                          <p:attrName>fill.on</p:attrName>
                                        </p:attrNameLst>
                                      </p:cBhvr>
                                      <p:to>
                                        <p:strVal val="true"/>
                                      </p:to>
                                    </p:set>
                                  </p:childTnLst>
                                </p:cTn>
                              </p:par>
                              <p:par>
                                <p:cTn id="632" presetID="19" presetClass="emph" presetSubtype="0" fill="hold" grpId="0" nodeType="withEffect">
                                  <p:stCondLst>
                                    <p:cond delay="0"/>
                                  </p:stCondLst>
                                  <p:childTnLst>
                                    <p:animClr clrSpc="rgb" dir="cw">
                                      <p:cBhvr override="childStyle">
                                        <p:cTn id="633" dur="500" fill="hold"/>
                                        <p:tgtEl>
                                          <p:spTgt spid="156"/>
                                        </p:tgtEl>
                                        <p:attrNameLst>
                                          <p:attrName>style.color</p:attrName>
                                        </p:attrNameLst>
                                      </p:cBhvr>
                                      <p:to>
                                        <a:srgbClr val="01CCFF"/>
                                      </p:to>
                                    </p:animClr>
                                    <p:animClr clrSpc="rgb" dir="cw">
                                      <p:cBhvr>
                                        <p:cTn id="634" dur="500" fill="hold"/>
                                        <p:tgtEl>
                                          <p:spTgt spid="156"/>
                                        </p:tgtEl>
                                        <p:attrNameLst>
                                          <p:attrName>fillcolor</p:attrName>
                                        </p:attrNameLst>
                                      </p:cBhvr>
                                      <p:to>
                                        <a:srgbClr val="01CCFF"/>
                                      </p:to>
                                    </p:animClr>
                                    <p:set>
                                      <p:cBhvr>
                                        <p:cTn id="635" dur="500" fill="hold"/>
                                        <p:tgtEl>
                                          <p:spTgt spid="156"/>
                                        </p:tgtEl>
                                        <p:attrNameLst>
                                          <p:attrName>fill.type</p:attrName>
                                        </p:attrNameLst>
                                      </p:cBhvr>
                                      <p:to>
                                        <p:strVal val="solid"/>
                                      </p:to>
                                    </p:set>
                                    <p:set>
                                      <p:cBhvr>
                                        <p:cTn id="636" dur="500" fill="hold"/>
                                        <p:tgtEl>
                                          <p:spTgt spid="156"/>
                                        </p:tgtEl>
                                        <p:attrNameLst>
                                          <p:attrName>fill.on</p:attrName>
                                        </p:attrNameLst>
                                      </p:cBhvr>
                                      <p:to>
                                        <p:strVal val="true"/>
                                      </p:to>
                                    </p:set>
                                  </p:childTnLst>
                                </p:cTn>
                              </p:par>
                              <p:par>
                                <p:cTn id="637" presetID="19" presetClass="emph" presetSubtype="0" fill="hold" grpId="0" nodeType="withEffect">
                                  <p:stCondLst>
                                    <p:cond delay="0"/>
                                  </p:stCondLst>
                                  <p:childTnLst>
                                    <p:animClr clrSpc="rgb" dir="cw">
                                      <p:cBhvr override="childStyle">
                                        <p:cTn id="638" dur="500" fill="hold"/>
                                        <p:tgtEl>
                                          <p:spTgt spid="157"/>
                                        </p:tgtEl>
                                        <p:attrNameLst>
                                          <p:attrName>style.color</p:attrName>
                                        </p:attrNameLst>
                                      </p:cBhvr>
                                      <p:to>
                                        <a:srgbClr val="01CCFF"/>
                                      </p:to>
                                    </p:animClr>
                                    <p:animClr clrSpc="rgb" dir="cw">
                                      <p:cBhvr>
                                        <p:cTn id="639" dur="500" fill="hold"/>
                                        <p:tgtEl>
                                          <p:spTgt spid="157"/>
                                        </p:tgtEl>
                                        <p:attrNameLst>
                                          <p:attrName>fillcolor</p:attrName>
                                        </p:attrNameLst>
                                      </p:cBhvr>
                                      <p:to>
                                        <a:srgbClr val="01CCFF"/>
                                      </p:to>
                                    </p:animClr>
                                    <p:set>
                                      <p:cBhvr>
                                        <p:cTn id="640" dur="500" fill="hold"/>
                                        <p:tgtEl>
                                          <p:spTgt spid="157"/>
                                        </p:tgtEl>
                                        <p:attrNameLst>
                                          <p:attrName>fill.type</p:attrName>
                                        </p:attrNameLst>
                                      </p:cBhvr>
                                      <p:to>
                                        <p:strVal val="solid"/>
                                      </p:to>
                                    </p:set>
                                    <p:set>
                                      <p:cBhvr>
                                        <p:cTn id="641" dur="500" fill="hold"/>
                                        <p:tgtEl>
                                          <p:spTgt spid="157"/>
                                        </p:tgtEl>
                                        <p:attrNameLst>
                                          <p:attrName>fill.on</p:attrName>
                                        </p:attrNameLst>
                                      </p:cBhvr>
                                      <p:to>
                                        <p:strVal val="true"/>
                                      </p:to>
                                    </p:set>
                                  </p:childTnLst>
                                </p:cTn>
                              </p:par>
                              <p:par>
                                <p:cTn id="642" presetID="19" presetClass="emph" presetSubtype="0" fill="hold" grpId="0" nodeType="withEffect">
                                  <p:stCondLst>
                                    <p:cond delay="0"/>
                                  </p:stCondLst>
                                  <p:childTnLst>
                                    <p:animClr clrSpc="rgb" dir="cw">
                                      <p:cBhvr override="childStyle">
                                        <p:cTn id="643" dur="500" fill="hold"/>
                                        <p:tgtEl>
                                          <p:spTgt spid="158"/>
                                        </p:tgtEl>
                                        <p:attrNameLst>
                                          <p:attrName>style.color</p:attrName>
                                        </p:attrNameLst>
                                      </p:cBhvr>
                                      <p:to>
                                        <a:srgbClr val="01CCFF"/>
                                      </p:to>
                                    </p:animClr>
                                    <p:animClr clrSpc="rgb" dir="cw">
                                      <p:cBhvr>
                                        <p:cTn id="644" dur="500" fill="hold"/>
                                        <p:tgtEl>
                                          <p:spTgt spid="158"/>
                                        </p:tgtEl>
                                        <p:attrNameLst>
                                          <p:attrName>fillcolor</p:attrName>
                                        </p:attrNameLst>
                                      </p:cBhvr>
                                      <p:to>
                                        <a:srgbClr val="01CCFF"/>
                                      </p:to>
                                    </p:animClr>
                                    <p:set>
                                      <p:cBhvr>
                                        <p:cTn id="645" dur="500" fill="hold"/>
                                        <p:tgtEl>
                                          <p:spTgt spid="158"/>
                                        </p:tgtEl>
                                        <p:attrNameLst>
                                          <p:attrName>fill.type</p:attrName>
                                        </p:attrNameLst>
                                      </p:cBhvr>
                                      <p:to>
                                        <p:strVal val="solid"/>
                                      </p:to>
                                    </p:set>
                                    <p:set>
                                      <p:cBhvr>
                                        <p:cTn id="646" dur="500" fill="hold"/>
                                        <p:tgtEl>
                                          <p:spTgt spid="158"/>
                                        </p:tgtEl>
                                        <p:attrNameLst>
                                          <p:attrName>fill.on</p:attrName>
                                        </p:attrNameLst>
                                      </p:cBhvr>
                                      <p:to>
                                        <p:strVal val="true"/>
                                      </p:to>
                                    </p:set>
                                  </p:childTnLst>
                                </p:cTn>
                              </p:par>
                              <p:par>
                                <p:cTn id="647" presetID="19" presetClass="emph" presetSubtype="0" fill="hold" grpId="0" nodeType="withEffect">
                                  <p:stCondLst>
                                    <p:cond delay="0"/>
                                  </p:stCondLst>
                                  <p:childTnLst>
                                    <p:animClr clrSpc="rgb" dir="cw">
                                      <p:cBhvr override="childStyle">
                                        <p:cTn id="648" dur="500" fill="hold"/>
                                        <p:tgtEl>
                                          <p:spTgt spid="159"/>
                                        </p:tgtEl>
                                        <p:attrNameLst>
                                          <p:attrName>style.color</p:attrName>
                                        </p:attrNameLst>
                                      </p:cBhvr>
                                      <p:to>
                                        <a:srgbClr val="01CCFF"/>
                                      </p:to>
                                    </p:animClr>
                                    <p:animClr clrSpc="rgb" dir="cw">
                                      <p:cBhvr>
                                        <p:cTn id="649" dur="500" fill="hold"/>
                                        <p:tgtEl>
                                          <p:spTgt spid="159"/>
                                        </p:tgtEl>
                                        <p:attrNameLst>
                                          <p:attrName>fillcolor</p:attrName>
                                        </p:attrNameLst>
                                      </p:cBhvr>
                                      <p:to>
                                        <a:srgbClr val="01CCFF"/>
                                      </p:to>
                                    </p:animClr>
                                    <p:set>
                                      <p:cBhvr>
                                        <p:cTn id="650" dur="500" fill="hold"/>
                                        <p:tgtEl>
                                          <p:spTgt spid="159"/>
                                        </p:tgtEl>
                                        <p:attrNameLst>
                                          <p:attrName>fill.type</p:attrName>
                                        </p:attrNameLst>
                                      </p:cBhvr>
                                      <p:to>
                                        <p:strVal val="solid"/>
                                      </p:to>
                                    </p:set>
                                    <p:set>
                                      <p:cBhvr>
                                        <p:cTn id="651" dur="500" fill="hold"/>
                                        <p:tgtEl>
                                          <p:spTgt spid="159"/>
                                        </p:tgtEl>
                                        <p:attrNameLst>
                                          <p:attrName>fill.on</p:attrName>
                                        </p:attrNameLst>
                                      </p:cBhvr>
                                      <p:to>
                                        <p:strVal val="true"/>
                                      </p:to>
                                    </p:set>
                                  </p:childTnLst>
                                </p:cTn>
                              </p:par>
                              <p:par>
                                <p:cTn id="652" presetID="19" presetClass="emph" presetSubtype="0" fill="hold" grpId="0" nodeType="withEffect">
                                  <p:stCondLst>
                                    <p:cond delay="0"/>
                                  </p:stCondLst>
                                  <p:childTnLst>
                                    <p:animClr clrSpc="rgb" dir="cw">
                                      <p:cBhvr override="childStyle">
                                        <p:cTn id="653" dur="500" fill="hold"/>
                                        <p:tgtEl>
                                          <p:spTgt spid="160"/>
                                        </p:tgtEl>
                                        <p:attrNameLst>
                                          <p:attrName>style.color</p:attrName>
                                        </p:attrNameLst>
                                      </p:cBhvr>
                                      <p:to>
                                        <a:srgbClr val="01CCFF"/>
                                      </p:to>
                                    </p:animClr>
                                    <p:animClr clrSpc="rgb" dir="cw">
                                      <p:cBhvr>
                                        <p:cTn id="654" dur="500" fill="hold"/>
                                        <p:tgtEl>
                                          <p:spTgt spid="160"/>
                                        </p:tgtEl>
                                        <p:attrNameLst>
                                          <p:attrName>fillcolor</p:attrName>
                                        </p:attrNameLst>
                                      </p:cBhvr>
                                      <p:to>
                                        <a:srgbClr val="01CCFF"/>
                                      </p:to>
                                    </p:animClr>
                                    <p:set>
                                      <p:cBhvr>
                                        <p:cTn id="655" dur="500" fill="hold"/>
                                        <p:tgtEl>
                                          <p:spTgt spid="160"/>
                                        </p:tgtEl>
                                        <p:attrNameLst>
                                          <p:attrName>fill.type</p:attrName>
                                        </p:attrNameLst>
                                      </p:cBhvr>
                                      <p:to>
                                        <p:strVal val="solid"/>
                                      </p:to>
                                    </p:set>
                                    <p:set>
                                      <p:cBhvr>
                                        <p:cTn id="656" dur="500" fill="hold"/>
                                        <p:tgtEl>
                                          <p:spTgt spid="160"/>
                                        </p:tgtEl>
                                        <p:attrNameLst>
                                          <p:attrName>fill.on</p:attrName>
                                        </p:attrNameLst>
                                      </p:cBhvr>
                                      <p:to>
                                        <p:strVal val="true"/>
                                      </p:to>
                                    </p:set>
                                  </p:childTnLst>
                                </p:cTn>
                              </p:par>
                              <p:par>
                                <p:cTn id="657" presetID="19" presetClass="emph" presetSubtype="0" fill="hold" grpId="0" nodeType="withEffect">
                                  <p:stCondLst>
                                    <p:cond delay="0"/>
                                  </p:stCondLst>
                                  <p:childTnLst>
                                    <p:animClr clrSpc="rgb" dir="cw">
                                      <p:cBhvr override="childStyle">
                                        <p:cTn id="658" dur="500" fill="hold"/>
                                        <p:tgtEl>
                                          <p:spTgt spid="161"/>
                                        </p:tgtEl>
                                        <p:attrNameLst>
                                          <p:attrName>style.color</p:attrName>
                                        </p:attrNameLst>
                                      </p:cBhvr>
                                      <p:to>
                                        <a:srgbClr val="01CCFF"/>
                                      </p:to>
                                    </p:animClr>
                                    <p:animClr clrSpc="rgb" dir="cw">
                                      <p:cBhvr>
                                        <p:cTn id="659" dur="500" fill="hold"/>
                                        <p:tgtEl>
                                          <p:spTgt spid="161"/>
                                        </p:tgtEl>
                                        <p:attrNameLst>
                                          <p:attrName>fillcolor</p:attrName>
                                        </p:attrNameLst>
                                      </p:cBhvr>
                                      <p:to>
                                        <a:srgbClr val="01CCFF"/>
                                      </p:to>
                                    </p:animClr>
                                    <p:set>
                                      <p:cBhvr>
                                        <p:cTn id="660" dur="500" fill="hold"/>
                                        <p:tgtEl>
                                          <p:spTgt spid="161"/>
                                        </p:tgtEl>
                                        <p:attrNameLst>
                                          <p:attrName>fill.type</p:attrName>
                                        </p:attrNameLst>
                                      </p:cBhvr>
                                      <p:to>
                                        <p:strVal val="solid"/>
                                      </p:to>
                                    </p:set>
                                    <p:set>
                                      <p:cBhvr>
                                        <p:cTn id="661" dur="500" fill="hold"/>
                                        <p:tgtEl>
                                          <p:spTgt spid="161"/>
                                        </p:tgtEl>
                                        <p:attrNameLst>
                                          <p:attrName>fill.on</p:attrName>
                                        </p:attrNameLst>
                                      </p:cBhvr>
                                      <p:to>
                                        <p:strVal val="true"/>
                                      </p:to>
                                    </p:set>
                                  </p:childTnLst>
                                </p:cTn>
                              </p:par>
                              <p:par>
                                <p:cTn id="662" presetID="19" presetClass="emph" presetSubtype="0" fill="hold" grpId="0" nodeType="withEffect">
                                  <p:stCondLst>
                                    <p:cond delay="0"/>
                                  </p:stCondLst>
                                  <p:childTnLst>
                                    <p:animClr clrSpc="rgb" dir="cw">
                                      <p:cBhvr override="childStyle">
                                        <p:cTn id="663" dur="500" fill="hold"/>
                                        <p:tgtEl>
                                          <p:spTgt spid="162"/>
                                        </p:tgtEl>
                                        <p:attrNameLst>
                                          <p:attrName>style.color</p:attrName>
                                        </p:attrNameLst>
                                      </p:cBhvr>
                                      <p:to>
                                        <a:srgbClr val="01CCFF"/>
                                      </p:to>
                                    </p:animClr>
                                    <p:animClr clrSpc="rgb" dir="cw">
                                      <p:cBhvr>
                                        <p:cTn id="664" dur="500" fill="hold"/>
                                        <p:tgtEl>
                                          <p:spTgt spid="162"/>
                                        </p:tgtEl>
                                        <p:attrNameLst>
                                          <p:attrName>fillcolor</p:attrName>
                                        </p:attrNameLst>
                                      </p:cBhvr>
                                      <p:to>
                                        <a:srgbClr val="01CCFF"/>
                                      </p:to>
                                    </p:animClr>
                                    <p:set>
                                      <p:cBhvr>
                                        <p:cTn id="665" dur="500" fill="hold"/>
                                        <p:tgtEl>
                                          <p:spTgt spid="162"/>
                                        </p:tgtEl>
                                        <p:attrNameLst>
                                          <p:attrName>fill.type</p:attrName>
                                        </p:attrNameLst>
                                      </p:cBhvr>
                                      <p:to>
                                        <p:strVal val="solid"/>
                                      </p:to>
                                    </p:set>
                                    <p:set>
                                      <p:cBhvr>
                                        <p:cTn id="666" dur="500" fill="hold"/>
                                        <p:tgtEl>
                                          <p:spTgt spid="162"/>
                                        </p:tgtEl>
                                        <p:attrNameLst>
                                          <p:attrName>fill.on</p:attrName>
                                        </p:attrNameLst>
                                      </p:cBhvr>
                                      <p:to>
                                        <p:strVal val="true"/>
                                      </p:to>
                                    </p:set>
                                  </p:childTnLst>
                                </p:cTn>
                              </p:par>
                              <p:par>
                                <p:cTn id="667" presetID="19" presetClass="emph" presetSubtype="0" fill="hold" grpId="0" nodeType="withEffect">
                                  <p:stCondLst>
                                    <p:cond delay="0"/>
                                  </p:stCondLst>
                                  <p:childTnLst>
                                    <p:animClr clrSpc="rgb" dir="cw">
                                      <p:cBhvr override="childStyle">
                                        <p:cTn id="668" dur="500" fill="hold"/>
                                        <p:tgtEl>
                                          <p:spTgt spid="163"/>
                                        </p:tgtEl>
                                        <p:attrNameLst>
                                          <p:attrName>style.color</p:attrName>
                                        </p:attrNameLst>
                                      </p:cBhvr>
                                      <p:to>
                                        <a:srgbClr val="01CCFF"/>
                                      </p:to>
                                    </p:animClr>
                                    <p:animClr clrSpc="rgb" dir="cw">
                                      <p:cBhvr>
                                        <p:cTn id="669" dur="500" fill="hold"/>
                                        <p:tgtEl>
                                          <p:spTgt spid="163"/>
                                        </p:tgtEl>
                                        <p:attrNameLst>
                                          <p:attrName>fillcolor</p:attrName>
                                        </p:attrNameLst>
                                      </p:cBhvr>
                                      <p:to>
                                        <a:srgbClr val="01CCFF"/>
                                      </p:to>
                                    </p:animClr>
                                    <p:set>
                                      <p:cBhvr>
                                        <p:cTn id="670" dur="500" fill="hold"/>
                                        <p:tgtEl>
                                          <p:spTgt spid="163"/>
                                        </p:tgtEl>
                                        <p:attrNameLst>
                                          <p:attrName>fill.type</p:attrName>
                                        </p:attrNameLst>
                                      </p:cBhvr>
                                      <p:to>
                                        <p:strVal val="solid"/>
                                      </p:to>
                                    </p:set>
                                    <p:set>
                                      <p:cBhvr>
                                        <p:cTn id="671" dur="500" fill="hold"/>
                                        <p:tgtEl>
                                          <p:spTgt spid="163"/>
                                        </p:tgtEl>
                                        <p:attrNameLst>
                                          <p:attrName>fill.on</p:attrName>
                                        </p:attrNameLst>
                                      </p:cBhvr>
                                      <p:to>
                                        <p:strVal val="true"/>
                                      </p:to>
                                    </p:set>
                                  </p:childTnLst>
                                </p:cTn>
                              </p:par>
                              <p:par>
                                <p:cTn id="672" presetID="19" presetClass="emph" presetSubtype="0" fill="hold" grpId="0" nodeType="withEffect">
                                  <p:stCondLst>
                                    <p:cond delay="0"/>
                                  </p:stCondLst>
                                  <p:childTnLst>
                                    <p:animClr clrSpc="rgb" dir="cw">
                                      <p:cBhvr override="childStyle">
                                        <p:cTn id="673" dur="500" fill="hold"/>
                                        <p:tgtEl>
                                          <p:spTgt spid="164"/>
                                        </p:tgtEl>
                                        <p:attrNameLst>
                                          <p:attrName>style.color</p:attrName>
                                        </p:attrNameLst>
                                      </p:cBhvr>
                                      <p:to>
                                        <a:srgbClr val="01CCFF"/>
                                      </p:to>
                                    </p:animClr>
                                    <p:animClr clrSpc="rgb" dir="cw">
                                      <p:cBhvr>
                                        <p:cTn id="674" dur="500" fill="hold"/>
                                        <p:tgtEl>
                                          <p:spTgt spid="164"/>
                                        </p:tgtEl>
                                        <p:attrNameLst>
                                          <p:attrName>fillcolor</p:attrName>
                                        </p:attrNameLst>
                                      </p:cBhvr>
                                      <p:to>
                                        <a:srgbClr val="01CCFF"/>
                                      </p:to>
                                    </p:animClr>
                                    <p:set>
                                      <p:cBhvr>
                                        <p:cTn id="675" dur="500" fill="hold"/>
                                        <p:tgtEl>
                                          <p:spTgt spid="164"/>
                                        </p:tgtEl>
                                        <p:attrNameLst>
                                          <p:attrName>fill.type</p:attrName>
                                        </p:attrNameLst>
                                      </p:cBhvr>
                                      <p:to>
                                        <p:strVal val="solid"/>
                                      </p:to>
                                    </p:set>
                                    <p:set>
                                      <p:cBhvr>
                                        <p:cTn id="676" dur="500" fill="hold"/>
                                        <p:tgtEl>
                                          <p:spTgt spid="164"/>
                                        </p:tgtEl>
                                        <p:attrNameLst>
                                          <p:attrName>fill.on</p:attrName>
                                        </p:attrNameLst>
                                      </p:cBhvr>
                                      <p:to>
                                        <p:strVal val="true"/>
                                      </p:to>
                                    </p:set>
                                  </p:childTnLst>
                                </p:cTn>
                              </p:par>
                              <p:par>
                                <p:cTn id="677" presetID="19" presetClass="emph" presetSubtype="0" fill="hold" grpId="0" nodeType="withEffect">
                                  <p:stCondLst>
                                    <p:cond delay="0"/>
                                  </p:stCondLst>
                                  <p:childTnLst>
                                    <p:animClr clrSpc="rgb" dir="cw">
                                      <p:cBhvr override="childStyle">
                                        <p:cTn id="678" dur="500" fill="hold"/>
                                        <p:tgtEl>
                                          <p:spTgt spid="165"/>
                                        </p:tgtEl>
                                        <p:attrNameLst>
                                          <p:attrName>style.color</p:attrName>
                                        </p:attrNameLst>
                                      </p:cBhvr>
                                      <p:to>
                                        <a:srgbClr val="01CCFF"/>
                                      </p:to>
                                    </p:animClr>
                                    <p:animClr clrSpc="rgb" dir="cw">
                                      <p:cBhvr>
                                        <p:cTn id="679" dur="500" fill="hold"/>
                                        <p:tgtEl>
                                          <p:spTgt spid="165"/>
                                        </p:tgtEl>
                                        <p:attrNameLst>
                                          <p:attrName>fillcolor</p:attrName>
                                        </p:attrNameLst>
                                      </p:cBhvr>
                                      <p:to>
                                        <a:srgbClr val="01CCFF"/>
                                      </p:to>
                                    </p:animClr>
                                    <p:set>
                                      <p:cBhvr>
                                        <p:cTn id="680" dur="500" fill="hold"/>
                                        <p:tgtEl>
                                          <p:spTgt spid="165"/>
                                        </p:tgtEl>
                                        <p:attrNameLst>
                                          <p:attrName>fill.type</p:attrName>
                                        </p:attrNameLst>
                                      </p:cBhvr>
                                      <p:to>
                                        <p:strVal val="solid"/>
                                      </p:to>
                                    </p:set>
                                    <p:set>
                                      <p:cBhvr>
                                        <p:cTn id="681" dur="500" fill="hold"/>
                                        <p:tgtEl>
                                          <p:spTgt spid="165"/>
                                        </p:tgtEl>
                                        <p:attrNameLst>
                                          <p:attrName>fill.on</p:attrName>
                                        </p:attrNameLst>
                                      </p:cBhvr>
                                      <p:to>
                                        <p:strVal val="true"/>
                                      </p:to>
                                    </p:set>
                                  </p:childTnLst>
                                </p:cTn>
                              </p:par>
                              <p:par>
                                <p:cTn id="682" presetID="19" presetClass="emph" presetSubtype="0" fill="hold" grpId="0" nodeType="withEffect">
                                  <p:stCondLst>
                                    <p:cond delay="0"/>
                                  </p:stCondLst>
                                  <p:childTnLst>
                                    <p:animClr clrSpc="rgb" dir="cw">
                                      <p:cBhvr override="childStyle">
                                        <p:cTn id="683" dur="500" fill="hold"/>
                                        <p:tgtEl>
                                          <p:spTgt spid="166"/>
                                        </p:tgtEl>
                                        <p:attrNameLst>
                                          <p:attrName>style.color</p:attrName>
                                        </p:attrNameLst>
                                      </p:cBhvr>
                                      <p:to>
                                        <a:srgbClr val="01CCFF"/>
                                      </p:to>
                                    </p:animClr>
                                    <p:animClr clrSpc="rgb" dir="cw">
                                      <p:cBhvr>
                                        <p:cTn id="684" dur="500" fill="hold"/>
                                        <p:tgtEl>
                                          <p:spTgt spid="166"/>
                                        </p:tgtEl>
                                        <p:attrNameLst>
                                          <p:attrName>fillcolor</p:attrName>
                                        </p:attrNameLst>
                                      </p:cBhvr>
                                      <p:to>
                                        <a:srgbClr val="01CCFF"/>
                                      </p:to>
                                    </p:animClr>
                                    <p:set>
                                      <p:cBhvr>
                                        <p:cTn id="685" dur="500" fill="hold"/>
                                        <p:tgtEl>
                                          <p:spTgt spid="166"/>
                                        </p:tgtEl>
                                        <p:attrNameLst>
                                          <p:attrName>fill.type</p:attrName>
                                        </p:attrNameLst>
                                      </p:cBhvr>
                                      <p:to>
                                        <p:strVal val="solid"/>
                                      </p:to>
                                    </p:set>
                                    <p:set>
                                      <p:cBhvr>
                                        <p:cTn id="686" dur="500" fill="hold"/>
                                        <p:tgtEl>
                                          <p:spTgt spid="166"/>
                                        </p:tgtEl>
                                        <p:attrNameLst>
                                          <p:attrName>fill.on</p:attrName>
                                        </p:attrNameLst>
                                      </p:cBhvr>
                                      <p:to>
                                        <p:strVal val="true"/>
                                      </p:to>
                                    </p:set>
                                  </p:childTnLst>
                                </p:cTn>
                              </p:par>
                              <p:par>
                                <p:cTn id="687" presetID="19" presetClass="emph" presetSubtype="0" fill="hold" grpId="0" nodeType="withEffect">
                                  <p:stCondLst>
                                    <p:cond delay="0"/>
                                  </p:stCondLst>
                                  <p:childTnLst>
                                    <p:animClr clrSpc="rgb" dir="cw">
                                      <p:cBhvr override="childStyle">
                                        <p:cTn id="688" dur="500" fill="hold"/>
                                        <p:tgtEl>
                                          <p:spTgt spid="167"/>
                                        </p:tgtEl>
                                        <p:attrNameLst>
                                          <p:attrName>style.color</p:attrName>
                                        </p:attrNameLst>
                                      </p:cBhvr>
                                      <p:to>
                                        <a:srgbClr val="01CCFF"/>
                                      </p:to>
                                    </p:animClr>
                                    <p:animClr clrSpc="rgb" dir="cw">
                                      <p:cBhvr>
                                        <p:cTn id="689" dur="500" fill="hold"/>
                                        <p:tgtEl>
                                          <p:spTgt spid="167"/>
                                        </p:tgtEl>
                                        <p:attrNameLst>
                                          <p:attrName>fillcolor</p:attrName>
                                        </p:attrNameLst>
                                      </p:cBhvr>
                                      <p:to>
                                        <a:srgbClr val="01CCFF"/>
                                      </p:to>
                                    </p:animClr>
                                    <p:set>
                                      <p:cBhvr>
                                        <p:cTn id="690" dur="500" fill="hold"/>
                                        <p:tgtEl>
                                          <p:spTgt spid="167"/>
                                        </p:tgtEl>
                                        <p:attrNameLst>
                                          <p:attrName>fill.type</p:attrName>
                                        </p:attrNameLst>
                                      </p:cBhvr>
                                      <p:to>
                                        <p:strVal val="solid"/>
                                      </p:to>
                                    </p:set>
                                    <p:set>
                                      <p:cBhvr>
                                        <p:cTn id="691" dur="500" fill="hold"/>
                                        <p:tgtEl>
                                          <p:spTgt spid="167"/>
                                        </p:tgtEl>
                                        <p:attrNameLst>
                                          <p:attrName>fill.on</p:attrName>
                                        </p:attrNameLst>
                                      </p:cBhvr>
                                      <p:to>
                                        <p:strVal val="true"/>
                                      </p:to>
                                    </p:set>
                                  </p:childTnLst>
                                </p:cTn>
                              </p:par>
                              <p:par>
                                <p:cTn id="692" presetID="19" presetClass="emph" presetSubtype="0" fill="hold" grpId="0" nodeType="withEffect">
                                  <p:stCondLst>
                                    <p:cond delay="0"/>
                                  </p:stCondLst>
                                  <p:childTnLst>
                                    <p:animClr clrSpc="rgb" dir="cw">
                                      <p:cBhvr override="childStyle">
                                        <p:cTn id="693" dur="500" fill="hold"/>
                                        <p:tgtEl>
                                          <p:spTgt spid="168"/>
                                        </p:tgtEl>
                                        <p:attrNameLst>
                                          <p:attrName>style.color</p:attrName>
                                        </p:attrNameLst>
                                      </p:cBhvr>
                                      <p:to>
                                        <a:srgbClr val="01CCFF"/>
                                      </p:to>
                                    </p:animClr>
                                    <p:animClr clrSpc="rgb" dir="cw">
                                      <p:cBhvr>
                                        <p:cTn id="694" dur="500" fill="hold"/>
                                        <p:tgtEl>
                                          <p:spTgt spid="168"/>
                                        </p:tgtEl>
                                        <p:attrNameLst>
                                          <p:attrName>fillcolor</p:attrName>
                                        </p:attrNameLst>
                                      </p:cBhvr>
                                      <p:to>
                                        <a:srgbClr val="01CCFF"/>
                                      </p:to>
                                    </p:animClr>
                                    <p:set>
                                      <p:cBhvr>
                                        <p:cTn id="695" dur="500" fill="hold"/>
                                        <p:tgtEl>
                                          <p:spTgt spid="168"/>
                                        </p:tgtEl>
                                        <p:attrNameLst>
                                          <p:attrName>fill.type</p:attrName>
                                        </p:attrNameLst>
                                      </p:cBhvr>
                                      <p:to>
                                        <p:strVal val="solid"/>
                                      </p:to>
                                    </p:set>
                                    <p:set>
                                      <p:cBhvr>
                                        <p:cTn id="696" dur="500" fill="hold"/>
                                        <p:tgtEl>
                                          <p:spTgt spid="168"/>
                                        </p:tgtEl>
                                        <p:attrNameLst>
                                          <p:attrName>fill.on</p:attrName>
                                        </p:attrNameLst>
                                      </p:cBhvr>
                                      <p:to>
                                        <p:strVal val="true"/>
                                      </p:to>
                                    </p:set>
                                  </p:childTnLst>
                                </p:cTn>
                              </p:par>
                              <p:par>
                                <p:cTn id="697" presetID="19" presetClass="emph" presetSubtype="0" fill="hold" grpId="0" nodeType="withEffect">
                                  <p:stCondLst>
                                    <p:cond delay="0"/>
                                  </p:stCondLst>
                                  <p:childTnLst>
                                    <p:animClr clrSpc="rgb" dir="cw">
                                      <p:cBhvr override="childStyle">
                                        <p:cTn id="698" dur="500" fill="hold"/>
                                        <p:tgtEl>
                                          <p:spTgt spid="169"/>
                                        </p:tgtEl>
                                        <p:attrNameLst>
                                          <p:attrName>style.color</p:attrName>
                                        </p:attrNameLst>
                                      </p:cBhvr>
                                      <p:to>
                                        <a:srgbClr val="01CCFF"/>
                                      </p:to>
                                    </p:animClr>
                                    <p:animClr clrSpc="rgb" dir="cw">
                                      <p:cBhvr>
                                        <p:cTn id="699" dur="500" fill="hold"/>
                                        <p:tgtEl>
                                          <p:spTgt spid="169"/>
                                        </p:tgtEl>
                                        <p:attrNameLst>
                                          <p:attrName>fillcolor</p:attrName>
                                        </p:attrNameLst>
                                      </p:cBhvr>
                                      <p:to>
                                        <a:srgbClr val="01CCFF"/>
                                      </p:to>
                                    </p:animClr>
                                    <p:set>
                                      <p:cBhvr>
                                        <p:cTn id="700" dur="500" fill="hold"/>
                                        <p:tgtEl>
                                          <p:spTgt spid="169"/>
                                        </p:tgtEl>
                                        <p:attrNameLst>
                                          <p:attrName>fill.type</p:attrName>
                                        </p:attrNameLst>
                                      </p:cBhvr>
                                      <p:to>
                                        <p:strVal val="solid"/>
                                      </p:to>
                                    </p:set>
                                    <p:set>
                                      <p:cBhvr>
                                        <p:cTn id="701" dur="500" fill="hold"/>
                                        <p:tgtEl>
                                          <p:spTgt spid="169"/>
                                        </p:tgtEl>
                                        <p:attrNameLst>
                                          <p:attrName>fill.on</p:attrName>
                                        </p:attrNameLst>
                                      </p:cBhvr>
                                      <p:to>
                                        <p:strVal val="true"/>
                                      </p:to>
                                    </p:set>
                                  </p:childTnLst>
                                </p:cTn>
                              </p:par>
                              <p:par>
                                <p:cTn id="702" presetID="19" presetClass="emph" presetSubtype="0" fill="hold" grpId="0" nodeType="withEffect">
                                  <p:stCondLst>
                                    <p:cond delay="0"/>
                                  </p:stCondLst>
                                  <p:childTnLst>
                                    <p:animClr clrSpc="rgb" dir="cw">
                                      <p:cBhvr override="childStyle">
                                        <p:cTn id="703" dur="500" fill="hold"/>
                                        <p:tgtEl>
                                          <p:spTgt spid="170"/>
                                        </p:tgtEl>
                                        <p:attrNameLst>
                                          <p:attrName>style.color</p:attrName>
                                        </p:attrNameLst>
                                      </p:cBhvr>
                                      <p:to>
                                        <a:srgbClr val="01CCFF"/>
                                      </p:to>
                                    </p:animClr>
                                    <p:animClr clrSpc="rgb" dir="cw">
                                      <p:cBhvr>
                                        <p:cTn id="704" dur="500" fill="hold"/>
                                        <p:tgtEl>
                                          <p:spTgt spid="170"/>
                                        </p:tgtEl>
                                        <p:attrNameLst>
                                          <p:attrName>fillcolor</p:attrName>
                                        </p:attrNameLst>
                                      </p:cBhvr>
                                      <p:to>
                                        <a:srgbClr val="01CCFF"/>
                                      </p:to>
                                    </p:animClr>
                                    <p:set>
                                      <p:cBhvr>
                                        <p:cTn id="705" dur="500" fill="hold"/>
                                        <p:tgtEl>
                                          <p:spTgt spid="170"/>
                                        </p:tgtEl>
                                        <p:attrNameLst>
                                          <p:attrName>fill.type</p:attrName>
                                        </p:attrNameLst>
                                      </p:cBhvr>
                                      <p:to>
                                        <p:strVal val="solid"/>
                                      </p:to>
                                    </p:set>
                                    <p:set>
                                      <p:cBhvr>
                                        <p:cTn id="706" dur="500" fill="hold"/>
                                        <p:tgtEl>
                                          <p:spTgt spid="170"/>
                                        </p:tgtEl>
                                        <p:attrNameLst>
                                          <p:attrName>fill.on</p:attrName>
                                        </p:attrNameLst>
                                      </p:cBhvr>
                                      <p:to>
                                        <p:strVal val="true"/>
                                      </p:to>
                                    </p:set>
                                  </p:childTnLst>
                                </p:cTn>
                              </p:par>
                              <p:par>
                                <p:cTn id="707" presetID="19" presetClass="emph" presetSubtype="0" fill="hold" grpId="0" nodeType="withEffect">
                                  <p:stCondLst>
                                    <p:cond delay="0"/>
                                  </p:stCondLst>
                                  <p:childTnLst>
                                    <p:animClr clrSpc="rgb" dir="cw">
                                      <p:cBhvr override="childStyle">
                                        <p:cTn id="708" dur="500" fill="hold"/>
                                        <p:tgtEl>
                                          <p:spTgt spid="130"/>
                                        </p:tgtEl>
                                        <p:attrNameLst>
                                          <p:attrName>style.color</p:attrName>
                                        </p:attrNameLst>
                                      </p:cBhvr>
                                      <p:to>
                                        <a:srgbClr val="01CCFF"/>
                                      </p:to>
                                    </p:animClr>
                                    <p:animClr clrSpc="rgb" dir="cw">
                                      <p:cBhvr>
                                        <p:cTn id="709" dur="500" fill="hold"/>
                                        <p:tgtEl>
                                          <p:spTgt spid="130"/>
                                        </p:tgtEl>
                                        <p:attrNameLst>
                                          <p:attrName>fillcolor</p:attrName>
                                        </p:attrNameLst>
                                      </p:cBhvr>
                                      <p:to>
                                        <a:srgbClr val="01CCFF"/>
                                      </p:to>
                                    </p:animClr>
                                    <p:set>
                                      <p:cBhvr>
                                        <p:cTn id="710" dur="500" fill="hold"/>
                                        <p:tgtEl>
                                          <p:spTgt spid="130"/>
                                        </p:tgtEl>
                                        <p:attrNameLst>
                                          <p:attrName>fill.type</p:attrName>
                                        </p:attrNameLst>
                                      </p:cBhvr>
                                      <p:to>
                                        <p:strVal val="solid"/>
                                      </p:to>
                                    </p:set>
                                    <p:set>
                                      <p:cBhvr>
                                        <p:cTn id="711" dur="500" fill="hold"/>
                                        <p:tgtEl>
                                          <p:spTgt spid="130"/>
                                        </p:tgtEl>
                                        <p:attrNameLst>
                                          <p:attrName>fill.on</p:attrName>
                                        </p:attrNameLst>
                                      </p:cBhvr>
                                      <p:to>
                                        <p:strVal val="true"/>
                                      </p:to>
                                    </p:set>
                                  </p:childTnLst>
                                </p:cTn>
                              </p:par>
                              <p:par>
                                <p:cTn id="712" presetID="19" presetClass="emph" presetSubtype="0" fill="hold" grpId="0" nodeType="withEffect">
                                  <p:stCondLst>
                                    <p:cond delay="0"/>
                                  </p:stCondLst>
                                  <p:childTnLst>
                                    <p:animClr clrSpc="rgb" dir="cw">
                                      <p:cBhvr override="childStyle">
                                        <p:cTn id="713" dur="500" fill="hold"/>
                                        <p:tgtEl>
                                          <p:spTgt spid="129"/>
                                        </p:tgtEl>
                                        <p:attrNameLst>
                                          <p:attrName>style.color</p:attrName>
                                        </p:attrNameLst>
                                      </p:cBhvr>
                                      <p:to>
                                        <a:srgbClr val="01CCFF"/>
                                      </p:to>
                                    </p:animClr>
                                    <p:animClr clrSpc="rgb" dir="cw">
                                      <p:cBhvr>
                                        <p:cTn id="714" dur="500" fill="hold"/>
                                        <p:tgtEl>
                                          <p:spTgt spid="129"/>
                                        </p:tgtEl>
                                        <p:attrNameLst>
                                          <p:attrName>fillcolor</p:attrName>
                                        </p:attrNameLst>
                                      </p:cBhvr>
                                      <p:to>
                                        <a:srgbClr val="01CCFF"/>
                                      </p:to>
                                    </p:animClr>
                                    <p:set>
                                      <p:cBhvr>
                                        <p:cTn id="715" dur="500" fill="hold"/>
                                        <p:tgtEl>
                                          <p:spTgt spid="129"/>
                                        </p:tgtEl>
                                        <p:attrNameLst>
                                          <p:attrName>fill.type</p:attrName>
                                        </p:attrNameLst>
                                      </p:cBhvr>
                                      <p:to>
                                        <p:strVal val="solid"/>
                                      </p:to>
                                    </p:set>
                                    <p:set>
                                      <p:cBhvr>
                                        <p:cTn id="716" dur="500" fill="hold"/>
                                        <p:tgtEl>
                                          <p:spTgt spid="129"/>
                                        </p:tgtEl>
                                        <p:attrNameLst>
                                          <p:attrName>fill.on</p:attrName>
                                        </p:attrNameLst>
                                      </p:cBhvr>
                                      <p:to>
                                        <p:strVal val="true"/>
                                      </p:to>
                                    </p:set>
                                  </p:childTnLst>
                                </p:cTn>
                              </p:par>
                              <p:par>
                                <p:cTn id="717" presetID="19" presetClass="emph" presetSubtype="0" fill="hold" grpId="0" nodeType="withEffect">
                                  <p:stCondLst>
                                    <p:cond delay="0"/>
                                  </p:stCondLst>
                                  <p:childTnLst>
                                    <p:animClr clrSpc="rgb" dir="cw">
                                      <p:cBhvr override="childStyle">
                                        <p:cTn id="718" dur="500" fill="hold"/>
                                        <p:tgtEl>
                                          <p:spTgt spid="128"/>
                                        </p:tgtEl>
                                        <p:attrNameLst>
                                          <p:attrName>style.color</p:attrName>
                                        </p:attrNameLst>
                                      </p:cBhvr>
                                      <p:to>
                                        <a:srgbClr val="01CCFF"/>
                                      </p:to>
                                    </p:animClr>
                                    <p:animClr clrSpc="rgb" dir="cw">
                                      <p:cBhvr>
                                        <p:cTn id="719" dur="500" fill="hold"/>
                                        <p:tgtEl>
                                          <p:spTgt spid="128"/>
                                        </p:tgtEl>
                                        <p:attrNameLst>
                                          <p:attrName>fillcolor</p:attrName>
                                        </p:attrNameLst>
                                      </p:cBhvr>
                                      <p:to>
                                        <a:srgbClr val="01CCFF"/>
                                      </p:to>
                                    </p:animClr>
                                    <p:set>
                                      <p:cBhvr>
                                        <p:cTn id="720" dur="500" fill="hold"/>
                                        <p:tgtEl>
                                          <p:spTgt spid="128"/>
                                        </p:tgtEl>
                                        <p:attrNameLst>
                                          <p:attrName>fill.type</p:attrName>
                                        </p:attrNameLst>
                                      </p:cBhvr>
                                      <p:to>
                                        <p:strVal val="solid"/>
                                      </p:to>
                                    </p:set>
                                    <p:set>
                                      <p:cBhvr>
                                        <p:cTn id="721" dur="500" fill="hold"/>
                                        <p:tgtEl>
                                          <p:spTgt spid="128"/>
                                        </p:tgtEl>
                                        <p:attrNameLst>
                                          <p:attrName>fill.on</p:attrName>
                                        </p:attrNameLst>
                                      </p:cBhvr>
                                      <p:to>
                                        <p:strVal val="true"/>
                                      </p:to>
                                    </p:set>
                                  </p:childTnLst>
                                </p:cTn>
                              </p:par>
                              <p:par>
                                <p:cTn id="722" presetID="19" presetClass="emph" presetSubtype="0" fill="hold" grpId="0" nodeType="withEffect">
                                  <p:stCondLst>
                                    <p:cond delay="0"/>
                                  </p:stCondLst>
                                  <p:childTnLst>
                                    <p:animClr clrSpc="rgb" dir="cw">
                                      <p:cBhvr override="childStyle">
                                        <p:cTn id="723" dur="500" fill="hold"/>
                                        <p:tgtEl>
                                          <p:spTgt spid="120"/>
                                        </p:tgtEl>
                                        <p:attrNameLst>
                                          <p:attrName>style.color</p:attrName>
                                        </p:attrNameLst>
                                      </p:cBhvr>
                                      <p:to>
                                        <a:srgbClr val="01CCFF"/>
                                      </p:to>
                                    </p:animClr>
                                    <p:animClr clrSpc="rgb" dir="cw">
                                      <p:cBhvr>
                                        <p:cTn id="724" dur="500" fill="hold"/>
                                        <p:tgtEl>
                                          <p:spTgt spid="120"/>
                                        </p:tgtEl>
                                        <p:attrNameLst>
                                          <p:attrName>fillcolor</p:attrName>
                                        </p:attrNameLst>
                                      </p:cBhvr>
                                      <p:to>
                                        <a:srgbClr val="01CCFF"/>
                                      </p:to>
                                    </p:animClr>
                                    <p:set>
                                      <p:cBhvr>
                                        <p:cTn id="725" dur="500" fill="hold"/>
                                        <p:tgtEl>
                                          <p:spTgt spid="120"/>
                                        </p:tgtEl>
                                        <p:attrNameLst>
                                          <p:attrName>fill.type</p:attrName>
                                        </p:attrNameLst>
                                      </p:cBhvr>
                                      <p:to>
                                        <p:strVal val="solid"/>
                                      </p:to>
                                    </p:set>
                                    <p:set>
                                      <p:cBhvr>
                                        <p:cTn id="726" dur="500" fill="hold"/>
                                        <p:tgtEl>
                                          <p:spTgt spid="120"/>
                                        </p:tgtEl>
                                        <p:attrNameLst>
                                          <p:attrName>fill.on</p:attrName>
                                        </p:attrNameLst>
                                      </p:cBhvr>
                                      <p:to>
                                        <p:strVal val="true"/>
                                      </p:to>
                                    </p:set>
                                  </p:childTnLst>
                                </p:cTn>
                              </p:par>
                              <p:par>
                                <p:cTn id="727" presetID="19" presetClass="emph" presetSubtype="0" fill="hold" grpId="0" nodeType="withEffect">
                                  <p:stCondLst>
                                    <p:cond delay="0"/>
                                  </p:stCondLst>
                                  <p:childTnLst>
                                    <p:animClr clrSpc="rgb" dir="cw">
                                      <p:cBhvr override="childStyle">
                                        <p:cTn id="728" dur="500" fill="hold"/>
                                        <p:tgtEl>
                                          <p:spTgt spid="121"/>
                                        </p:tgtEl>
                                        <p:attrNameLst>
                                          <p:attrName>style.color</p:attrName>
                                        </p:attrNameLst>
                                      </p:cBhvr>
                                      <p:to>
                                        <a:srgbClr val="01CCFF"/>
                                      </p:to>
                                    </p:animClr>
                                    <p:animClr clrSpc="rgb" dir="cw">
                                      <p:cBhvr>
                                        <p:cTn id="729" dur="500" fill="hold"/>
                                        <p:tgtEl>
                                          <p:spTgt spid="121"/>
                                        </p:tgtEl>
                                        <p:attrNameLst>
                                          <p:attrName>fillcolor</p:attrName>
                                        </p:attrNameLst>
                                      </p:cBhvr>
                                      <p:to>
                                        <a:srgbClr val="01CCFF"/>
                                      </p:to>
                                    </p:animClr>
                                    <p:set>
                                      <p:cBhvr>
                                        <p:cTn id="730" dur="500" fill="hold"/>
                                        <p:tgtEl>
                                          <p:spTgt spid="121"/>
                                        </p:tgtEl>
                                        <p:attrNameLst>
                                          <p:attrName>fill.type</p:attrName>
                                        </p:attrNameLst>
                                      </p:cBhvr>
                                      <p:to>
                                        <p:strVal val="solid"/>
                                      </p:to>
                                    </p:set>
                                    <p:set>
                                      <p:cBhvr>
                                        <p:cTn id="731" dur="500" fill="hold"/>
                                        <p:tgtEl>
                                          <p:spTgt spid="121"/>
                                        </p:tgtEl>
                                        <p:attrNameLst>
                                          <p:attrName>fill.on</p:attrName>
                                        </p:attrNameLst>
                                      </p:cBhvr>
                                      <p:to>
                                        <p:strVal val="true"/>
                                      </p:to>
                                    </p:set>
                                  </p:childTnLst>
                                </p:cTn>
                              </p:par>
                              <p:par>
                                <p:cTn id="732" presetID="19" presetClass="emph" presetSubtype="0" fill="hold" grpId="0" nodeType="withEffect">
                                  <p:stCondLst>
                                    <p:cond delay="0"/>
                                  </p:stCondLst>
                                  <p:childTnLst>
                                    <p:animClr clrSpc="rgb" dir="cw">
                                      <p:cBhvr override="childStyle">
                                        <p:cTn id="733" dur="500" fill="hold"/>
                                        <p:tgtEl>
                                          <p:spTgt spid="113"/>
                                        </p:tgtEl>
                                        <p:attrNameLst>
                                          <p:attrName>style.color</p:attrName>
                                        </p:attrNameLst>
                                      </p:cBhvr>
                                      <p:to>
                                        <a:srgbClr val="01CCFF"/>
                                      </p:to>
                                    </p:animClr>
                                    <p:animClr clrSpc="rgb" dir="cw">
                                      <p:cBhvr>
                                        <p:cTn id="734" dur="500" fill="hold"/>
                                        <p:tgtEl>
                                          <p:spTgt spid="113"/>
                                        </p:tgtEl>
                                        <p:attrNameLst>
                                          <p:attrName>fillcolor</p:attrName>
                                        </p:attrNameLst>
                                      </p:cBhvr>
                                      <p:to>
                                        <a:srgbClr val="01CCFF"/>
                                      </p:to>
                                    </p:animClr>
                                    <p:set>
                                      <p:cBhvr>
                                        <p:cTn id="735" dur="500" fill="hold"/>
                                        <p:tgtEl>
                                          <p:spTgt spid="113"/>
                                        </p:tgtEl>
                                        <p:attrNameLst>
                                          <p:attrName>fill.type</p:attrName>
                                        </p:attrNameLst>
                                      </p:cBhvr>
                                      <p:to>
                                        <p:strVal val="solid"/>
                                      </p:to>
                                    </p:set>
                                    <p:set>
                                      <p:cBhvr>
                                        <p:cTn id="736" dur="500" fill="hold"/>
                                        <p:tgtEl>
                                          <p:spTgt spid="113"/>
                                        </p:tgtEl>
                                        <p:attrNameLst>
                                          <p:attrName>fill.on</p:attrName>
                                        </p:attrNameLst>
                                      </p:cBhvr>
                                      <p:to>
                                        <p:strVal val="true"/>
                                      </p:to>
                                    </p:set>
                                  </p:childTnLst>
                                </p:cTn>
                              </p:par>
                              <p:par>
                                <p:cTn id="737" presetID="19" presetClass="emph" presetSubtype="0" fill="hold" grpId="0" nodeType="withEffect">
                                  <p:stCondLst>
                                    <p:cond delay="0"/>
                                  </p:stCondLst>
                                  <p:childTnLst>
                                    <p:animClr clrSpc="rgb" dir="cw">
                                      <p:cBhvr override="childStyle">
                                        <p:cTn id="738" dur="500" fill="hold"/>
                                        <p:tgtEl>
                                          <p:spTgt spid="112"/>
                                        </p:tgtEl>
                                        <p:attrNameLst>
                                          <p:attrName>style.color</p:attrName>
                                        </p:attrNameLst>
                                      </p:cBhvr>
                                      <p:to>
                                        <a:srgbClr val="01CCFF"/>
                                      </p:to>
                                    </p:animClr>
                                    <p:animClr clrSpc="rgb" dir="cw">
                                      <p:cBhvr>
                                        <p:cTn id="739" dur="500" fill="hold"/>
                                        <p:tgtEl>
                                          <p:spTgt spid="112"/>
                                        </p:tgtEl>
                                        <p:attrNameLst>
                                          <p:attrName>fillcolor</p:attrName>
                                        </p:attrNameLst>
                                      </p:cBhvr>
                                      <p:to>
                                        <a:srgbClr val="01CCFF"/>
                                      </p:to>
                                    </p:animClr>
                                    <p:set>
                                      <p:cBhvr>
                                        <p:cTn id="740" dur="500" fill="hold"/>
                                        <p:tgtEl>
                                          <p:spTgt spid="112"/>
                                        </p:tgtEl>
                                        <p:attrNameLst>
                                          <p:attrName>fill.type</p:attrName>
                                        </p:attrNameLst>
                                      </p:cBhvr>
                                      <p:to>
                                        <p:strVal val="solid"/>
                                      </p:to>
                                    </p:set>
                                    <p:set>
                                      <p:cBhvr>
                                        <p:cTn id="741" dur="500" fill="hold"/>
                                        <p:tgtEl>
                                          <p:spTgt spid="112"/>
                                        </p:tgtEl>
                                        <p:attrNameLst>
                                          <p:attrName>fill.on</p:attrName>
                                        </p:attrNameLst>
                                      </p:cBhvr>
                                      <p:to>
                                        <p:strVal val="true"/>
                                      </p:to>
                                    </p:set>
                                  </p:childTnLst>
                                </p:cTn>
                              </p:par>
                            </p:childTnLst>
                          </p:cTn>
                        </p:par>
                      </p:childTnLst>
                    </p:cTn>
                  </p:par>
                  <p:par>
                    <p:cTn id="742" fill="hold">
                      <p:stCondLst>
                        <p:cond delay="indefinite"/>
                      </p:stCondLst>
                      <p:childTnLst>
                        <p:par>
                          <p:cTn id="743" fill="hold">
                            <p:stCondLst>
                              <p:cond delay="0"/>
                            </p:stCondLst>
                            <p:childTnLst>
                              <p:par>
                                <p:cTn id="744" presetID="42" presetClass="path" presetSubtype="0" accel="50000" decel="50000" fill="hold" nodeType="clickEffect">
                                  <p:stCondLst>
                                    <p:cond delay="0"/>
                                  </p:stCondLst>
                                  <p:childTnLst>
                                    <p:animMotion origin="layout" path="M 0.00053 -2.22222E-6 L -0.37903 -0.00092 " pathEditMode="relative" rAng="0" ptsTypes="AA">
                                      <p:cBhvr>
                                        <p:cTn id="745" dur="500" fill="hold"/>
                                        <p:tgtEl>
                                          <p:spTgt spid="451"/>
                                        </p:tgtEl>
                                        <p:attrNameLst>
                                          <p:attrName>ppt_x</p:attrName>
                                          <p:attrName>ppt_y</p:attrName>
                                        </p:attrNameLst>
                                      </p:cBhvr>
                                      <p:rCtr x="-18984" y="-46"/>
                                    </p:animMotion>
                                  </p:childTnLst>
                                </p:cTn>
                              </p:par>
                              <p:par>
                                <p:cTn id="746" presetID="19" presetClass="emph" presetSubtype="0" fill="hold" grpId="0" nodeType="withEffect">
                                  <p:stCondLst>
                                    <p:cond delay="0"/>
                                  </p:stCondLst>
                                  <p:childTnLst>
                                    <p:animClr clrSpc="rgb" dir="cw">
                                      <p:cBhvr override="childStyle">
                                        <p:cTn id="747" dur="500" fill="hold"/>
                                        <p:tgtEl>
                                          <p:spTgt spid="49"/>
                                        </p:tgtEl>
                                        <p:attrNameLst>
                                          <p:attrName>style.color</p:attrName>
                                        </p:attrNameLst>
                                      </p:cBhvr>
                                      <p:to>
                                        <a:srgbClr val="FF3434"/>
                                      </p:to>
                                    </p:animClr>
                                    <p:animClr clrSpc="rgb" dir="cw">
                                      <p:cBhvr>
                                        <p:cTn id="748" dur="500" fill="hold"/>
                                        <p:tgtEl>
                                          <p:spTgt spid="49"/>
                                        </p:tgtEl>
                                        <p:attrNameLst>
                                          <p:attrName>fillcolor</p:attrName>
                                        </p:attrNameLst>
                                      </p:cBhvr>
                                      <p:to>
                                        <a:srgbClr val="FF3434"/>
                                      </p:to>
                                    </p:animClr>
                                    <p:set>
                                      <p:cBhvr>
                                        <p:cTn id="749" dur="500" fill="hold"/>
                                        <p:tgtEl>
                                          <p:spTgt spid="49"/>
                                        </p:tgtEl>
                                        <p:attrNameLst>
                                          <p:attrName>fill.type</p:attrName>
                                        </p:attrNameLst>
                                      </p:cBhvr>
                                      <p:to>
                                        <p:strVal val="solid"/>
                                      </p:to>
                                    </p:set>
                                    <p:set>
                                      <p:cBhvr>
                                        <p:cTn id="750" dur="500" fill="hold"/>
                                        <p:tgtEl>
                                          <p:spTgt spid="49"/>
                                        </p:tgtEl>
                                        <p:attrNameLst>
                                          <p:attrName>fill.on</p:attrName>
                                        </p:attrNameLst>
                                      </p:cBhvr>
                                      <p:to>
                                        <p:strVal val="true"/>
                                      </p:to>
                                    </p:set>
                                  </p:childTnLst>
                                </p:cTn>
                              </p:par>
                            </p:childTnLst>
                          </p:cTn>
                        </p:par>
                      </p:childTnLst>
                    </p:cTn>
                  </p:par>
                  <p:par>
                    <p:cTn id="751" fill="hold">
                      <p:stCondLst>
                        <p:cond delay="indefinite"/>
                      </p:stCondLst>
                      <p:childTnLst>
                        <p:par>
                          <p:cTn id="752" fill="hold">
                            <p:stCondLst>
                              <p:cond delay="0"/>
                            </p:stCondLst>
                            <p:childTnLst>
                              <p:par>
                                <p:cTn id="753" presetID="42" presetClass="path" presetSubtype="0" accel="50000" decel="50000" fill="hold" nodeType="clickEffect">
                                  <p:stCondLst>
                                    <p:cond delay="0"/>
                                  </p:stCondLst>
                                  <p:childTnLst>
                                    <p:animMotion origin="layout" path="M -0.37864 -0.00185 L -0.36679 0.01412 " pathEditMode="relative" rAng="0" ptsTypes="AA">
                                      <p:cBhvr>
                                        <p:cTn id="754" dur="500" fill="hold"/>
                                        <p:tgtEl>
                                          <p:spTgt spid="451"/>
                                        </p:tgtEl>
                                        <p:attrNameLst>
                                          <p:attrName>ppt_x</p:attrName>
                                          <p:attrName>ppt_y</p:attrName>
                                        </p:attrNameLst>
                                      </p:cBhvr>
                                      <p:rCtr x="586" y="787"/>
                                    </p:animMotion>
                                  </p:childTnLst>
                                </p:cTn>
                              </p:par>
                              <p:par>
                                <p:cTn id="755" presetID="19" presetClass="emph" presetSubtype="0" fill="hold" grpId="0" nodeType="withEffect">
                                  <p:stCondLst>
                                    <p:cond delay="0"/>
                                  </p:stCondLst>
                                  <p:childTnLst>
                                    <p:animClr clrSpc="rgb" dir="cw">
                                      <p:cBhvr override="childStyle">
                                        <p:cTn id="756" dur="500" fill="hold"/>
                                        <p:tgtEl>
                                          <p:spTgt spid="57"/>
                                        </p:tgtEl>
                                        <p:attrNameLst>
                                          <p:attrName>style.color</p:attrName>
                                        </p:attrNameLst>
                                      </p:cBhvr>
                                      <p:to>
                                        <a:srgbClr val="FF2525"/>
                                      </p:to>
                                    </p:animClr>
                                    <p:animClr clrSpc="rgb" dir="cw">
                                      <p:cBhvr>
                                        <p:cTn id="757" dur="500" fill="hold"/>
                                        <p:tgtEl>
                                          <p:spTgt spid="57"/>
                                        </p:tgtEl>
                                        <p:attrNameLst>
                                          <p:attrName>fillcolor</p:attrName>
                                        </p:attrNameLst>
                                      </p:cBhvr>
                                      <p:to>
                                        <a:srgbClr val="FF2525"/>
                                      </p:to>
                                    </p:animClr>
                                    <p:set>
                                      <p:cBhvr>
                                        <p:cTn id="758" dur="500" fill="hold"/>
                                        <p:tgtEl>
                                          <p:spTgt spid="57"/>
                                        </p:tgtEl>
                                        <p:attrNameLst>
                                          <p:attrName>fill.type</p:attrName>
                                        </p:attrNameLst>
                                      </p:cBhvr>
                                      <p:to>
                                        <p:strVal val="solid"/>
                                      </p:to>
                                    </p:set>
                                    <p:set>
                                      <p:cBhvr>
                                        <p:cTn id="759" dur="500" fill="hold"/>
                                        <p:tgtEl>
                                          <p:spTgt spid="57"/>
                                        </p:tgtEl>
                                        <p:attrNameLst>
                                          <p:attrName>fill.on</p:attrName>
                                        </p:attrNameLst>
                                      </p:cBhvr>
                                      <p:to>
                                        <p:strVal val="true"/>
                                      </p:to>
                                    </p:set>
                                  </p:childTnLst>
                                </p:cTn>
                              </p:par>
                            </p:childTnLst>
                          </p:cTn>
                        </p:par>
                      </p:childTnLst>
                    </p:cTn>
                  </p:par>
                  <p:par>
                    <p:cTn id="760" fill="hold">
                      <p:stCondLst>
                        <p:cond delay="indefinite"/>
                      </p:stCondLst>
                      <p:childTnLst>
                        <p:par>
                          <p:cTn id="761" fill="hold">
                            <p:stCondLst>
                              <p:cond delay="0"/>
                            </p:stCondLst>
                            <p:childTnLst>
                              <p:par>
                                <p:cTn id="762" presetID="1" presetClass="exit" presetSubtype="0" fill="hold" nodeType="clickEffect">
                                  <p:stCondLst>
                                    <p:cond delay="0"/>
                                  </p:stCondLst>
                                  <p:childTnLst>
                                    <p:set>
                                      <p:cBhvr>
                                        <p:cTn id="763" dur="1" fill="hold">
                                          <p:stCondLst>
                                            <p:cond delay="0"/>
                                          </p:stCondLst>
                                        </p:cTn>
                                        <p:tgtEl>
                                          <p:spTgt spid="451"/>
                                        </p:tgtEl>
                                        <p:attrNameLst>
                                          <p:attrName>style.visibility</p:attrName>
                                        </p:attrNameLst>
                                      </p:cBhvr>
                                      <p:to>
                                        <p:strVal val="hidden"/>
                                      </p:to>
                                    </p:set>
                                  </p:childTnLst>
                                </p:cTn>
                              </p:par>
                              <p:par>
                                <p:cTn id="764" presetID="19" presetClass="emph" presetSubtype="0" fill="hold" grpId="0" nodeType="withEffect">
                                  <p:stCondLst>
                                    <p:cond delay="0"/>
                                  </p:stCondLst>
                                  <p:childTnLst>
                                    <p:animClr clrSpc="rgb" dir="cw">
                                      <p:cBhvr override="childStyle">
                                        <p:cTn id="765" dur="500" fill="hold"/>
                                        <p:tgtEl>
                                          <p:spTgt spid="66"/>
                                        </p:tgtEl>
                                        <p:attrNameLst>
                                          <p:attrName>style.color</p:attrName>
                                        </p:attrNameLst>
                                      </p:cBhvr>
                                      <p:to>
                                        <a:srgbClr val="FF3434"/>
                                      </p:to>
                                    </p:animClr>
                                    <p:animClr clrSpc="rgb" dir="cw">
                                      <p:cBhvr>
                                        <p:cTn id="766" dur="500" fill="hold"/>
                                        <p:tgtEl>
                                          <p:spTgt spid="66"/>
                                        </p:tgtEl>
                                        <p:attrNameLst>
                                          <p:attrName>fillcolor</p:attrName>
                                        </p:attrNameLst>
                                      </p:cBhvr>
                                      <p:to>
                                        <a:srgbClr val="FF3434"/>
                                      </p:to>
                                    </p:animClr>
                                    <p:set>
                                      <p:cBhvr>
                                        <p:cTn id="767" dur="500" fill="hold"/>
                                        <p:tgtEl>
                                          <p:spTgt spid="66"/>
                                        </p:tgtEl>
                                        <p:attrNameLst>
                                          <p:attrName>fill.type</p:attrName>
                                        </p:attrNameLst>
                                      </p:cBhvr>
                                      <p:to>
                                        <p:strVal val="solid"/>
                                      </p:to>
                                    </p:set>
                                    <p:set>
                                      <p:cBhvr>
                                        <p:cTn id="768" dur="500" fill="hold"/>
                                        <p:tgtEl>
                                          <p:spTgt spid="66"/>
                                        </p:tgtEl>
                                        <p:attrNameLst>
                                          <p:attrName>fill.on</p:attrName>
                                        </p:attrNameLst>
                                      </p:cBhvr>
                                      <p:to>
                                        <p:strVal val="true"/>
                                      </p:to>
                                    </p:set>
                                  </p:childTnLst>
                                </p:cTn>
                              </p:par>
                              <p:par>
                                <p:cTn id="769" presetID="19" presetClass="emph" presetSubtype="0" fill="hold" grpId="0" nodeType="withEffect">
                                  <p:stCondLst>
                                    <p:cond delay="0"/>
                                  </p:stCondLst>
                                  <p:childTnLst>
                                    <p:animClr clrSpc="rgb" dir="cw">
                                      <p:cBhvr override="childStyle">
                                        <p:cTn id="770" dur="500" fill="hold"/>
                                        <p:tgtEl>
                                          <p:spTgt spid="67"/>
                                        </p:tgtEl>
                                        <p:attrNameLst>
                                          <p:attrName>style.color</p:attrName>
                                        </p:attrNameLst>
                                      </p:cBhvr>
                                      <p:to>
                                        <a:srgbClr val="FF3434"/>
                                      </p:to>
                                    </p:animClr>
                                    <p:animClr clrSpc="rgb" dir="cw">
                                      <p:cBhvr>
                                        <p:cTn id="771" dur="500" fill="hold"/>
                                        <p:tgtEl>
                                          <p:spTgt spid="67"/>
                                        </p:tgtEl>
                                        <p:attrNameLst>
                                          <p:attrName>fillcolor</p:attrName>
                                        </p:attrNameLst>
                                      </p:cBhvr>
                                      <p:to>
                                        <a:srgbClr val="FF3434"/>
                                      </p:to>
                                    </p:animClr>
                                    <p:set>
                                      <p:cBhvr>
                                        <p:cTn id="772" dur="500" fill="hold"/>
                                        <p:tgtEl>
                                          <p:spTgt spid="67"/>
                                        </p:tgtEl>
                                        <p:attrNameLst>
                                          <p:attrName>fill.type</p:attrName>
                                        </p:attrNameLst>
                                      </p:cBhvr>
                                      <p:to>
                                        <p:strVal val="solid"/>
                                      </p:to>
                                    </p:set>
                                    <p:set>
                                      <p:cBhvr>
                                        <p:cTn id="773" dur="500" fill="hold"/>
                                        <p:tgtEl>
                                          <p:spTgt spid="67"/>
                                        </p:tgtEl>
                                        <p:attrNameLst>
                                          <p:attrName>fill.on</p:attrName>
                                        </p:attrNameLst>
                                      </p:cBhvr>
                                      <p:to>
                                        <p:strVal val="true"/>
                                      </p:to>
                                    </p:set>
                                  </p:childTnLst>
                                </p:cTn>
                              </p:par>
                              <p:par>
                                <p:cTn id="774" presetID="19" presetClass="emph" presetSubtype="0" fill="hold" grpId="0" nodeType="withEffect">
                                  <p:stCondLst>
                                    <p:cond delay="0"/>
                                  </p:stCondLst>
                                  <p:childTnLst>
                                    <p:animClr clrSpc="rgb" dir="cw">
                                      <p:cBhvr override="childStyle">
                                        <p:cTn id="775" dur="500" fill="hold"/>
                                        <p:tgtEl>
                                          <p:spTgt spid="68"/>
                                        </p:tgtEl>
                                        <p:attrNameLst>
                                          <p:attrName>style.color</p:attrName>
                                        </p:attrNameLst>
                                      </p:cBhvr>
                                      <p:to>
                                        <a:srgbClr val="FF3434"/>
                                      </p:to>
                                    </p:animClr>
                                    <p:animClr clrSpc="rgb" dir="cw">
                                      <p:cBhvr>
                                        <p:cTn id="776" dur="500" fill="hold"/>
                                        <p:tgtEl>
                                          <p:spTgt spid="68"/>
                                        </p:tgtEl>
                                        <p:attrNameLst>
                                          <p:attrName>fillcolor</p:attrName>
                                        </p:attrNameLst>
                                      </p:cBhvr>
                                      <p:to>
                                        <a:srgbClr val="FF3434"/>
                                      </p:to>
                                    </p:animClr>
                                    <p:set>
                                      <p:cBhvr>
                                        <p:cTn id="777" dur="500" fill="hold"/>
                                        <p:tgtEl>
                                          <p:spTgt spid="68"/>
                                        </p:tgtEl>
                                        <p:attrNameLst>
                                          <p:attrName>fill.type</p:attrName>
                                        </p:attrNameLst>
                                      </p:cBhvr>
                                      <p:to>
                                        <p:strVal val="solid"/>
                                      </p:to>
                                    </p:set>
                                    <p:set>
                                      <p:cBhvr>
                                        <p:cTn id="778" dur="500" fill="hold"/>
                                        <p:tgtEl>
                                          <p:spTgt spid="68"/>
                                        </p:tgtEl>
                                        <p:attrNameLst>
                                          <p:attrName>fill.on</p:attrName>
                                        </p:attrNameLst>
                                      </p:cBhvr>
                                      <p:to>
                                        <p:strVal val="true"/>
                                      </p:to>
                                    </p:set>
                                  </p:childTnLst>
                                </p:cTn>
                              </p:par>
                              <p:par>
                                <p:cTn id="779" presetID="19" presetClass="emph" presetSubtype="0" fill="hold" grpId="0" nodeType="withEffect">
                                  <p:stCondLst>
                                    <p:cond delay="0"/>
                                  </p:stCondLst>
                                  <p:childTnLst>
                                    <p:animClr clrSpc="rgb" dir="cw">
                                      <p:cBhvr override="childStyle">
                                        <p:cTn id="780" dur="500" fill="hold"/>
                                        <p:tgtEl>
                                          <p:spTgt spid="69"/>
                                        </p:tgtEl>
                                        <p:attrNameLst>
                                          <p:attrName>style.color</p:attrName>
                                        </p:attrNameLst>
                                      </p:cBhvr>
                                      <p:to>
                                        <a:srgbClr val="FF3434"/>
                                      </p:to>
                                    </p:animClr>
                                    <p:animClr clrSpc="rgb" dir="cw">
                                      <p:cBhvr>
                                        <p:cTn id="781" dur="500" fill="hold"/>
                                        <p:tgtEl>
                                          <p:spTgt spid="69"/>
                                        </p:tgtEl>
                                        <p:attrNameLst>
                                          <p:attrName>fillcolor</p:attrName>
                                        </p:attrNameLst>
                                      </p:cBhvr>
                                      <p:to>
                                        <a:srgbClr val="FF3434"/>
                                      </p:to>
                                    </p:animClr>
                                    <p:set>
                                      <p:cBhvr>
                                        <p:cTn id="782" dur="500" fill="hold"/>
                                        <p:tgtEl>
                                          <p:spTgt spid="69"/>
                                        </p:tgtEl>
                                        <p:attrNameLst>
                                          <p:attrName>fill.type</p:attrName>
                                        </p:attrNameLst>
                                      </p:cBhvr>
                                      <p:to>
                                        <p:strVal val="solid"/>
                                      </p:to>
                                    </p:set>
                                    <p:set>
                                      <p:cBhvr>
                                        <p:cTn id="783" dur="500" fill="hold"/>
                                        <p:tgtEl>
                                          <p:spTgt spid="69"/>
                                        </p:tgtEl>
                                        <p:attrNameLst>
                                          <p:attrName>fill.on</p:attrName>
                                        </p:attrNameLst>
                                      </p:cBhvr>
                                      <p:to>
                                        <p:strVal val="true"/>
                                      </p:to>
                                    </p:set>
                                  </p:childTnLst>
                                </p:cTn>
                              </p:par>
                              <p:par>
                                <p:cTn id="784" presetID="19" presetClass="emph" presetSubtype="0" fill="hold" grpId="0" nodeType="withEffect">
                                  <p:stCondLst>
                                    <p:cond delay="0"/>
                                  </p:stCondLst>
                                  <p:childTnLst>
                                    <p:animClr clrSpc="rgb" dir="cw">
                                      <p:cBhvr override="childStyle">
                                        <p:cTn id="785" dur="500" fill="hold"/>
                                        <p:tgtEl>
                                          <p:spTgt spid="70"/>
                                        </p:tgtEl>
                                        <p:attrNameLst>
                                          <p:attrName>style.color</p:attrName>
                                        </p:attrNameLst>
                                      </p:cBhvr>
                                      <p:to>
                                        <a:srgbClr val="FF3434"/>
                                      </p:to>
                                    </p:animClr>
                                    <p:animClr clrSpc="rgb" dir="cw">
                                      <p:cBhvr>
                                        <p:cTn id="786" dur="500" fill="hold"/>
                                        <p:tgtEl>
                                          <p:spTgt spid="70"/>
                                        </p:tgtEl>
                                        <p:attrNameLst>
                                          <p:attrName>fillcolor</p:attrName>
                                        </p:attrNameLst>
                                      </p:cBhvr>
                                      <p:to>
                                        <a:srgbClr val="FF3434"/>
                                      </p:to>
                                    </p:animClr>
                                    <p:set>
                                      <p:cBhvr>
                                        <p:cTn id="787" dur="500" fill="hold"/>
                                        <p:tgtEl>
                                          <p:spTgt spid="70"/>
                                        </p:tgtEl>
                                        <p:attrNameLst>
                                          <p:attrName>fill.type</p:attrName>
                                        </p:attrNameLst>
                                      </p:cBhvr>
                                      <p:to>
                                        <p:strVal val="solid"/>
                                      </p:to>
                                    </p:set>
                                    <p:set>
                                      <p:cBhvr>
                                        <p:cTn id="788" dur="500" fill="hold"/>
                                        <p:tgtEl>
                                          <p:spTgt spid="70"/>
                                        </p:tgtEl>
                                        <p:attrNameLst>
                                          <p:attrName>fill.on</p:attrName>
                                        </p:attrNameLst>
                                      </p:cBhvr>
                                      <p:to>
                                        <p:strVal val="true"/>
                                      </p:to>
                                    </p:set>
                                  </p:childTnLst>
                                </p:cTn>
                              </p:par>
                              <p:par>
                                <p:cTn id="789" presetID="19" presetClass="emph" presetSubtype="0" fill="hold" grpId="0" nodeType="withEffect">
                                  <p:stCondLst>
                                    <p:cond delay="0"/>
                                  </p:stCondLst>
                                  <p:childTnLst>
                                    <p:animClr clrSpc="rgb" dir="cw">
                                      <p:cBhvr override="childStyle">
                                        <p:cTn id="790" dur="500" fill="hold"/>
                                        <p:tgtEl>
                                          <p:spTgt spid="71"/>
                                        </p:tgtEl>
                                        <p:attrNameLst>
                                          <p:attrName>style.color</p:attrName>
                                        </p:attrNameLst>
                                      </p:cBhvr>
                                      <p:to>
                                        <a:srgbClr val="FF3434"/>
                                      </p:to>
                                    </p:animClr>
                                    <p:animClr clrSpc="rgb" dir="cw">
                                      <p:cBhvr>
                                        <p:cTn id="791" dur="500" fill="hold"/>
                                        <p:tgtEl>
                                          <p:spTgt spid="71"/>
                                        </p:tgtEl>
                                        <p:attrNameLst>
                                          <p:attrName>fillcolor</p:attrName>
                                        </p:attrNameLst>
                                      </p:cBhvr>
                                      <p:to>
                                        <a:srgbClr val="FF3434"/>
                                      </p:to>
                                    </p:animClr>
                                    <p:set>
                                      <p:cBhvr>
                                        <p:cTn id="792" dur="500" fill="hold"/>
                                        <p:tgtEl>
                                          <p:spTgt spid="71"/>
                                        </p:tgtEl>
                                        <p:attrNameLst>
                                          <p:attrName>fill.type</p:attrName>
                                        </p:attrNameLst>
                                      </p:cBhvr>
                                      <p:to>
                                        <p:strVal val="solid"/>
                                      </p:to>
                                    </p:set>
                                    <p:set>
                                      <p:cBhvr>
                                        <p:cTn id="793" dur="500" fill="hold"/>
                                        <p:tgtEl>
                                          <p:spTgt spid="71"/>
                                        </p:tgtEl>
                                        <p:attrNameLst>
                                          <p:attrName>fill.on</p:attrName>
                                        </p:attrNameLst>
                                      </p:cBhvr>
                                      <p:to>
                                        <p:strVal val="true"/>
                                      </p:to>
                                    </p:set>
                                  </p:childTnLst>
                                </p:cTn>
                              </p:par>
                              <p:par>
                                <p:cTn id="794" presetID="19" presetClass="emph" presetSubtype="0" fill="hold" grpId="0" nodeType="withEffect">
                                  <p:stCondLst>
                                    <p:cond delay="0"/>
                                  </p:stCondLst>
                                  <p:childTnLst>
                                    <p:animClr clrSpc="rgb" dir="cw">
                                      <p:cBhvr override="childStyle">
                                        <p:cTn id="795" dur="500" fill="hold"/>
                                        <p:tgtEl>
                                          <p:spTgt spid="72"/>
                                        </p:tgtEl>
                                        <p:attrNameLst>
                                          <p:attrName>style.color</p:attrName>
                                        </p:attrNameLst>
                                      </p:cBhvr>
                                      <p:to>
                                        <a:srgbClr val="FF3434"/>
                                      </p:to>
                                    </p:animClr>
                                    <p:animClr clrSpc="rgb" dir="cw">
                                      <p:cBhvr>
                                        <p:cTn id="796" dur="500" fill="hold"/>
                                        <p:tgtEl>
                                          <p:spTgt spid="72"/>
                                        </p:tgtEl>
                                        <p:attrNameLst>
                                          <p:attrName>fillcolor</p:attrName>
                                        </p:attrNameLst>
                                      </p:cBhvr>
                                      <p:to>
                                        <a:srgbClr val="FF3434"/>
                                      </p:to>
                                    </p:animClr>
                                    <p:set>
                                      <p:cBhvr>
                                        <p:cTn id="797" dur="500" fill="hold"/>
                                        <p:tgtEl>
                                          <p:spTgt spid="72"/>
                                        </p:tgtEl>
                                        <p:attrNameLst>
                                          <p:attrName>fill.type</p:attrName>
                                        </p:attrNameLst>
                                      </p:cBhvr>
                                      <p:to>
                                        <p:strVal val="solid"/>
                                      </p:to>
                                    </p:set>
                                    <p:set>
                                      <p:cBhvr>
                                        <p:cTn id="798" dur="500" fill="hold"/>
                                        <p:tgtEl>
                                          <p:spTgt spid="72"/>
                                        </p:tgtEl>
                                        <p:attrNameLst>
                                          <p:attrName>fill.on</p:attrName>
                                        </p:attrNameLst>
                                      </p:cBhvr>
                                      <p:to>
                                        <p:strVal val="true"/>
                                      </p:to>
                                    </p:set>
                                  </p:childTnLst>
                                </p:cTn>
                              </p:par>
                              <p:par>
                                <p:cTn id="799" presetID="19" presetClass="emph" presetSubtype="0" fill="hold" grpId="0" nodeType="withEffect">
                                  <p:stCondLst>
                                    <p:cond delay="0"/>
                                  </p:stCondLst>
                                  <p:childTnLst>
                                    <p:animClr clrSpc="rgb" dir="cw">
                                      <p:cBhvr override="childStyle">
                                        <p:cTn id="800" dur="500" fill="hold"/>
                                        <p:tgtEl>
                                          <p:spTgt spid="74"/>
                                        </p:tgtEl>
                                        <p:attrNameLst>
                                          <p:attrName>style.color</p:attrName>
                                        </p:attrNameLst>
                                      </p:cBhvr>
                                      <p:to>
                                        <a:srgbClr val="FF3434"/>
                                      </p:to>
                                    </p:animClr>
                                    <p:animClr clrSpc="rgb" dir="cw">
                                      <p:cBhvr>
                                        <p:cTn id="801" dur="500" fill="hold"/>
                                        <p:tgtEl>
                                          <p:spTgt spid="74"/>
                                        </p:tgtEl>
                                        <p:attrNameLst>
                                          <p:attrName>fillcolor</p:attrName>
                                        </p:attrNameLst>
                                      </p:cBhvr>
                                      <p:to>
                                        <a:srgbClr val="FF3434"/>
                                      </p:to>
                                    </p:animClr>
                                    <p:set>
                                      <p:cBhvr>
                                        <p:cTn id="802" dur="500" fill="hold"/>
                                        <p:tgtEl>
                                          <p:spTgt spid="74"/>
                                        </p:tgtEl>
                                        <p:attrNameLst>
                                          <p:attrName>fill.type</p:attrName>
                                        </p:attrNameLst>
                                      </p:cBhvr>
                                      <p:to>
                                        <p:strVal val="solid"/>
                                      </p:to>
                                    </p:set>
                                    <p:set>
                                      <p:cBhvr>
                                        <p:cTn id="803" dur="500" fill="hold"/>
                                        <p:tgtEl>
                                          <p:spTgt spid="74"/>
                                        </p:tgtEl>
                                        <p:attrNameLst>
                                          <p:attrName>fill.on</p:attrName>
                                        </p:attrNameLst>
                                      </p:cBhvr>
                                      <p:to>
                                        <p:strVal val="true"/>
                                      </p:to>
                                    </p:set>
                                  </p:childTnLst>
                                </p:cTn>
                              </p:par>
                              <p:par>
                                <p:cTn id="804" presetID="19" presetClass="emph" presetSubtype="0" fill="hold" grpId="0" nodeType="withEffect">
                                  <p:stCondLst>
                                    <p:cond delay="0"/>
                                  </p:stCondLst>
                                  <p:childTnLst>
                                    <p:animClr clrSpc="rgb" dir="cw">
                                      <p:cBhvr override="childStyle">
                                        <p:cTn id="805" dur="500" fill="hold"/>
                                        <p:tgtEl>
                                          <p:spTgt spid="75"/>
                                        </p:tgtEl>
                                        <p:attrNameLst>
                                          <p:attrName>style.color</p:attrName>
                                        </p:attrNameLst>
                                      </p:cBhvr>
                                      <p:to>
                                        <a:srgbClr val="FF3434"/>
                                      </p:to>
                                    </p:animClr>
                                    <p:animClr clrSpc="rgb" dir="cw">
                                      <p:cBhvr>
                                        <p:cTn id="806" dur="500" fill="hold"/>
                                        <p:tgtEl>
                                          <p:spTgt spid="75"/>
                                        </p:tgtEl>
                                        <p:attrNameLst>
                                          <p:attrName>fillcolor</p:attrName>
                                        </p:attrNameLst>
                                      </p:cBhvr>
                                      <p:to>
                                        <a:srgbClr val="FF3434"/>
                                      </p:to>
                                    </p:animClr>
                                    <p:set>
                                      <p:cBhvr>
                                        <p:cTn id="807" dur="500" fill="hold"/>
                                        <p:tgtEl>
                                          <p:spTgt spid="75"/>
                                        </p:tgtEl>
                                        <p:attrNameLst>
                                          <p:attrName>fill.type</p:attrName>
                                        </p:attrNameLst>
                                      </p:cBhvr>
                                      <p:to>
                                        <p:strVal val="solid"/>
                                      </p:to>
                                    </p:set>
                                    <p:set>
                                      <p:cBhvr>
                                        <p:cTn id="808" dur="500" fill="hold"/>
                                        <p:tgtEl>
                                          <p:spTgt spid="75"/>
                                        </p:tgtEl>
                                        <p:attrNameLst>
                                          <p:attrName>fill.on</p:attrName>
                                        </p:attrNameLst>
                                      </p:cBhvr>
                                      <p:to>
                                        <p:strVal val="true"/>
                                      </p:to>
                                    </p:set>
                                  </p:childTnLst>
                                </p:cTn>
                              </p:par>
                              <p:par>
                                <p:cTn id="809" presetID="19" presetClass="emph" presetSubtype="0" fill="hold" grpId="0" nodeType="withEffect">
                                  <p:stCondLst>
                                    <p:cond delay="0"/>
                                  </p:stCondLst>
                                  <p:childTnLst>
                                    <p:animClr clrSpc="rgb" dir="cw">
                                      <p:cBhvr override="childStyle">
                                        <p:cTn id="810" dur="500" fill="hold"/>
                                        <p:tgtEl>
                                          <p:spTgt spid="76"/>
                                        </p:tgtEl>
                                        <p:attrNameLst>
                                          <p:attrName>style.color</p:attrName>
                                        </p:attrNameLst>
                                      </p:cBhvr>
                                      <p:to>
                                        <a:srgbClr val="FF3434"/>
                                      </p:to>
                                    </p:animClr>
                                    <p:animClr clrSpc="rgb" dir="cw">
                                      <p:cBhvr>
                                        <p:cTn id="811" dur="500" fill="hold"/>
                                        <p:tgtEl>
                                          <p:spTgt spid="76"/>
                                        </p:tgtEl>
                                        <p:attrNameLst>
                                          <p:attrName>fillcolor</p:attrName>
                                        </p:attrNameLst>
                                      </p:cBhvr>
                                      <p:to>
                                        <a:srgbClr val="FF3434"/>
                                      </p:to>
                                    </p:animClr>
                                    <p:set>
                                      <p:cBhvr>
                                        <p:cTn id="812" dur="500" fill="hold"/>
                                        <p:tgtEl>
                                          <p:spTgt spid="76"/>
                                        </p:tgtEl>
                                        <p:attrNameLst>
                                          <p:attrName>fill.type</p:attrName>
                                        </p:attrNameLst>
                                      </p:cBhvr>
                                      <p:to>
                                        <p:strVal val="solid"/>
                                      </p:to>
                                    </p:set>
                                    <p:set>
                                      <p:cBhvr>
                                        <p:cTn id="813" dur="500" fill="hold"/>
                                        <p:tgtEl>
                                          <p:spTgt spid="76"/>
                                        </p:tgtEl>
                                        <p:attrNameLst>
                                          <p:attrName>fill.on</p:attrName>
                                        </p:attrNameLst>
                                      </p:cBhvr>
                                      <p:to>
                                        <p:strVal val="true"/>
                                      </p:to>
                                    </p:set>
                                  </p:childTnLst>
                                </p:cTn>
                              </p:par>
                              <p:par>
                                <p:cTn id="814" presetID="19" presetClass="emph" presetSubtype="0" fill="hold" grpId="0" nodeType="withEffect">
                                  <p:stCondLst>
                                    <p:cond delay="0"/>
                                  </p:stCondLst>
                                  <p:childTnLst>
                                    <p:animClr clrSpc="rgb" dir="cw">
                                      <p:cBhvr override="childStyle">
                                        <p:cTn id="815" dur="500" fill="hold"/>
                                        <p:tgtEl>
                                          <p:spTgt spid="77"/>
                                        </p:tgtEl>
                                        <p:attrNameLst>
                                          <p:attrName>style.color</p:attrName>
                                        </p:attrNameLst>
                                      </p:cBhvr>
                                      <p:to>
                                        <a:srgbClr val="FF3434"/>
                                      </p:to>
                                    </p:animClr>
                                    <p:animClr clrSpc="rgb" dir="cw">
                                      <p:cBhvr>
                                        <p:cTn id="816" dur="500" fill="hold"/>
                                        <p:tgtEl>
                                          <p:spTgt spid="77"/>
                                        </p:tgtEl>
                                        <p:attrNameLst>
                                          <p:attrName>fillcolor</p:attrName>
                                        </p:attrNameLst>
                                      </p:cBhvr>
                                      <p:to>
                                        <a:srgbClr val="FF3434"/>
                                      </p:to>
                                    </p:animClr>
                                    <p:set>
                                      <p:cBhvr>
                                        <p:cTn id="817" dur="500" fill="hold"/>
                                        <p:tgtEl>
                                          <p:spTgt spid="77"/>
                                        </p:tgtEl>
                                        <p:attrNameLst>
                                          <p:attrName>fill.type</p:attrName>
                                        </p:attrNameLst>
                                      </p:cBhvr>
                                      <p:to>
                                        <p:strVal val="solid"/>
                                      </p:to>
                                    </p:set>
                                    <p:set>
                                      <p:cBhvr>
                                        <p:cTn id="818" dur="500" fill="hold"/>
                                        <p:tgtEl>
                                          <p:spTgt spid="77"/>
                                        </p:tgtEl>
                                        <p:attrNameLst>
                                          <p:attrName>fill.on</p:attrName>
                                        </p:attrNameLst>
                                      </p:cBhvr>
                                      <p:to>
                                        <p:strVal val="true"/>
                                      </p:to>
                                    </p:set>
                                  </p:childTnLst>
                                </p:cTn>
                              </p:par>
                              <p:par>
                                <p:cTn id="819" presetID="19" presetClass="emph" presetSubtype="0" fill="hold" grpId="0" nodeType="withEffect">
                                  <p:stCondLst>
                                    <p:cond delay="0"/>
                                  </p:stCondLst>
                                  <p:childTnLst>
                                    <p:animClr clrSpc="rgb" dir="cw">
                                      <p:cBhvr override="childStyle">
                                        <p:cTn id="820" dur="500" fill="hold"/>
                                        <p:tgtEl>
                                          <p:spTgt spid="78"/>
                                        </p:tgtEl>
                                        <p:attrNameLst>
                                          <p:attrName>style.color</p:attrName>
                                        </p:attrNameLst>
                                      </p:cBhvr>
                                      <p:to>
                                        <a:srgbClr val="FF3434"/>
                                      </p:to>
                                    </p:animClr>
                                    <p:animClr clrSpc="rgb" dir="cw">
                                      <p:cBhvr>
                                        <p:cTn id="821" dur="500" fill="hold"/>
                                        <p:tgtEl>
                                          <p:spTgt spid="78"/>
                                        </p:tgtEl>
                                        <p:attrNameLst>
                                          <p:attrName>fillcolor</p:attrName>
                                        </p:attrNameLst>
                                      </p:cBhvr>
                                      <p:to>
                                        <a:srgbClr val="FF3434"/>
                                      </p:to>
                                    </p:animClr>
                                    <p:set>
                                      <p:cBhvr>
                                        <p:cTn id="822" dur="500" fill="hold"/>
                                        <p:tgtEl>
                                          <p:spTgt spid="78"/>
                                        </p:tgtEl>
                                        <p:attrNameLst>
                                          <p:attrName>fill.type</p:attrName>
                                        </p:attrNameLst>
                                      </p:cBhvr>
                                      <p:to>
                                        <p:strVal val="solid"/>
                                      </p:to>
                                    </p:set>
                                    <p:set>
                                      <p:cBhvr>
                                        <p:cTn id="823" dur="500" fill="hold"/>
                                        <p:tgtEl>
                                          <p:spTgt spid="78"/>
                                        </p:tgtEl>
                                        <p:attrNameLst>
                                          <p:attrName>fill.on</p:attrName>
                                        </p:attrNameLst>
                                      </p:cBhvr>
                                      <p:to>
                                        <p:strVal val="true"/>
                                      </p:to>
                                    </p:set>
                                  </p:childTnLst>
                                </p:cTn>
                              </p:par>
                              <p:par>
                                <p:cTn id="824" presetID="19" presetClass="emph" presetSubtype="0" fill="hold" grpId="0" nodeType="withEffect">
                                  <p:stCondLst>
                                    <p:cond delay="0"/>
                                  </p:stCondLst>
                                  <p:childTnLst>
                                    <p:animClr clrSpc="rgb" dir="cw">
                                      <p:cBhvr override="childStyle">
                                        <p:cTn id="825" dur="500" fill="hold"/>
                                        <p:tgtEl>
                                          <p:spTgt spid="79"/>
                                        </p:tgtEl>
                                        <p:attrNameLst>
                                          <p:attrName>style.color</p:attrName>
                                        </p:attrNameLst>
                                      </p:cBhvr>
                                      <p:to>
                                        <a:srgbClr val="FF3434"/>
                                      </p:to>
                                    </p:animClr>
                                    <p:animClr clrSpc="rgb" dir="cw">
                                      <p:cBhvr>
                                        <p:cTn id="826" dur="500" fill="hold"/>
                                        <p:tgtEl>
                                          <p:spTgt spid="79"/>
                                        </p:tgtEl>
                                        <p:attrNameLst>
                                          <p:attrName>fillcolor</p:attrName>
                                        </p:attrNameLst>
                                      </p:cBhvr>
                                      <p:to>
                                        <a:srgbClr val="FF3434"/>
                                      </p:to>
                                    </p:animClr>
                                    <p:set>
                                      <p:cBhvr>
                                        <p:cTn id="827" dur="500" fill="hold"/>
                                        <p:tgtEl>
                                          <p:spTgt spid="79"/>
                                        </p:tgtEl>
                                        <p:attrNameLst>
                                          <p:attrName>fill.type</p:attrName>
                                        </p:attrNameLst>
                                      </p:cBhvr>
                                      <p:to>
                                        <p:strVal val="solid"/>
                                      </p:to>
                                    </p:set>
                                    <p:set>
                                      <p:cBhvr>
                                        <p:cTn id="828" dur="500" fill="hold"/>
                                        <p:tgtEl>
                                          <p:spTgt spid="79"/>
                                        </p:tgtEl>
                                        <p:attrNameLst>
                                          <p:attrName>fill.on</p:attrName>
                                        </p:attrNameLst>
                                      </p:cBhvr>
                                      <p:to>
                                        <p:strVal val="true"/>
                                      </p:to>
                                    </p:set>
                                  </p:childTnLst>
                                </p:cTn>
                              </p:par>
                              <p:par>
                                <p:cTn id="829" presetID="19" presetClass="emph" presetSubtype="0" fill="hold" grpId="0" nodeType="withEffect">
                                  <p:stCondLst>
                                    <p:cond delay="0"/>
                                  </p:stCondLst>
                                  <p:childTnLst>
                                    <p:animClr clrSpc="rgb" dir="cw">
                                      <p:cBhvr override="childStyle">
                                        <p:cTn id="830" dur="500" fill="hold"/>
                                        <p:tgtEl>
                                          <p:spTgt spid="80"/>
                                        </p:tgtEl>
                                        <p:attrNameLst>
                                          <p:attrName>style.color</p:attrName>
                                        </p:attrNameLst>
                                      </p:cBhvr>
                                      <p:to>
                                        <a:srgbClr val="FF3434"/>
                                      </p:to>
                                    </p:animClr>
                                    <p:animClr clrSpc="rgb" dir="cw">
                                      <p:cBhvr>
                                        <p:cTn id="831" dur="500" fill="hold"/>
                                        <p:tgtEl>
                                          <p:spTgt spid="80"/>
                                        </p:tgtEl>
                                        <p:attrNameLst>
                                          <p:attrName>fillcolor</p:attrName>
                                        </p:attrNameLst>
                                      </p:cBhvr>
                                      <p:to>
                                        <a:srgbClr val="FF3434"/>
                                      </p:to>
                                    </p:animClr>
                                    <p:set>
                                      <p:cBhvr>
                                        <p:cTn id="832" dur="500" fill="hold"/>
                                        <p:tgtEl>
                                          <p:spTgt spid="80"/>
                                        </p:tgtEl>
                                        <p:attrNameLst>
                                          <p:attrName>fill.type</p:attrName>
                                        </p:attrNameLst>
                                      </p:cBhvr>
                                      <p:to>
                                        <p:strVal val="solid"/>
                                      </p:to>
                                    </p:set>
                                    <p:set>
                                      <p:cBhvr>
                                        <p:cTn id="833" dur="500" fill="hold"/>
                                        <p:tgtEl>
                                          <p:spTgt spid="80"/>
                                        </p:tgtEl>
                                        <p:attrNameLst>
                                          <p:attrName>fill.on</p:attrName>
                                        </p:attrNameLst>
                                      </p:cBhvr>
                                      <p:to>
                                        <p:strVal val="true"/>
                                      </p:to>
                                    </p:set>
                                  </p:childTnLst>
                                </p:cTn>
                              </p:par>
                              <p:par>
                                <p:cTn id="834" presetID="19" presetClass="emph" presetSubtype="0" fill="hold" grpId="0" nodeType="withEffect">
                                  <p:stCondLst>
                                    <p:cond delay="0"/>
                                  </p:stCondLst>
                                  <p:childTnLst>
                                    <p:animClr clrSpc="rgb" dir="cw">
                                      <p:cBhvr override="childStyle">
                                        <p:cTn id="835" dur="500" fill="hold"/>
                                        <p:tgtEl>
                                          <p:spTgt spid="81"/>
                                        </p:tgtEl>
                                        <p:attrNameLst>
                                          <p:attrName>style.color</p:attrName>
                                        </p:attrNameLst>
                                      </p:cBhvr>
                                      <p:to>
                                        <a:srgbClr val="FF3434"/>
                                      </p:to>
                                    </p:animClr>
                                    <p:animClr clrSpc="rgb" dir="cw">
                                      <p:cBhvr>
                                        <p:cTn id="836" dur="500" fill="hold"/>
                                        <p:tgtEl>
                                          <p:spTgt spid="81"/>
                                        </p:tgtEl>
                                        <p:attrNameLst>
                                          <p:attrName>fillcolor</p:attrName>
                                        </p:attrNameLst>
                                      </p:cBhvr>
                                      <p:to>
                                        <a:srgbClr val="FF3434"/>
                                      </p:to>
                                    </p:animClr>
                                    <p:set>
                                      <p:cBhvr>
                                        <p:cTn id="837" dur="500" fill="hold"/>
                                        <p:tgtEl>
                                          <p:spTgt spid="81"/>
                                        </p:tgtEl>
                                        <p:attrNameLst>
                                          <p:attrName>fill.type</p:attrName>
                                        </p:attrNameLst>
                                      </p:cBhvr>
                                      <p:to>
                                        <p:strVal val="solid"/>
                                      </p:to>
                                    </p:set>
                                    <p:set>
                                      <p:cBhvr>
                                        <p:cTn id="838" dur="500" fill="hold"/>
                                        <p:tgtEl>
                                          <p:spTgt spid="81"/>
                                        </p:tgtEl>
                                        <p:attrNameLst>
                                          <p:attrName>fill.on</p:attrName>
                                        </p:attrNameLst>
                                      </p:cBhvr>
                                      <p:to>
                                        <p:strVal val="true"/>
                                      </p:to>
                                    </p:set>
                                  </p:childTnLst>
                                </p:cTn>
                              </p:par>
                              <p:par>
                                <p:cTn id="839" presetID="19" presetClass="emph" presetSubtype="0" fill="hold" grpId="0" nodeType="withEffect">
                                  <p:stCondLst>
                                    <p:cond delay="0"/>
                                  </p:stCondLst>
                                  <p:childTnLst>
                                    <p:animClr clrSpc="rgb" dir="cw">
                                      <p:cBhvr override="childStyle">
                                        <p:cTn id="840" dur="500" fill="hold"/>
                                        <p:tgtEl>
                                          <p:spTgt spid="82"/>
                                        </p:tgtEl>
                                        <p:attrNameLst>
                                          <p:attrName>style.color</p:attrName>
                                        </p:attrNameLst>
                                      </p:cBhvr>
                                      <p:to>
                                        <a:srgbClr val="FF3434"/>
                                      </p:to>
                                    </p:animClr>
                                    <p:animClr clrSpc="rgb" dir="cw">
                                      <p:cBhvr>
                                        <p:cTn id="841" dur="500" fill="hold"/>
                                        <p:tgtEl>
                                          <p:spTgt spid="82"/>
                                        </p:tgtEl>
                                        <p:attrNameLst>
                                          <p:attrName>fillcolor</p:attrName>
                                        </p:attrNameLst>
                                      </p:cBhvr>
                                      <p:to>
                                        <a:srgbClr val="FF3434"/>
                                      </p:to>
                                    </p:animClr>
                                    <p:set>
                                      <p:cBhvr>
                                        <p:cTn id="842" dur="500" fill="hold"/>
                                        <p:tgtEl>
                                          <p:spTgt spid="82"/>
                                        </p:tgtEl>
                                        <p:attrNameLst>
                                          <p:attrName>fill.type</p:attrName>
                                        </p:attrNameLst>
                                      </p:cBhvr>
                                      <p:to>
                                        <p:strVal val="solid"/>
                                      </p:to>
                                    </p:set>
                                    <p:set>
                                      <p:cBhvr>
                                        <p:cTn id="843" dur="500" fill="hold"/>
                                        <p:tgtEl>
                                          <p:spTgt spid="82"/>
                                        </p:tgtEl>
                                        <p:attrNameLst>
                                          <p:attrName>fill.on</p:attrName>
                                        </p:attrNameLst>
                                      </p:cBhvr>
                                      <p:to>
                                        <p:strVal val="true"/>
                                      </p:to>
                                    </p:set>
                                  </p:childTnLst>
                                </p:cTn>
                              </p:par>
                              <p:par>
                                <p:cTn id="844" presetID="19" presetClass="emph" presetSubtype="0" fill="hold" grpId="0" nodeType="withEffect">
                                  <p:stCondLst>
                                    <p:cond delay="0"/>
                                  </p:stCondLst>
                                  <p:childTnLst>
                                    <p:animClr clrSpc="rgb" dir="cw">
                                      <p:cBhvr override="childStyle">
                                        <p:cTn id="845" dur="500" fill="hold"/>
                                        <p:tgtEl>
                                          <p:spTgt spid="83"/>
                                        </p:tgtEl>
                                        <p:attrNameLst>
                                          <p:attrName>style.color</p:attrName>
                                        </p:attrNameLst>
                                      </p:cBhvr>
                                      <p:to>
                                        <a:srgbClr val="FF3434"/>
                                      </p:to>
                                    </p:animClr>
                                    <p:animClr clrSpc="rgb" dir="cw">
                                      <p:cBhvr>
                                        <p:cTn id="846" dur="500" fill="hold"/>
                                        <p:tgtEl>
                                          <p:spTgt spid="83"/>
                                        </p:tgtEl>
                                        <p:attrNameLst>
                                          <p:attrName>fillcolor</p:attrName>
                                        </p:attrNameLst>
                                      </p:cBhvr>
                                      <p:to>
                                        <a:srgbClr val="FF3434"/>
                                      </p:to>
                                    </p:animClr>
                                    <p:set>
                                      <p:cBhvr>
                                        <p:cTn id="847" dur="500" fill="hold"/>
                                        <p:tgtEl>
                                          <p:spTgt spid="83"/>
                                        </p:tgtEl>
                                        <p:attrNameLst>
                                          <p:attrName>fill.type</p:attrName>
                                        </p:attrNameLst>
                                      </p:cBhvr>
                                      <p:to>
                                        <p:strVal val="solid"/>
                                      </p:to>
                                    </p:set>
                                    <p:set>
                                      <p:cBhvr>
                                        <p:cTn id="848" dur="500" fill="hold"/>
                                        <p:tgtEl>
                                          <p:spTgt spid="83"/>
                                        </p:tgtEl>
                                        <p:attrNameLst>
                                          <p:attrName>fill.on</p:attrName>
                                        </p:attrNameLst>
                                      </p:cBhvr>
                                      <p:to>
                                        <p:strVal val="true"/>
                                      </p:to>
                                    </p:set>
                                  </p:childTnLst>
                                </p:cTn>
                              </p:par>
                              <p:par>
                                <p:cTn id="849" presetID="19" presetClass="emph" presetSubtype="0" fill="hold" grpId="0" nodeType="withEffect">
                                  <p:stCondLst>
                                    <p:cond delay="0"/>
                                  </p:stCondLst>
                                  <p:childTnLst>
                                    <p:animClr clrSpc="rgb" dir="cw">
                                      <p:cBhvr override="childStyle">
                                        <p:cTn id="850" dur="500" fill="hold"/>
                                        <p:tgtEl>
                                          <p:spTgt spid="84"/>
                                        </p:tgtEl>
                                        <p:attrNameLst>
                                          <p:attrName>style.color</p:attrName>
                                        </p:attrNameLst>
                                      </p:cBhvr>
                                      <p:to>
                                        <a:srgbClr val="FF3434"/>
                                      </p:to>
                                    </p:animClr>
                                    <p:animClr clrSpc="rgb" dir="cw">
                                      <p:cBhvr>
                                        <p:cTn id="851" dur="500" fill="hold"/>
                                        <p:tgtEl>
                                          <p:spTgt spid="84"/>
                                        </p:tgtEl>
                                        <p:attrNameLst>
                                          <p:attrName>fillcolor</p:attrName>
                                        </p:attrNameLst>
                                      </p:cBhvr>
                                      <p:to>
                                        <a:srgbClr val="FF3434"/>
                                      </p:to>
                                    </p:animClr>
                                    <p:set>
                                      <p:cBhvr>
                                        <p:cTn id="852" dur="500" fill="hold"/>
                                        <p:tgtEl>
                                          <p:spTgt spid="84"/>
                                        </p:tgtEl>
                                        <p:attrNameLst>
                                          <p:attrName>fill.type</p:attrName>
                                        </p:attrNameLst>
                                      </p:cBhvr>
                                      <p:to>
                                        <p:strVal val="solid"/>
                                      </p:to>
                                    </p:set>
                                    <p:set>
                                      <p:cBhvr>
                                        <p:cTn id="853" dur="500" fill="hold"/>
                                        <p:tgtEl>
                                          <p:spTgt spid="84"/>
                                        </p:tgtEl>
                                        <p:attrNameLst>
                                          <p:attrName>fill.on</p:attrName>
                                        </p:attrNameLst>
                                      </p:cBhvr>
                                      <p:to>
                                        <p:strVal val="true"/>
                                      </p:to>
                                    </p:set>
                                  </p:childTnLst>
                                </p:cTn>
                              </p:par>
                              <p:par>
                                <p:cTn id="854" presetID="19" presetClass="emph" presetSubtype="0" fill="hold" grpId="0" nodeType="withEffect">
                                  <p:stCondLst>
                                    <p:cond delay="0"/>
                                  </p:stCondLst>
                                  <p:childTnLst>
                                    <p:animClr clrSpc="rgb" dir="cw">
                                      <p:cBhvr override="childStyle">
                                        <p:cTn id="855" dur="500" fill="hold"/>
                                        <p:tgtEl>
                                          <p:spTgt spid="85"/>
                                        </p:tgtEl>
                                        <p:attrNameLst>
                                          <p:attrName>style.color</p:attrName>
                                        </p:attrNameLst>
                                      </p:cBhvr>
                                      <p:to>
                                        <a:srgbClr val="FF3434"/>
                                      </p:to>
                                    </p:animClr>
                                    <p:animClr clrSpc="rgb" dir="cw">
                                      <p:cBhvr>
                                        <p:cTn id="856" dur="500" fill="hold"/>
                                        <p:tgtEl>
                                          <p:spTgt spid="85"/>
                                        </p:tgtEl>
                                        <p:attrNameLst>
                                          <p:attrName>fillcolor</p:attrName>
                                        </p:attrNameLst>
                                      </p:cBhvr>
                                      <p:to>
                                        <a:srgbClr val="FF3434"/>
                                      </p:to>
                                    </p:animClr>
                                    <p:set>
                                      <p:cBhvr>
                                        <p:cTn id="857" dur="500" fill="hold"/>
                                        <p:tgtEl>
                                          <p:spTgt spid="85"/>
                                        </p:tgtEl>
                                        <p:attrNameLst>
                                          <p:attrName>fill.type</p:attrName>
                                        </p:attrNameLst>
                                      </p:cBhvr>
                                      <p:to>
                                        <p:strVal val="solid"/>
                                      </p:to>
                                    </p:set>
                                    <p:set>
                                      <p:cBhvr>
                                        <p:cTn id="858" dur="500" fill="hold"/>
                                        <p:tgtEl>
                                          <p:spTgt spid="85"/>
                                        </p:tgtEl>
                                        <p:attrNameLst>
                                          <p:attrName>fill.on</p:attrName>
                                        </p:attrNameLst>
                                      </p:cBhvr>
                                      <p:to>
                                        <p:strVal val="true"/>
                                      </p:to>
                                    </p:set>
                                  </p:childTnLst>
                                </p:cTn>
                              </p:par>
                              <p:par>
                                <p:cTn id="859" presetID="19" presetClass="emph" presetSubtype="0" fill="hold" grpId="0" nodeType="withEffect">
                                  <p:stCondLst>
                                    <p:cond delay="0"/>
                                  </p:stCondLst>
                                  <p:childTnLst>
                                    <p:animClr clrSpc="rgb" dir="cw">
                                      <p:cBhvr override="childStyle">
                                        <p:cTn id="860" dur="500" fill="hold"/>
                                        <p:tgtEl>
                                          <p:spTgt spid="86"/>
                                        </p:tgtEl>
                                        <p:attrNameLst>
                                          <p:attrName>style.color</p:attrName>
                                        </p:attrNameLst>
                                      </p:cBhvr>
                                      <p:to>
                                        <a:srgbClr val="FF3434"/>
                                      </p:to>
                                    </p:animClr>
                                    <p:animClr clrSpc="rgb" dir="cw">
                                      <p:cBhvr>
                                        <p:cTn id="861" dur="500" fill="hold"/>
                                        <p:tgtEl>
                                          <p:spTgt spid="86"/>
                                        </p:tgtEl>
                                        <p:attrNameLst>
                                          <p:attrName>fillcolor</p:attrName>
                                        </p:attrNameLst>
                                      </p:cBhvr>
                                      <p:to>
                                        <a:srgbClr val="FF3434"/>
                                      </p:to>
                                    </p:animClr>
                                    <p:set>
                                      <p:cBhvr>
                                        <p:cTn id="862" dur="500" fill="hold"/>
                                        <p:tgtEl>
                                          <p:spTgt spid="86"/>
                                        </p:tgtEl>
                                        <p:attrNameLst>
                                          <p:attrName>fill.type</p:attrName>
                                        </p:attrNameLst>
                                      </p:cBhvr>
                                      <p:to>
                                        <p:strVal val="solid"/>
                                      </p:to>
                                    </p:set>
                                    <p:set>
                                      <p:cBhvr>
                                        <p:cTn id="863" dur="500" fill="hold"/>
                                        <p:tgtEl>
                                          <p:spTgt spid="86"/>
                                        </p:tgtEl>
                                        <p:attrNameLst>
                                          <p:attrName>fill.on</p:attrName>
                                        </p:attrNameLst>
                                      </p:cBhvr>
                                      <p:to>
                                        <p:strVal val="true"/>
                                      </p:to>
                                    </p:set>
                                  </p:childTnLst>
                                </p:cTn>
                              </p:par>
                              <p:par>
                                <p:cTn id="864" presetID="19" presetClass="emph" presetSubtype="0" fill="hold" grpId="0" nodeType="withEffect">
                                  <p:stCondLst>
                                    <p:cond delay="0"/>
                                  </p:stCondLst>
                                  <p:childTnLst>
                                    <p:animClr clrSpc="rgb" dir="cw">
                                      <p:cBhvr override="childStyle">
                                        <p:cTn id="865" dur="500" fill="hold"/>
                                        <p:tgtEl>
                                          <p:spTgt spid="87"/>
                                        </p:tgtEl>
                                        <p:attrNameLst>
                                          <p:attrName>style.color</p:attrName>
                                        </p:attrNameLst>
                                      </p:cBhvr>
                                      <p:to>
                                        <a:srgbClr val="FF3434"/>
                                      </p:to>
                                    </p:animClr>
                                    <p:animClr clrSpc="rgb" dir="cw">
                                      <p:cBhvr>
                                        <p:cTn id="866" dur="500" fill="hold"/>
                                        <p:tgtEl>
                                          <p:spTgt spid="87"/>
                                        </p:tgtEl>
                                        <p:attrNameLst>
                                          <p:attrName>fillcolor</p:attrName>
                                        </p:attrNameLst>
                                      </p:cBhvr>
                                      <p:to>
                                        <a:srgbClr val="FF3434"/>
                                      </p:to>
                                    </p:animClr>
                                    <p:set>
                                      <p:cBhvr>
                                        <p:cTn id="867" dur="500" fill="hold"/>
                                        <p:tgtEl>
                                          <p:spTgt spid="87"/>
                                        </p:tgtEl>
                                        <p:attrNameLst>
                                          <p:attrName>fill.type</p:attrName>
                                        </p:attrNameLst>
                                      </p:cBhvr>
                                      <p:to>
                                        <p:strVal val="solid"/>
                                      </p:to>
                                    </p:set>
                                    <p:set>
                                      <p:cBhvr>
                                        <p:cTn id="868" dur="500" fill="hold"/>
                                        <p:tgtEl>
                                          <p:spTgt spid="87"/>
                                        </p:tgtEl>
                                        <p:attrNameLst>
                                          <p:attrName>fill.on</p:attrName>
                                        </p:attrNameLst>
                                      </p:cBhvr>
                                      <p:to>
                                        <p:strVal val="true"/>
                                      </p:to>
                                    </p:set>
                                  </p:childTnLst>
                                </p:cTn>
                              </p:par>
                              <p:par>
                                <p:cTn id="869" presetID="19" presetClass="emph" presetSubtype="0" fill="hold" grpId="0" nodeType="withEffect">
                                  <p:stCondLst>
                                    <p:cond delay="0"/>
                                  </p:stCondLst>
                                  <p:childTnLst>
                                    <p:animClr clrSpc="rgb" dir="cw">
                                      <p:cBhvr override="childStyle">
                                        <p:cTn id="870" dur="500" fill="hold"/>
                                        <p:tgtEl>
                                          <p:spTgt spid="88"/>
                                        </p:tgtEl>
                                        <p:attrNameLst>
                                          <p:attrName>style.color</p:attrName>
                                        </p:attrNameLst>
                                      </p:cBhvr>
                                      <p:to>
                                        <a:srgbClr val="FF3434"/>
                                      </p:to>
                                    </p:animClr>
                                    <p:animClr clrSpc="rgb" dir="cw">
                                      <p:cBhvr>
                                        <p:cTn id="871" dur="500" fill="hold"/>
                                        <p:tgtEl>
                                          <p:spTgt spid="88"/>
                                        </p:tgtEl>
                                        <p:attrNameLst>
                                          <p:attrName>fillcolor</p:attrName>
                                        </p:attrNameLst>
                                      </p:cBhvr>
                                      <p:to>
                                        <a:srgbClr val="FF3434"/>
                                      </p:to>
                                    </p:animClr>
                                    <p:set>
                                      <p:cBhvr>
                                        <p:cTn id="872" dur="500" fill="hold"/>
                                        <p:tgtEl>
                                          <p:spTgt spid="88"/>
                                        </p:tgtEl>
                                        <p:attrNameLst>
                                          <p:attrName>fill.type</p:attrName>
                                        </p:attrNameLst>
                                      </p:cBhvr>
                                      <p:to>
                                        <p:strVal val="solid"/>
                                      </p:to>
                                    </p:set>
                                    <p:set>
                                      <p:cBhvr>
                                        <p:cTn id="873" dur="500" fill="hold"/>
                                        <p:tgtEl>
                                          <p:spTgt spid="88"/>
                                        </p:tgtEl>
                                        <p:attrNameLst>
                                          <p:attrName>fill.on</p:attrName>
                                        </p:attrNameLst>
                                      </p:cBhvr>
                                      <p:to>
                                        <p:strVal val="true"/>
                                      </p:to>
                                    </p:set>
                                  </p:childTnLst>
                                </p:cTn>
                              </p:par>
                              <p:par>
                                <p:cTn id="874" presetID="19" presetClass="emph" presetSubtype="0" fill="hold" grpId="0" nodeType="withEffect">
                                  <p:stCondLst>
                                    <p:cond delay="0"/>
                                  </p:stCondLst>
                                  <p:childTnLst>
                                    <p:animClr clrSpc="rgb" dir="cw">
                                      <p:cBhvr override="childStyle">
                                        <p:cTn id="875" dur="500" fill="hold"/>
                                        <p:tgtEl>
                                          <p:spTgt spid="89"/>
                                        </p:tgtEl>
                                        <p:attrNameLst>
                                          <p:attrName>style.color</p:attrName>
                                        </p:attrNameLst>
                                      </p:cBhvr>
                                      <p:to>
                                        <a:srgbClr val="FF3434"/>
                                      </p:to>
                                    </p:animClr>
                                    <p:animClr clrSpc="rgb" dir="cw">
                                      <p:cBhvr>
                                        <p:cTn id="876" dur="500" fill="hold"/>
                                        <p:tgtEl>
                                          <p:spTgt spid="89"/>
                                        </p:tgtEl>
                                        <p:attrNameLst>
                                          <p:attrName>fillcolor</p:attrName>
                                        </p:attrNameLst>
                                      </p:cBhvr>
                                      <p:to>
                                        <a:srgbClr val="FF3434"/>
                                      </p:to>
                                    </p:animClr>
                                    <p:set>
                                      <p:cBhvr>
                                        <p:cTn id="877" dur="500" fill="hold"/>
                                        <p:tgtEl>
                                          <p:spTgt spid="89"/>
                                        </p:tgtEl>
                                        <p:attrNameLst>
                                          <p:attrName>fill.type</p:attrName>
                                        </p:attrNameLst>
                                      </p:cBhvr>
                                      <p:to>
                                        <p:strVal val="solid"/>
                                      </p:to>
                                    </p:set>
                                    <p:set>
                                      <p:cBhvr>
                                        <p:cTn id="878" dur="500" fill="hold"/>
                                        <p:tgtEl>
                                          <p:spTgt spid="89"/>
                                        </p:tgtEl>
                                        <p:attrNameLst>
                                          <p:attrName>fill.on</p:attrName>
                                        </p:attrNameLst>
                                      </p:cBhvr>
                                      <p:to>
                                        <p:strVal val="true"/>
                                      </p:to>
                                    </p:set>
                                  </p:childTnLst>
                                </p:cTn>
                              </p:par>
                              <p:par>
                                <p:cTn id="879" presetID="19" presetClass="emph" presetSubtype="0" fill="hold" grpId="0" nodeType="withEffect">
                                  <p:stCondLst>
                                    <p:cond delay="0"/>
                                  </p:stCondLst>
                                  <p:childTnLst>
                                    <p:animClr clrSpc="rgb" dir="cw">
                                      <p:cBhvr override="childStyle">
                                        <p:cTn id="880" dur="500" fill="hold"/>
                                        <p:tgtEl>
                                          <p:spTgt spid="90"/>
                                        </p:tgtEl>
                                        <p:attrNameLst>
                                          <p:attrName>style.color</p:attrName>
                                        </p:attrNameLst>
                                      </p:cBhvr>
                                      <p:to>
                                        <a:srgbClr val="FF3434"/>
                                      </p:to>
                                    </p:animClr>
                                    <p:animClr clrSpc="rgb" dir="cw">
                                      <p:cBhvr>
                                        <p:cTn id="881" dur="500" fill="hold"/>
                                        <p:tgtEl>
                                          <p:spTgt spid="90"/>
                                        </p:tgtEl>
                                        <p:attrNameLst>
                                          <p:attrName>fillcolor</p:attrName>
                                        </p:attrNameLst>
                                      </p:cBhvr>
                                      <p:to>
                                        <a:srgbClr val="FF3434"/>
                                      </p:to>
                                    </p:animClr>
                                    <p:set>
                                      <p:cBhvr>
                                        <p:cTn id="882" dur="500" fill="hold"/>
                                        <p:tgtEl>
                                          <p:spTgt spid="90"/>
                                        </p:tgtEl>
                                        <p:attrNameLst>
                                          <p:attrName>fill.type</p:attrName>
                                        </p:attrNameLst>
                                      </p:cBhvr>
                                      <p:to>
                                        <p:strVal val="solid"/>
                                      </p:to>
                                    </p:set>
                                    <p:set>
                                      <p:cBhvr>
                                        <p:cTn id="883" dur="500" fill="hold"/>
                                        <p:tgtEl>
                                          <p:spTgt spid="90"/>
                                        </p:tgtEl>
                                        <p:attrNameLst>
                                          <p:attrName>fill.on</p:attrName>
                                        </p:attrNameLst>
                                      </p:cBhvr>
                                      <p:to>
                                        <p:strVal val="true"/>
                                      </p:to>
                                    </p:set>
                                  </p:childTnLst>
                                </p:cTn>
                              </p:par>
                              <p:par>
                                <p:cTn id="884" presetID="19" presetClass="emph" presetSubtype="0" fill="hold" grpId="0" nodeType="withEffect">
                                  <p:stCondLst>
                                    <p:cond delay="0"/>
                                  </p:stCondLst>
                                  <p:childTnLst>
                                    <p:animClr clrSpc="rgb" dir="cw">
                                      <p:cBhvr override="childStyle">
                                        <p:cTn id="885" dur="500" fill="hold"/>
                                        <p:tgtEl>
                                          <p:spTgt spid="91"/>
                                        </p:tgtEl>
                                        <p:attrNameLst>
                                          <p:attrName>style.color</p:attrName>
                                        </p:attrNameLst>
                                      </p:cBhvr>
                                      <p:to>
                                        <a:srgbClr val="FF3434"/>
                                      </p:to>
                                    </p:animClr>
                                    <p:animClr clrSpc="rgb" dir="cw">
                                      <p:cBhvr>
                                        <p:cTn id="886" dur="500" fill="hold"/>
                                        <p:tgtEl>
                                          <p:spTgt spid="91"/>
                                        </p:tgtEl>
                                        <p:attrNameLst>
                                          <p:attrName>fillcolor</p:attrName>
                                        </p:attrNameLst>
                                      </p:cBhvr>
                                      <p:to>
                                        <a:srgbClr val="FF3434"/>
                                      </p:to>
                                    </p:animClr>
                                    <p:set>
                                      <p:cBhvr>
                                        <p:cTn id="887" dur="500" fill="hold"/>
                                        <p:tgtEl>
                                          <p:spTgt spid="91"/>
                                        </p:tgtEl>
                                        <p:attrNameLst>
                                          <p:attrName>fill.type</p:attrName>
                                        </p:attrNameLst>
                                      </p:cBhvr>
                                      <p:to>
                                        <p:strVal val="solid"/>
                                      </p:to>
                                    </p:set>
                                    <p:set>
                                      <p:cBhvr>
                                        <p:cTn id="888" dur="500" fill="hold"/>
                                        <p:tgtEl>
                                          <p:spTgt spid="91"/>
                                        </p:tgtEl>
                                        <p:attrNameLst>
                                          <p:attrName>fill.on</p:attrName>
                                        </p:attrNameLst>
                                      </p:cBhvr>
                                      <p:to>
                                        <p:strVal val="true"/>
                                      </p:to>
                                    </p:set>
                                  </p:childTnLst>
                                </p:cTn>
                              </p:par>
                              <p:par>
                                <p:cTn id="889" presetID="19" presetClass="emph" presetSubtype="0" fill="hold" grpId="0" nodeType="withEffect">
                                  <p:stCondLst>
                                    <p:cond delay="0"/>
                                  </p:stCondLst>
                                  <p:childTnLst>
                                    <p:animClr clrSpc="rgb" dir="cw">
                                      <p:cBhvr override="childStyle">
                                        <p:cTn id="890" dur="500" fill="hold"/>
                                        <p:tgtEl>
                                          <p:spTgt spid="92"/>
                                        </p:tgtEl>
                                        <p:attrNameLst>
                                          <p:attrName>style.color</p:attrName>
                                        </p:attrNameLst>
                                      </p:cBhvr>
                                      <p:to>
                                        <a:srgbClr val="FF3434"/>
                                      </p:to>
                                    </p:animClr>
                                    <p:animClr clrSpc="rgb" dir="cw">
                                      <p:cBhvr>
                                        <p:cTn id="891" dur="500" fill="hold"/>
                                        <p:tgtEl>
                                          <p:spTgt spid="92"/>
                                        </p:tgtEl>
                                        <p:attrNameLst>
                                          <p:attrName>fillcolor</p:attrName>
                                        </p:attrNameLst>
                                      </p:cBhvr>
                                      <p:to>
                                        <a:srgbClr val="FF3434"/>
                                      </p:to>
                                    </p:animClr>
                                    <p:set>
                                      <p:cBhvr>
                                        <p:cTn id="892" dur="500" fill="hold"/>
                                        <p:tgtEl>
                                          <p:spTgt spid="92"/>
                                        </p:tgtEl>
                                        <p:attrNameLst>
                                          <p:attrName>fill.type</p:attrName>
                                        </p:attrNameLst>
                                      </p:cBhvr>
                                      <p:to>
                                        <p:strVal val="solid"/>
                                      </p:to>
                                    </p:set>
                                    <p:set>
                                      <p:cBhvr>
                                        <p:cTn id="893" dur="500" fill="hold"/>
                                        <p:tgtEl>
                                          <p:spTgt spid="92"/>
                                        </p:tgtEl>
                                        <p:attrNameLst>
                                          <p:attrName>fill.on</p:attrName>
                                        </p:attrNameLst>
                                      </p:cBhvr>
                                      <p:to>
                                        <p:strVal val="true"/>
                                      </p:to>
                                    </p:set>
                                  </p:childTnLst>
                                </p:cTn>
                              </p:par>
                              <p:par>
                                <p:cTn id="894" presetID="19" presetClass="emph" presetSubtype="0" fill="hold" grpId="0" nodeType="withEffect">
                                  <p:stCondLst>
                                    <p:cond delay="0"/>
                                  </p:stCondLst>
                                  <p:childTnLst>
                                    <p:animClr clrSpc="rgb" dir="cw">
                                      <p:cBhvr override="childStyle">
                                        <p:cTn id="895" dur="500" fill="hold"/>
                                        <p:tgtEl>
                                          <p:spTgt spid="93"/>
                                        </p:tgtEl>
                                        <p:attrNameLst>
                                          <p:attrName>style.color</p:attrName>
                                        </p:attrNameLst>
                                      </p:cBhvr>
                                      <p:to>
                                        <a:srgbClr val="FF3434"/>
                                      </p:to>
                                    </p:animClr>
                                    <p:animClr clrSpc="rgb" dir="cw">
                                      <p:cBhvr>
                                        <p:cTn id="896" dur="500" fill="hold"/>
                                        <p:tgtEl>
                                          <p:spTgt spid="93"/>
                                        </p:tgtEl>
                                        <p:attrNameLst>
                                          <p:attrName>fillcolor</p:attrName>
                                        </p:attrNameLst>
                                      </p:cBhvr>
                                      <p:to>
                                        <a:srgbClr val="FF3434"/>
                                      </p:to>
                                    </p:animClr>
                                    <p:set>
                                      <p:cBhvr>
                                        <p:cTn id="897" dur="500" fill="hold"/>
                                        <p:tgtEl>
                                          <p:spTgt spid="93"/>
                                        </p:tgtEl>
                                        <p:attrNameLst>
                                          <p:attrName>fill.type</p:attrName>
                                        </p:attrNameLst>
                                      </p:cBhvr>
                                      <p:to>
                                        <p:strVal val="solid"/>
                                      </p:to>
                                    </p:set>
                                    <p:set>
                                      <p:cBhvr>
                                        <p:cTn id="898" dur="500" fill="hold"/>
                                        <p:tgtEl>
                                          <p:spTgt spid="93"/>
                                        </p:tgtEl>
                                        <p:attrNameLst>
                                          <p:attrName>fill.on</p:attrName>
                                        </p:attrNameLst>
                                      </p:cBhvr>
                                      <p:to>
                                        <p:strVal val="true"/>
                                      </p:to>
                                    </p:set>
                                  </p:childTnLst>
                                </p:cTn>
                              </p:par>
                              <p:par>
                                <p:cTn id="899" presetID="19" presetClass="emph" presetSubtype="0" fill="hold" grpId="0" nodeType="withEffect">
                                  <p:stCondLst>
                                    <p:cond delay="0"/>
                                  </p:stCondLst>
                                  <p:childTnLst>
                                    <p:animClr clrSpc="rgb" dir="cw">
                                      <p:cBhvr override="childStyle">
                                        <p:cTn id="900" dur="500" fill="hold"/>
                                        <p:tgtEl>
                                          <p:spTgt spid="94"/>
                                        </p:tgtEl>
                                        <p:attrNameLst>
                                          <p:attrName>style.color</p:attrName>
                                        </p:attrNameLst>
                                      </p:cBhvr>
                                      <p:to>
                                        <a:srgbClr val="FF3434"/>
                                      </p:to>
                                    </p:animClr>
                                    <p:animClr clrSpc="rgb" dir="cw">
                                      <p:cBhvr>
                                        <p:cTn id="901" dur="500" fill="hold"/>
                                        <p:tgtEl>
                                          <p:spTgt spid="94"/>
                                        </p:tgtEl>
                                        <p:attrNameLst>
                                          <p:attrName>fillcolor</p:attrName>
                                        </p:attrNameLst>
                                      </p:cBhvr>
                                      <p:to>
                                        <a:srgbClr val="FF3434"/>
                                      </p:to>
                                    </p:animClr>
                                    <p:set>
                                      <p:cBhvr>
                                        <p:cTn id="902" dur="500" fill="hold"/>
                                        <p:tgtEl>
                                          <p:spTgt spid="94"/>
                                        </p:tgtEl>
                                        <p:attrNameLst>
                                          <p:attrName>fill.type</p:attrName>
                                        </p:attrNameLst>
                                      </p:cBhvr>
                                      <p:to>
                                        <p:strVal val="solid"/>
                                      </p:to>
                                    </p:set>
                                    <p:set>
                                      <p:cBhvr>
                                        <p:cTn id="903" dur="500" fill="hold"/>
                                        <p:tgtEl>
                                          <p:spTgt spid="94"/>
                                        </p:tgtEl>
                                        <p:attrNameLst>
                                          <p:attrName>fill.on</p:attrName>
                                        </p:attrNameLst>
                                      </p:cBhvr>
                                      <p:to>
                                        <p:strVal val="true"/>
                                      </p:to>
                                    </p:set>
                                  </p:childTnLst>
                                </p:cTn>
                              </p:par>
                              <p:par>
                                <p:cTn id="904" presetID="19" presetClass="emph" presetSubtype="0" fill="hold" grpId="0" nodeType="withEffect">
                                  <p:stCondLst>
                                    <p:cond delay="0"/>
                                  </p:stCondLst>
                                  <p:childTnLst>
                                    <p:animClr clrSpc="rgb" dir="cw">
                                      <p:cBhvr override="childStyle">
                                        <p:cTn id="905" dur="500" fill="hold"/>
                                        <p:tgtEl>
                                          <p:spTgt spid="95"/>
                                        </p:tgtEl>
                                        <p:attrNameLst>
                                          <p:attrName>style.color</p:attrName>
                                        </p:attrNameLst>
                                      </p:cBhvr>
                                      <p:to>
                                        <a:srgbClr val="FF3434"/>
                                      </p:to>
                                    </p:animClr>
                                    <p:animClr clrSpc="rgb" dir="cw">
                                      <p:cBhvr>
                                        <p:cTn id="906" dur="500" fill="hold"/>
                                        <p:tgtEl>
                                          <p:spTgt spid="95"/>
                                        </p:tgtEl>
                                        <p:attrNameLst>
                                          <p:attrName>fillcolor</p:attrName>
                                        </p:attrNameLst>
                                      </p:cBhvr>
                                      <p:to>
                                        <a:srgbClr val="FF3434"/>
                                      </p:to>
                                    </p:animClr>
                                    <p:set>
                                      <p:cBhvr>
                                        <p:cTn id="907" dur="500" fill="hold"/>
                                        <p:tgtEl>
                                          <p:spTgt spid="95"/>
                                        </p:tgtEl>
                                        <p:attrNameLst>
                                          <p:attrName>fill.type</p:attrName>
                                        </p:attrNameLst>
                                      </p:cBhvr>
                                      <p:to>
                                        <p:strVal val="solid"/>
                                      </p:to>
                                    </p:set>
                                    <p:set>
                                      <p:cBhvr>
                                        <p:cTn id="908" dur="500" fill="hold"/>
                                        <p:tgtEl>
                                          <p:spTgt spid="95"/>
                                        </p:tgtEl>
                                        <p:attrNameLst>
                                          <p:attrName>fill.on</p:attrName>
                                        </p:attrNameLst>
                                      </p:cBhvr>
                                      <p:to>
                                        <p:strVal val="true"/>
                                      </p:to>
                                    </p:set>
                                  </p:childTnLst>
                                </p:cTn>
                              </p:par>
                              <p:par>
                                <p:cTn id="909" presetID="19" presetClass="emph" presetSubtype="0" fill="hold" grpId="0" nodeType="withEffect">
                                  <p:stCondLst>
                                    <p:cond delay="0"/>
                                  </p:stCondLst>
                                  <p:childTnLst>
                                    <p:animClr clrSpc="rgb" dir="cw">
                                      <p:cBhvr override="childStyle">
                                        <p:cTn id="910" dur="500" fill="hold"/>
                                        <p:tgtEl>
                                          <p:spTgt spid="96"/>
                                        </p:tgtEl>
                                        <p:attrNameLst>
                                          <p:attrName>style.color</p:attrName>
                                        </p:attrNameLst>
                                      </p:cBhvr>
                                      <p:to>
                                        <a:srgbClr val="FF3434"/>
                                      </p:to>
                                    </p:animClr>
                                    <p:animClr clrSpc="rgb" dir="cw">
                                      <p:cBhvr>
                                        <p:cTn id="911" dur="500" fill="hold"/>
                                        <p:tgtEl>
                                          <p:spTgt spid="96"/>
                                        </p:tgtEl>
                                        <p:attrNameLst>
                                          <p:attrName>fillcolor</p:attrName>
                                        </p:attrNameLst>
                                      </p:cBhvr>
                                      <p:to>
                                        <a:srgbClr val="FF3434"/>
                                      </p:to>
                                    </p:animClr>
                                    <p:set>
                                      <p:cBhvr>
                                        <p:cTn id="912" dur="500" fill="hold"/>
                                        <p:tgtEl>
                                          <p:spTgt spid="96"/>
                                        </p:tgtEl>
                                        <p:attrNameLst>
                                          <p:attrName>fill.type</p:attrName>
                                        </p:attrNameLst>
                                      </p:cBhvr>
                                      <p:to>
                                        <p:strVal val="solid"/>
                                      </p:to>
                                    </p:set>
                                    <p:set>
                                      <p:cBhvr>
                                        <p:cTn id="913" dur="500" fill="hold"/>
                                        <p:tgtEl>
                                          <p:spTgt spid="96"/>
                                        </p:tgtEl>
                                        <p:attrNameLst>
                                          <p:attrName>fill.on</p:attrName>
                                        </p:attrNameLst>
                                      </p:cBhvr>
                                      <p:to>
                                        <p:strVal val="true"/>
                                      </p:to>
                                    </p:set>
                                  </p:childTnLst>
                                </p:cTn>
                              </p:par>
                              <p:par>
                                <p:cTn id="914" presetID="19" presetClass="emph" presetSubtype="0" fill="hold" grpId="0" nodeType="withEffect">
                                  <p:stCondLst>
                                    <p:cond delay="0"/>
                                  </p:stCondLst>
                                  <p:childTnLst>
                                    <p:animClr clrSpc="rgb" dir="cw">
                                      <p:cBhvr override="childStyle">
                                        <p:cTn id="915" dur="500" fill="hold"/>
                                        <p:tgtEl>
                                          <p:spTgt spid="97"/>
                                        </p:tgtEl>
                                        <p:attrNameLst>
                                          <p:attrName>style.color</p:attrName>
                                        </p:attrNameLst>
                                      </p:cBhvr>
                                      <p:to>
                                        <a:srgbClr val="FF3434"/>
                                      </p:to>
                                    </p:animClr>
                                    <p:animClr clrSpc="rgb" dir="cw">
                                      <p:cBhvr>
                                        <p:cTn id="916" dur="500" fill="hold"/>
                                        <p:tgtEl>
                                          <p:spTgt spid="97"/>
                                        </p:tgtEl>
                                        <p:attrNameLst>
                                          <p:attrName>fillcolor</p:attrName>
                                        </p:attrNameLst>
                                      </p:cBhvr>
                                      <p:to>
                                        <a:srgbClr val="FF3434"/>
                                      </p:to>
                                    </p:animClr>
                                    <p:set>
                                      <p:cBhvr>
                                        <p:cTn id="917" dur="500" fill="hold"/>
                                        <p:tgtEl>
                                          <p:spTgt spid="97"/>
                                        </p:tgtEl>
                                        <p:attrNameLst>
                                          <p:attrName>fill.type</p:attrName>
                                        </p:attrNameLst>
                                      </p:cBhvr>
                                      <p:to>
                                        <p:strVal val="solid"/>
                                      </p:to>
                                    </p:set>
                                    <p:set>
                                      <p:cBhvr>
                                        <p:cTn id="918" dur="500" fill="hold"/>
                                        <p:tgtEl>
                                          <p:spTgt spid="97"/>
                                        </p:tgtEl>
                                        <p:attrNameLst>
                                          <p:attrName>fill.on</p:attrName>
                                        </p:attrNameLst>
                                      </p:cBhvr>
                                      <p:to>
                                        <p:strVal val="true"/>
                                      </p:to>
                                    </p:set>
                                  </p:childTnLst>
                                </p:cTn>
                              </p:par>
                              <p:par>
                                <p:cTn id="919" presetID="19" presetClass="emph" presetSubtype="0" fill="hold" grpId="0" nodeType="withEffect">
                                  <p:stCondLst>
                                    <p:cond delay="0"/>
                                  </p:stCondLst>
                                  <p:childTnLst>
                                    <p:animClr clrSpc="rgb" dir="cw">
                                      <p:cBhvr override="childStyle">
                                        <p:cTn id="920" dur="500" fill="hold"/>
                                        <p:tgtEl>
                                          <p:spTgt spid="98"/>
                                        </p:tgtEl>
                                        <p:attrNameLst>
                                          <p:attrName>style.color</p:attrName>
                                        </p:attrNameLst>
                                      </p:cBhvr>
                                      <p:to>
                                        <a:srgbClr val="FF3434"/>
                                      </p:to>
                                    </p:animClr>
                                    <p:animClr clrSpc="rgb" dir="cw">
                                      <p:cBhvr>
                                        <p:cTn id="921" dur="500" fill="hold"/>
                                        <p:tgtEl>
                                          <p:spTgt spid="98"/>
                                        </p:tgtEl>
                                        <p:attrNameLst>
                                          <p:attrName>fillcolor</p:attrName>
                                        </p:attrNameLst>
                                      </p:cBhvr>
                                      <p:to>
                                        <a:srgbClr val="FF3434"/>
                                      </p:to>
                                    </p:animClr>
                                    <p:set>
                                      <p:cBhvr>
                                        <p:cTn id="922" dur="500" fill="hold"/>
                                        <p:tgtEl>
                                          <p:spTgt spid="98"/>
                                        </p:tgtEl>
                                        <p:attrNameLst>
                                          <p:attrName>fill.type</p:attrName>
                                        </p:attrNameLst>
                                      </p:cBhvr>
                                      <p:to>
                                        <p:strVal val="solid"/>
                                      </p:to>
                                    </p:set>
                                    <p:set>
                                      <p:cBhvr>
                                        <p:cTn id="923" dur="500" fill="hold"/>
                                        <p:tgtEl>
                                          <p:spTgt spid="98"/>
                                        </p:tgtEl>
                                        <p:attrNameLst>
                                          <p:attrName>fill.on</p:attrName>
                                        </p:attrNameLst>
                                      </p:cBhvr>
                                      <p:to>
                                        <p:strVal val="true"/>
                                      </p:to>
                                    </p:set>
                                  </p:childTnLst>
                                </p:cTn>
                              </p:par>
                              <p:par>
                                <p:cTn id="924" presetID="19" presetClass="emph" presetSubtype="0" fill="hold" grpId="0" nodeType="withEffect">
                                  <p:stCondLst>
                                    <p:cond delay="0"/>
                                  </p:stCondLst>
                                  <p:childTnLst>
                                    <p:animClr clrSpc="rgb" dir="cw">
                                      <p:cBhvr override="childStyle">
                                        <p:cTn id="925" dur="500" fill="hold"/>
                                        <p:tgtEl>
                                          <p:spTgt spid="99"/>
                                        </p:tgtEl>
                                        <p:attrNameLst>
                                          <p:attrName>style.color</p:attrName>
                                        </p:attrNameLst>
                                      </p:cBhvr>
                                      <p:to>
                                        <a:srgbClr val="FF3434"/>
                                      </p:to>
                                    </p:animClr>
                                    <p:animClr clrSpc="rgb" dir="cw">
                                      <p:cBhvr>
                                        <p:cTn id="926" dur="500" fill="hold"/>
                                        <p:tgtEl>
                                          <p:spTgt spid="99"/>
                                        </p:tgtEl>
                                        <p:attrNameLst>
                                          <p:attrName>fillcolor</p:attrName>
                                        </p:attrNameLst>
                                      </p:cBhvr>
                                      <p:to>
                                        <a:srgbClr val="FF3434"/>
                                      </p:to>
                                    </p:animClr>
                                    <p:set>
                                      <p:cBhvr>
                                        <p:cTn id="927" dur="500" fill="hold"/>
                                        <p:tgtEl>
                                          <p:spTgt spid="99"/>
                                        </p:tgtEl>
                                        <p:attrNameLst>
                                          <p:attrName>fill.type</p:attrName>
                                        </p:attrNameLst>
                                      </p:cBhvr>
                                      <p:to>
                                        <p:strVal val="solid"/>
                                      </p:to>
                                    </p:set>
                                    <p:set>
                                      <p:cBhvr>
                                        <p:cTn id="928" dur="500" fill="hold"/>
                                        <p:tgtEl>
                                          <p:spTgt spid="99"/>
                                        </p:tgtEl>
                                        <p:attrNameLst>
                                          <p:attrName>fill.on</p:attrName>
                                        </p:attrNameLst>
                                      </p:cBhvr>
                                      <p:to>
                                        <p:strVal val="true"/>
                                      </p:to>
                                    </p:set>
                                  </p:childTnLst>
                                </p:cTn>
                              </p:par>
                              <p:par>
                                <p:cTn id="929" presetID="19" presetClass="emph" presetSubtype="0" fill="hold" grpId="0" nodeType="withEffect">
                                  <p:stCondLst>
                                    <p:cond delay="0"/>
                                  </p:stCondLst>
                                  <p:childTnLst>
                                    <p:animClr clrSpc="rgb" dir="cw">
                                      <p:cBhvr override="childStyle">
                                        <p:cTn id="930" dur="500" fill="hold"/>
                                        <p:tgtEl>
                                          <p:spTgt spid="100"/>
                                        </p:tgtEl>
                                        <p:attrNameLst>
                                          <p:attrName>style.color</p:attrName>
                                        </p:attrNameLst>
                                      </p:cBhvr>
                                      <p:to>
                                        <a:srgbClr val="FF3434"/>
                                      </p:to>
                                    </p:animClr>
                                    <p:animClr clrSpc="rgb" dir="cw">
                                      <p:cBhvr>
                                        <p:cTn id="931" dur="500" fill="hold"/>
                                        <p:tgtEl>
                                          <p:spTgt spid="100"/>
                                        </p:tgtEl>
                                        <p:attrNameLst>
                                          <p:attrName>fillcolor</p:attrName>
                                        </p:attrNameLst>
                                      </p:cBhvr>
                                      <p:to>
                                        <a:srgbClr val="FF3434"/>
                                      </p:to>
                                    </p:animClr>
                                    <p:set>
                                      <p:cBhvr>
                                        <p:cTn id="932" dur="500" fill="hold"/>
                                        <p:tgtEl>
                                          <p:spTgt spid="100"/>
                                        </p:tgtEl>
                                        <p:attrNameLst>
                                          <p:attrName>fill.type</p:attrName>
                                        </p:attrNameLst>
                                      </p:cBhvr>
                                      <p:to>
                                        <p:strVal val="solid"/>
                                      </p:to>
                                    </p:set>
                                    <p:set>
                                      <p:cBhvr>
                                        <p:cTn id="933" dur="500" fill="hold"/>
                                        <p:tgtEl>
                                          <p:spTgt spid="100"/>
                                        </p:tgtEl>
                                        <p:attrNameLst>
                                          <p:attrName>fill.on</p:attrName>
                                        </p:attrNameLst>
                                      </p:cBhvr>
                                      <p:to>
                                        <p:strVal val="true"/>
                                      </p:to>
                                    </p:set>
                                  </p:childTnLst>
                                </p:cTn>
                              </p:par>
                              <p:par>
                                <p:cTn id="934" presetID="19" presetClass="emph" presetSubtype="0" fill="hold" grpId="0" nodeType="withEffect">
                                  <p:stCondLst>
                                    <p:cond delay="0"/>
                                  </p:stCondLst>
                                  <p:childTnLst>
                                    <p:animClr clrSpc="rgb" dir="cw">
                                      <p:cBhvr override="childStyle">
                                        <p:cTn id="935" dur="500" fill="hold"/>
                                        <p:tgtEl>
                                          <p:spTgt spid="101"/>
                                        </p:tgtEl>
                                        <p:attrNameLst>
                                          <p:attrName>style.color</p:attrName>
                                        </p:attrNameLst>
                                      </p:cBhvr>
                                      <p:to>
                                        <a:srgbClr val="FF3434"/>
                                      </p:to>
                                    </p:animClr>
                                    <p:animClr clrSpc="rgb" dir="cw">
                                      <p:cBhvr>
                                        <p:cTn id="936" dur="500" fill="hold"/>
                                        <p:tgtEl>
                                          <p:spTgt spid="101"/>
                                        </p:tgtEl>
                                        <p:attrNameLst>
                                          <p:attrName>fillcolor</p:attrName>
                                        </p:attrNameLst>
                                      </p:cBhvr>
                                      <p:to>
                                        <a:srgbClr val="FF3434"/>
                                      </p:to>
                                    </p:animClr>
                                    <p:set>
                                      <p:cBhvr>
                                        <p:cTn id="937" dur="500" fill="hold"/>
                                        <p:tgtEl>
                                          <p:spTgt spid="101"/>
                                        </p:tgtEl>
                                        <p:attrNameLst>
                                          <p:attrName>fill.type</p:attrName>
                                        </p:attrNameLst>
                                      </p:cBhvr>
                                      <p:to>
                                        <p:strVal val="solid"/>
                                      </p:to>
                                    </p:set>
                                    <p:set>
                                      <p:cBhvr>
                                        <p:cTn id="938" dur="500" fill="hold"/>
                                        <p:tgtEl>
                                          <p:spTgt spid="101"/>
                                        </p:tgtEl>
                                        <p:attrNameLst>
                                          <p:attrName>fill.on</p:attrName>
                                        </p:attrNameLst>
                                      </p:cBhvr>
                                      <p:to>
                                        <p:strVal val="true"/>
                                      </p:to>
                                    </p:set>
                                  </p:childTnLst>
                                </p:cTn>
                              </p:par>
                              <p:par>
                                <p:cTn id="939" presetID="19" presetClass="emph" presetSubtype="0" fill="hold" grpId="0" nodeType="withEffect">
                                  <p:stCondLst>
                                    <p:cond delay="0"/>
                                  </p:stCondLst>
                                  <p:childTnLst>
                                    <p:animClr clrSpc="rgb" dir="cw">
                                      <p:cBhvr override="childStyle">
                                        <p:cTn id="940" dur="500" fill="hold"/>
                                        <p:tgtEl>
                                          <p:spTgt spid="102"/>
                                        </p:tgtEl>
                                        <p:attrNameLst>
                                          <p:attrName>style.color</p:attrName>
                                        </p:attrNameLst>
                                      </p:cBhvr>
                                      <p:to>
                                        <a:srgbClr val="FF3434"/>
                                      </p:to>
                                    </p:animClr>
                                    <p:animClr clrSpc="rgb" dir="cw">
                                      <p:cBhvr>
                                        <p:cTn id="941" dur="500" fill="hold"/>
                                        <p:tgtEl>
                                          <p:spTgt spid="102"/>
                                        </p:tgtEl>
                                        <p:attrNameLst>
                                          <p:attrName>fillcolor</p:attrName>
                                        </p:attrNameLst>
                                      </p:cBhvr>
                                      <p:to>
                                        <a:srgbClr val="FF3434"/>
                                      </p:to>
                                    </p:animClr>
                                    <p:set>
                                      <p:cBhvr>
                                        <p:cTn id="942" dur="500" fill="hold"/>
                                        <p:tgtEl>
                                          <p:spTgt spid="102"/>
                                        </p:tgtEl>
                                        <p:attrNameLst>
                                          <p:attrName>fill.type</p:attrName>
                                        </p:attrNameLst>
                                      </p:cBhvr>
                                      <p:to>
                                        <p:strVal val="solid"/>
                                      </p:to>
                                    </p:set>
                                    <p:set>
                                      <p:cBhvr>
                                        <p:cTn id="943" dur="500" fill="hold"/>
                                        <p:tgtEl>
                                          <p:spTgt spid="102"/>
                                        </p:tgtEl>
                                        <p:attrNameLst>
                                          <p:attrName>fill.on</p:attrName>
                                        </p:attrNameLst>
                                      </p:cBhvr>
                                      <p:to>
                                        <p:strVal val="true"/>
                                      </p:to>
                                    </p:set>
                                  </p:childTnLst>
                                </p:cTn>
                              </p:par>
                              <p:par>
                                <p:cTn id="944" presetID="19" presetClass="emph" presetSubtype="0" fill="hold" grpId="0" nodeType="withEffect">
                                  <p:stCondLst>
                                    <p:cond delay="0"/>
                                  </p:stCondLst>
                                  <p:childTnLst>
                                    <p:animClr clrSpc="rgb" dir="cw">
                                      <p:cBhvr override="childStyle">
                                        <p:cTn id="945" dur="500" fill="hold"/>
                                        <p:tgtEl>
                                          <p:spTgt spid="103"/>
                                        </p:tgtEl>
                                        <p:attrNameLst>
                                          <p:attrName>style.color</p:attrName>
                                        </p:attrNameLst>
                                      </p:cBhvr>
                                      <p:to>
                                        <a:srgbClr val="FF3434"/>
                                      </p:to>
                                    </p:animClr>
                                    <p:animClr clrSpc="rgb" dir="cw">
                                      <p:cBhvr>
                                        <p:cTn id="946" dur="500" fill="hold"/>
                                        <p:tgtEl>
                                          <p:spTgt spid="103"/>
                                        </p:tgtEl>
                                        <p:attrNameLst>
                                          <p:attrName>fillcolor</p:attrName>
                                        </p:attrNameLst>
                                      </p:cBhvr>
                                      <p:to>
                                        <a:srgbClr val="FF3434"/>
                                      </p:to>
                                    </p:animClr>
                                    <p:set>
                                      <p:cBhvr>
                                        <p:cTn id="947" dur="500" fill="hold"/>
                                        <p:tgtEl>
                                          <p:spTgt spid="103"/>
                                        </p:tgtEl>
                                        <p:attrNameLst>
                                          <p:attrName>fill.type</p:attrName>
                                        </p:attrNameLst>
                                      </p:cBhvr>
                                      <p:to>
                                        <p:strVal val="solid"/>
                                      </p:to>
                                    </p:set>
                                    <p:set>
                                      <p:cBhvr>
                                        <p:cTn id="948" dur="500" fill="hold"/>
                                        <p:tgtEl>
                                          <p:spTgt spid="103"/>
                                        </p:tgtEl>
                                        <p:attrNameLst>
                                          <p:attrName>fill.on</p:attrName>
                                        </p:attrNameLst>
                                      </p:cBhvr>
                                      <p:to>
                                        <p:strVal val="true"/>
                                      </p:to>
                                    </p:set>
                                  </p:childTnLst>
                                </p:cTn>
                              </p:par>
                              <p:par>
                                <p:cTn id="949" presetID="19" presetClass="emph" presetSubtype="0" fill="hold" grpId="0" nodeType="withEffect">
                                  <p:stCondLst>
                                    <p:cond delay="0"/>
                                  </p:stCondLst>
                                  <p:childTnLst>
                                    <p:animClr clrSpc="rgb" dir="cw">
                                      <p:cBhvr override="childStyle">
                                        <p:cTn id="950" dur="500" fill="hold"/>
                                        <p:tgtEl>
                                          <p:spTgt spid="104"/>
                                        </p:tgtEl>
                                        <p:attrNameLst>
                                          <p:attrName>style.color</p:attrName>
                                        </p:attrNameLst>
                                      </p:cBhvr>
                                      <p:to>
                                        <a:srgbClr val="FF3434"/>
                                      </p:to>
                                    </p:animClr>
                                    <p:animClr clrSpc="rgb" dir="cw">
                                      <p:cBhvr>
                                        <p:cTn id="951" dur="500" fill="hold"/>
                                        <p:tgtEl>
                                          <p:spTgt spid="104"/>
                                        </p:tgtEl>
                                        <p:attrNameLst>
                                          <p:attrName>fillcolor</p:attrName>
                                        </p:attrNameLst>
                                      </p:cBhvr>
                                      <p:to>
                                        <a:srgbClr val="FF3434"/>
                                      </p:to>
                                    </p:animClr>
                                    <p:set>
                                      <p:cBhvr>
                                        <p:cTn id="952" dur="500" fill="hold"/>
                                        <p:tgtEl>
                                          <p:spTgt spid="104"/>
                                        </p:tgtEl>
                                        <p:attrNameLst>
                                          <p:attrName>fill.type</p:attrName>
                                        </p:attrNameLst>
                                      </p:cBhvr>
                                      <p:to>
                                        <p:strVal val="solid"/>
                                      </p:to>
                                    </p:set>
                                    <p:set>
                                      <p:cBhvr>
                                        <p:cTn id="953" dur="500" fill="hold"/>
                                        <p:tgtEl>
                                          <p:spTgt spid="104"/>
                                        </p:tgtEl>
                                        <p:attrNameLst>
                                          <p:attrName>fill.on</p:attrName>
                                        </p:attrNameLst>
                                      </p:cBhvr>
                                      <p:to>
                                        <p:strVal val="true"/>
                                      </p:to>
                                    </p:set>
                                  </p:childTnLst>
                                </p:cTn>
                              </p:par>
                              <p:par>
                                <p:cTn id="954" presetID="19" presetClass="emph" presetSubtype="0" fill="hold" grpId="0" nodeType="withEffect">
                                  <p:stCondLst>
                                    <p:cond delay="0"/>
                                  </p:stCondLst>
                                  <p:childTnLst>
                                    <p:animClr clrSpc="rgb" dir="cw">
                                      <p:cBhvr override="childStyle">
                                        <p:cTn id="955" dur="500" fill="hold"/>
                                        <p:tgtEl>
                                          <p:spTgt spid="105"/>
                                        </p:tgtEl>
                                        <p:attrNameLst>
                                          <p:attrName>style.color</p:attrName>
                                        </p:attrNameLst>
                                      </p:cBhvr>
                                      <p:to>
                                        <a:srgbClr val="FF3434"/>
                                      </p:to>
                                    </p:animClr>
                                    <p:animClr clrSpc="rgb" dir="cw">
                                      <p:cBhvr>
                                        <p:cTn id="956" dur="500" fill="hold"/>
                                        <p:tgtEl>
                                          <p:spTgt spid="105"/>
                                        </p:tgtEl>
                                        <p:attrNameLst>
                                          <p:attrName>fillcolor</p:attrName>
                                        </p:attrNameLst>
                                      </p:cBhvr>
                                      <p:to>
                                        <a:srgbClr val="FF3434"/>
                                      </p:to>
                                    </p:animClr>
                                    <p:set>
                                      <p:cBhvr>
                                        <p:cTn id="957" dur="500" fill="hold"/>
                                        <p:tgtEl>
                                          <p:spTgt spid="105"/>
                                        </p:tgtEl>
                                        <p:attrNameLst>
                                          <p:attrName>fill.type</p:attrName>
                                        </p:attrNameLst>
                                      </p:cBhvr>
                                      <p:to>
                                        <p:strVal val="solid"/>
                                      </p:to>
                                    </p:set>
                                    <p:set>
                                      <p:cBhvr>
                                        <p:cTn id="958" dur="500" fill="hold"/>
                                        <p:tgtEl>
                                          <p:spTgt spid="105"/>
                                        </p:tgtEl>
                                        <p:attrNameLst>
                                          <p:attrName>fill.on</p:attrName>
                                        </p:attrNameLst>
                                      </p:cBhvr>
                                      <p:to>
                                        <p:strVal val="true"/>
                                      </p:to>
                                    </p:set>
                                  </p:childTnLst>
                                </p:cTn>
                              </p:par>
                              <p:par>
                                <p:cTn id="959" presetID="19" presetClass="emph" presetSubtype="0" fill="hold" grpId="0" nodeType="withEffect">
                                  <p:stCondLst>
                                    <p:cond delay="0"/>
                                  </p:stCondLst>
                                  <p:childTnLst>
                                    <p:animClr clrSpc="rgb" dir="cw">
                                      <p:cBhvr override="childStyle">
                                        <p:cTn id="960" dur="500" fill="hold"/>
                                        <p:tgtEl>
                                          <p:spTgt spid="73"/>
                                        </p:tgtEl>
                                        <p:attrNameLst>
                                          <p:attrName>style.color</p:attrName>
                                        </p:attrNameLst>
                                      </p:cBhvr>
                                      <p:to>
                                        <a:srgbClr val="FF3434"/>
                                      </p:to>
                                    </p:animClr>
                                    <p:animClr clrSpc="rgb" dir="cw">
                                      <p:cBhvr>
                                        <p:cTn id="961" dur="500" fill="hold"/>
                                        <p:tgtEl>
                                          <p:spTgt spid="73"/>
                                        </p:tgtEl>
                                        <p:attrNameLst>
                                          <p:attrName>fillcolor</p:attrName>
                                        </p:attrNameLst>
                                      </p:cBhvr>
                                      <p:to>
                                        <a:srgbClr val="FF3434"/>
                                      </p:to>
                                    </p:animClr>
                                    <p:set>
                                      <p:cBhvr>
                                        <p:cTn id="962" dur="500" fill="hold"/>
                                        <p:tgtEl>
                                          <p:spTgt spid="73"/>
                                        </p:tgtEl>
                                        <p:attrNameLst>
                                          <p:attrName>fill.type</p:attrName>
                                        </p:attrNameLst>
                                      </p:cBhvr>
                                      <p:to>
                                        <p:strVal val="solid"/>
                                      </p:to>
                                    </p:set>
                                    <p:set>
                                      <p:cBhvr>
                                        <p:cTn id="963" dur="500" fill="hold"/>
                                        <p:tgtEl>
                                          <p:spTgt spid="73"/>
                                        </p:tgtEl>
                                        <p:attrNameLst>
                                          <p:attrName>fill.on</p:attrName>
                                        </p:attrNameLst>
                                      </p:cBhvr>
                                      <p:to>
                                        <p:strVal val="true"/>
                                      </p:to>
                                    </p:set>
                                  </p:childTnLst>
                                </p:cTn>
                              </p:par>
                              <p:par>
                                <p:cTn id="964" presetID="19" presetClass="emph" presetSubtype="0" fill="hold" grpId="0" nodeType="withEffect">
                                  <p:stCondLst>
                                    <p:cond delay="0"/>
                                  </p:stCondLst>
                                  <p:childTnLst>
                                    <p:animClr clrSpc="rgb" dir="cw">
                                      <p:cBhvr override="childStyle">
                                        <p:cTn id="965" dur="500" fill="hold"/>
                                        <p:tgtEl>
                                          <p:spTgt spid="65"/>
                                        </p:tgtEl>
                                        <p:attrNameLst>
                                          <p:attrName>style.color</p:attrName>
                                        </p:attrNameLst>
                                      </p:cBhvr>
                                      <p:to>
                                        <a:srgbClr val="FF3434"/>
                                      </p:to>
                                    </p:animClr>
                                    <p:animClr clrSpc="rgb" dir="cw">
                                      <p:cBhvr>
                                        <p:cTn id="966" dur="500" fill="hold"/>
                                        <p:tgtEl>
                                          <p:spTgt spid="65"/>
                                        </p:tgtEl>
                                        <p:attrNameLst>
                                          <p:attrName>fillcolor</p:attrName>
                                        </p:attrNameLst>
                                      </p:cBhvr>
                                      <p:to>
                                        <a:srgbClr val="FF3434"/>
                                      </p:to>
                                    </p:animClr>
                                    <p:set>
                                      <p:cBhvr>
                                        <p:cTn id="967" dur="500" fill="hold"/>
                                        <p:tgtEl>
                                          <p:spTgt spid="65"/>
                                        </p:tgtEl>
                                        <p:attrNameLst>
                                          <p:attrName>fill.type</p:attrName>
                                        </p:attrNameLst>
                                      </p:cBhvr>
                                      <p:to>
                                        <p:strVal val="solid"/>
                                      </p:to>
                                    </p:set>
                                    <p:set>
                                      <p:cBhvr>
                                        <p:cTn id="968" dur="500" fill="hold"/>
                                        <p:tgtEl>
                                          <p:spTgt spid="65"/>
                                        </p:tgtEl>
                                        <p:attrNameLst>
                                          <p:attrName>fill.on</p:attrName>
                                        </p:attrNameLst>
                                      </p:cBhvr>
                                      <p:to>
                                        <p:strVal val="true"/>
                                      </p:to>
                                    </p:set>
                                  </p:childTnLst>
                                </p:cTn>
                              </p:par>
                              <p:par>
                                <p:cTn id="969" presetID="19" presetClass="emph" presetSubtype="0" fill="hold" grpId="0" nodeType="withEffect">
                                  <p:stCondLst>
                                    <p:cond delay="0"/>
                                  </p:stCondLst>
                                  <p:childTnLst>
                                    <p:animClr clrSpc="rgb" dir="cw">
                                      <p:cBhvr override="childStyle">
                                        <p:cTn id="970" dur="500" fill="hold"/>
                                        <p:tgtEl>
                                          <p:spTgt spid="64"/>
                                        </p:tgtEl>
                                        <p:attrNameLst>
                                          <p:attrName>style.color</p:attrName>
                                        </p:attrNameLst>
                                      </p:cBhvr>
                                      <p:to>
                                        <a:srgbClr val="FF3434"/>
                                      </p:to>
                                    </p:animClr>
                                    <p:animClr clrSpc="rgb" dir="cw">
                                      <p:cBhvr>
                                        <p:cTn id="971" dur="500" fill="hold"/>
                                        <p:tgtEl>
                                          <p:spTgt spid="64"/>
                                        </p:tgtEl>
                                        <p:attrNameLst>
                                          <p:attrName>fillcolor</p:attrName>
                                        </p:attrNameLst>
                                      </p:cBhvr>
                                      <p:to>
                                        <a:srgbClr val="FF3434"/>
                                      </p:to>
                                    </p:animClr>
                                    <p:set>
                                      <p:cBhvr>
                                        <p:cTn id="972" dur="500" fill="hold"/>
                                        <p:tgtEl>
                                          <p:spTgt spid="64"/>
                                        </p:tgtEl>
                                        <p:attrNameLst>
                                          <p:attrName>fill.type</p:attrName>
                                        </p:attrNameLst>
                                      </p:cBhvr>
                                      <p:to>
                                        <p:strVal val="solid"/>
                                      </p:to>
                                    </p:set>
                                    <p:set>
                                      <p:cBhvr>
                                        <p:cTn id="973" dur="500" fill="hold"/>
                                        <p:tgtEl>
                                          <p:spTgt spid="64"/>
                                        </p:tgtEl>
                                        <p:attrNameLst>
                                          <p:attrName>fill.on</p:attrName>
                                        </p:attrNameLst>
                                      </p:cBhvr>
                                      <p:to>
                                        <p:strVal val="true"/>
                                      </p:to>
                                    </p:set>
                                  </p:childTnLst>
                                </p:cTn>
                              </p:par>
                              <p:par>
                                <p:cTn id="974" presetID="19" presetClass="emph" presetSubtype="0" fill="hold" grpId="0" nodeType="withEffect">
                                  <p:stCondLst>
                                    <p:cond delay="0"/>
                                  </p:stCondLst>
                                  <p:childTnLst>
                                    <p:animClr clrSpc="rgb" dir="cw">
                                      <p:cBhvr override="childStyle">
                                        <p:cTn id="975" dur="500" fill="hold"/>
                                        <p:tgtEl>
                                          <p:spTgt spid="63"/>
                                        </p:tgtEl>
                                        <p:attrNameLst>
                                          <p:attrName>style.color</p:attrName>
                                        </p:attrNameLst>
                                      </p:cBhvr>
                                      <p:to>
                                        <a:srgbClr val="FF3434"/>
                                      </p:to>
                                    </p:animClr>
                                    <p:animClr clrSpc="rgb" dir="cw">
                                      <p:cBhvr>
                                        <p:cTn id="976" dur="500" fill="hold"/>
                                        <p:tgtEl>
                                          <p:spTgt spid="63"/>
                                        </p:tgtEl>
                                        <p:attrNameLst>
                                          <p:attrName>fillcolor</p:attrName>
                                        </p:attrNameLst>
                                      </p:cBhvr>
                                      <p:to>
                                        <a:srgbClr val="FF3434"/>
                                      </p:to>
                                    </p:animClr>
                                    <p:set>
                                      <p:cBhvr>
                                        <p:cTn id="977" dur="500" fill="hold"/>
                                        <p:tgtEl>
                                          <p:spTgt spid="63"/>
                                        </p:tgtEl>
                                        <p:attrNameLst>
                                          <p:attrName>fill.type</p:attrName>
                                        </p:attrNameLst>
                                      </p:cBhvr>
                                      <p:to>
                                        <p:strVal val="solid"/>
                                      </p:to>
                                    </p:set>
                                    <p:set>
                                      <p:cBhvr>
                                        <p:cTn id="978" dur="500" fill="hold"/>
                                        <p:tgtEl>
                                          <p:spTgt spid="63"/>
                                        </p:tgtEl>
                                        <p:attrNameLst>
                                          <p:attrName>fill.on</p:attrName>
                                        </p:attrNameLst>
                                      </p:cBhvr>
                                      <p:to>
                                        <p:strVal val="true"/>
                                      </p:to>
                                    </p:set>
                                  </p:childTnLst>
                                </p:cTn>
                              </p:par>
                              <p:par>
                                <p:cTn id="979" presetID="19" presetClass="emph" presetSubtype="0" fill="hold" grpId="0" nodeType="withEffect">
                                  <p:stCondLst>
                                    <p:cond delay="0"/>
                                  </p:stCondLst>
                                  <p:childTnLst>
                                    <p:animClr clrSpc="rgb" dir="cw">
                                      <p:cBhvr override="childStyle">
                                        <p:cTn id="980" dur="500" fill="hold"/>
                                        <p:tgtEl>
                                          <p:spTgt spid="55"/>
                                        </p:tgtEl>
                                        <p:attrNameLst>
                                          <p:attrName>style.color</p:attrName>
                                        </p:attrNameLst>
                                      </p:cBhvr>
                                      <p:to>
                                        <a:srgbClr val="FF3434"/>
                                      </p:to>
                                    </p:animClr>
                                    <p:animClr clrSpc="rgb" dir="cw">
                                      <p:cBhvr>
                                        <p:cTn id="981" dur="500" fill="hold"/>
                                        <p:tgtEl>
                                          <p:spTgt spid="55"/>
                                        </p:tgtEl>
                                        <p:attrNameLst>
                                          <p:attrName>fillcolor</p:attrName>
                                        </p:attrNameLst>
                                      </p:cBhvr>
                                      <p:to>
                                        <a:srgbClr val="FF3434"/>
                                      </p:to>
                                    </p:animClr>
                                    <p:set>
                                      <p:cBhvr>
                                        <p:cTn id="982" dur="500" fill="hold"/>
                                        <p:tgtEl>
                                          <p:spTgt spid="55"/>
                                        </p:tgtEl>
                                        <p:attrNameLst>
                                          <p:attrName>fill.type</p:attrName>
                                        </p:attrNameLst>
                                      </p:cBhvr>
                                      <p:to>
                                        <p:strVal val="solid"/>
                                      </p:to>
                                    </p:set>
                                    <p:set>
                                      <p:cBhvr>
                                        <p:cTn id="983" dur="500" fill="hold"/>
                                        <p:tgtEl>
                                          <p:spTgt spid="55"/>
                                        </p:tgtEl>
                                        <p:attrNameLst>
                                          <p:attrName>fill.on</p:attrName>
                                        </p:attrNameLst>
                                      </p:cBhvr>
                                      <p:to>
                                        <p:strVal val="true"/>
                                      </p:to>
                                    </p:set>
                                  </p:childTnLst>
                                </p:cTn>
                              </p:par>
                              <p:par>
                                <p:cTn id="984" presetID="19" presetClass="emph" presetSubtype="0" fill="hold" grpId="0" nodeType="withEffect">
                                  <p:stCondLst>
                                    <p:cond delay="0"/>
                                  </p:stCondLst>
                                  <p:childTnLst>
                                    <p:animClr clrSpc="rgb" dir="cw">
                                      <p:cBhvr override="childStyle">
                                        <p:cTn id="985" dur="500" fill="hold"/>
                                        <p:tgtEl>
                                          <p:spTgt spid="56"/>
                                        </p:tgtEl>
                                        <p:attrNameLst>
                                          <p:attrName>style.color</p:attrName>
                                        </p:attrNameLst>
                                      </p:cBhvr>
                                      <p:to>
                                        <a:srgbClr val="FF3434"/>
                                      </p:to>
                                    </p:animClr>
                                    <p:animClr clrSpc="rgb" dir="cw">
                                      <p:cBhvr>
                                        <p:cTn id="986" dur="500" fill="hold"/>
                                        <p:tgtEl>
                                          <p:spTgt spid="56"/>
                                        </p:tgtEl>
                                        <p:attrNameLst>
                                          <p:attrName>fillcolor</p:attrName>
                                        </p:attrNameLst>
                                      </p:cBhvr>
                                      <p:to>
                                        <a:srgbClr val="FF3434"/>
                                      </p:to>
                                    </p:animClr>
                                    <p:set>
                                      <p:cBhvr>
                                        <p:cTn id="987" dur="500" fill="hold"/>
                                        <p:tgtEl>
                                          <p:spTgt spid="56"/>
                                        </p:tgtEl>
                                        <p:attrNameLst>
                                          <p:attrName>fill.type</p:attrName>
                                        </p:attrNameLst>
                                      </p:cBhvr>
                                      <p:to>
                                        <p:strVal val="solid"/>
                                      </p:to>
                                    </p:set>
                                    <p:set>
                                      <p:cBhvr>
                                        <p:cTn id="988" dur="500" fill="hold"/>
                                        <p:tgtEl>
                                          <p:spTgt spid="56"/>
                                        </p:tgtEl>
                                        <p:attrNameLst>
                                          <p:attrName>fill.on</p:attrName>
                                        </p:attrNameLst>
                                      </p:cBhvr>
                                      <p:to>
                                        <p:strVal val="true"/>
                                      </p:to>
                                    </p:set>
                                  </p:childTnLst>
                                </p:cTn>
                              </p:par>
                              <p:par>
                                <p:cTn id="989" presetID="19" presetClass="emph" presetSubtype="0" fill="hold" grpId="0" nodeType="withEffect">
                                  <p:stCondLst>
                                    <p:cond delay="0"/>
                                  </p:stCondLst>
                                  <p:childTnLst>
                                    <p:animClr clrSpc="rgb" dir="cw">
                                      <p:cBhvr override="childStyle">
                                        <p:cTn id="990" dur="500" fill="hold"/>
                                        <p:tgtEl>
                                          <p:spTgt spid="48"/>
                                        </p:tgtEl>
                                        <p:attrNameLst>
                                          <p:attrName>style.color</p:attrName>
                                        </p:attrNameLst>
                                      </p:cBhvr>
                                      <p:to>
                                        <a:srgbClr val="FF3434"/>
                                      </p:to>
                                    </p:animClr>
                                    <p:animClr clrSpc="rgb" dir="cw">
                                      <p:cBhvr>
                                        <p:cTn id="991" dur="500" fill="hold"/>
                                        <p:tgtEl>
                                          <p:spTgt spid="48"/>
                                        </p:tgtEl>
                                        <p:attrNameLst>
                                          <p:attrName>fillcolor</p:attrName>
                                        </p:attrNameLst>
                                      </p:cBhvr>
                                      <p:to>
                                        <a:srgbClr val="FF3434"/>
                                      </p:to>
                                    </p:animClr>
                                    <p:set>
                                      <p:cBhvr>
                                        <p:cTn id="992" dur="500" fill="hold"/>
                                        <p:tgtEl>
                                          <p:spTgt spid="48"/>
                                        </p:tgtEl>
                                        <p:attrNameLst>
                                          <p:attrName>fill.type</p:attrName>
                                        </p:attrNameLst>
                                      </p:cBhvr>
                                      <p:to>
                                        <p:strVal val="solid"/>
                                      </p:to>
                                    </p:set>
                                    <p:set>
                                      <p:cBhvr>
                                        <p:cTn id="993" dur="500" fill="hold"/>
                                        <p:tgtEl>
                                          <p:spTgt spid="48"/>
                                        </p:tgtEl>
                                        <p:attrNameLst>
                                          <p:attrName>fill.on</p:attrName>
                                        </p:attrNameLst>
                                      </p:cBhvr>
                                      <p:to>
                                        <p:strVal val="true"/>
                                      </p:to>
                                    </p:set>
                                  </p:childTnLst>
                                </p:cTn>
                              </p:par>
                              <p:par>
                                <p:cTn id="994" presetID="19" presetClass="emph" presetSubtype="0" fill="hold" grpId="0" nodeType="withEffect">
                                  <p:stCondLst>
                                    <p:cond delay="0"/>
                                  </p:stCondLst>
                                  <p:childTnLst>
                                    <p:animClr clrSpc="rgb" dir="cw">
                                      <p:cBhvr override="childStyle">
                                        <p:cTn id="995" dur="500" fill="hold"/>
                                        <p:tgtEl>
                                          <p:spTgt spid="47"/>
                                        </p:tgtEl>
                                        <p:attrNameLst>
                                          <p:attrName>style.color</p:attrName>
                                        </p:attrNameLst>
                                      </p:cBhvr>
                                      <p:to>
                                        <a:srgbClr val="FF3434"/>
                                      </p:to>
                                    </p:animClr>
                                    <p:animClr clrSpc="rgb" dir="cw">
                                      <p:cBhvr>
                                        <p:cTn id="996" dur="500" fill="hold"/>
                                        <p:tgtEl>
                                          <p:spTgt spid="47"/>
                                        </p:tgtEl>
                                        <p:attrNameLst>
                                          <p:attrName>fillcolor</p:attrName>
                                        </p:attrNameLst>
                                      </p:cBhvr>
                                      <p:to>
                                        <a:srgbClr val="FF3434"/>
                                      </p:to>
                                    </p:animClr>
                                    <p:set>
                                      <p:cBhvr>
                                        <p:cTn id="997" dur="500" fill="hold"/>
                                        <p:tgtEl>
                                          <p:spTgt spid="47"/>
                                        </p:tgtEl>
                                        <p:attrNameLst>
                                          <p:attrName>fill.type</p:attrName>
                                        </p:attrNameLst>
                                      </p:cBhvr>
                                      <p:to>
                                        <p:strVal val="solid"/>
                                      </p:to>
                                    </p:set>
                                    <p:set>
                                      <p:cBhvr>
                                        <p:cTn id="998" dur="50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7" grpId="0" animBg="1"/>
      <p:bldP spid="108" grpId="0" animBg="1"/>
      <p:bldP spid="109" grpId="0" animBg="1"/>
      <p:bldP spid="110" grpId="0" animBg="1"/>
      <p:bldP spid="111" grpId="0" animBg="1"/>
      <p:bldP spid="112" grpId="0" animBg="1"/>
      <p:bldP spid="113" grpId="0" animBg="1"/>
      <p:bldP spid="114" grpId="0" animBg="1"/>
      <p:bldP spid="114" grpId="1" animBg="1"/>
      <p:bldP spid="115" grpId="0" animBg="1"/>
      <p:bldP spid="116" grpId="0" animBg="1"/>
      <p:bldP spid="117" grpId="0" animBg="1"/>
      <p:bldP spid="118" grpId="0" animBg="1"/>
      <p:bldP spid="119" grpId="0" animBg="1"/>
      <p:bldP spid="120" grpId="0" animBg="1"/>
      <p:bldP spid="121" grpId="0" animBg="1"/>
      <p:bldP spid="122" grpId="0" animBg="1"/>
      <p:bldP spid="122" grpId="1"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79" grpId="1" animBg="1"/>
      <p:bldP spid="180" grpId="0" animBg="1"/>
      <p:bldP spid="181" grpId="0" animBg="1"/>
      <p:bldP spid="182" grpId="0" animBg="1"/>
      <p:bldP spid="183" grpId="0" animBg="1"/>
      <p:bldP spid="184" grpId="0" animBg="1"/>
      <p:bldP spid="185" grpId="0" animBg="1"/>
      <p:bldP spid="186" grpId="0" animBg="1"/>
      <p:bldP spid="187" grpId="0" animBg="1"/>
      <p:bldP spid="187" grpId="1"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9C28A-475F-48AF-A182-7722652DA3A3}"/>
              </a:ext>
            </a:extLst>
          </p:cNvPr>
          <p:cNvSpPr>
            <a:spLocks noGrp="1"/>
          </p:cNvSpPr>
          <p:nvPr>
            <p:ph type="title"/>
          </p:nvPr>
        </p:nvSpPr>
        <p:spPr/>
        <p:txBody>
          <a:bodyPr/>
          <a:lstStyle/>
          <a:p>
            <a:r>
              <a:rPr lang="zh-CN" altLang="en-US" dirty="0"/>
              <a:t>使用</a:t>
            </a:r>
            <a:r>
              <a:rPr lang="en-US" altLang="zh-CN" dirty="0"/>
              <a:t>ReRAM</a:t>
            </a:r>
            <a:r>
              <a:rPr lang="zh-CN" altLang="en-US" dirty="0"/>
              <a:t>完成卷积层操作</a:t>
            </a:r>
          </a:p>
        </p:txBody>
      </p:sp>
      <p:sp>
        <p:nvSpPr>
          <p:cNvPr id="4" name="灯片编号占位符 3">
            <a:extLst>
              <a:ext uri="{FF2B5EF4-FFF2-40B4-BE49-F238E27FC236}">
                <a16:creationId xmlns:a16="http://schemas.microsoft.com/office/drawing/2014/main" id="{6A0A2FF3-ED5C-4166-8C66-B412103D6436}"/>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15" name="灯片编号占位符 3">
            <a:extLst>
              <a:ext uri="{FF2B5EF4-FFF2-40B4-BE49-F238E27FC236}">
                <a16:creationId xmlns:a16="http://schemas.microsoft.com/office/drawing/2014/main" id="{5745BA96-3B96-42C7-8537-78DFE9E67C25}"/>
              </a:ext>
            </a:extLst>
          </p:cNvPr>
          <p:cNvSpPr txBox="1">
            <a:spLocks/>
          </p:cNvSpPr>
          <p:nvPr/>
        </p:nvSpPr>
        <p:spPr>
          <a:xfrm>
            <a:off x="8610599" y="6240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9</a:t>
            </a:fld>
            <a:endParaRPr lang="zh-CN" altLang="en-US"/>
          </a:p>
        </p:txBody>
      </p:sp>
      <p:sp>
        <p:nvSpPr>
          <p:cNvPr id="516" name="Freeform 5">
            <a:extLst>
              <a:ext uri="{FF2B5EF4-FFF2-40B4-BE49-F238E27FC236}">
                <a16:creationId xmlns:a16="http://schemas.microsoft.com/office/drawing/2014/main" id="{48B50DC3-35D6-4082-B75A-1E4CDC5896F9}"/>
              </a:ext>
            </a:extLst>
          </p:cNvPr>
          <p:cNvSpPr>
            <a:spLocks/>
          </p:cNvSpPr>
          <p:nvPr/>
        </p:nvSpPr>
        <p:spPr bwMode="auto">
          <a:xfrm>
            <a:off x="7620000" y="4230688"/>
            <a:ext cx="2660650" cy="757237"/>
          </a:xfrm>
          <a:custGeom>
            <a:avLst/>
            <a:gdLst>
              <a:gd name="T0" fmla="*/ 131 w 1676"/>
              <a:gd name="T1" fmla="*/ 0 h 477"/>
              <a:gd name="T2" fmla="*/ 131 w 1676"/>
              <a:gd name="T3" fmla="*/ 0 h 477"/>
              <a:gd name="T4" fmla="*/ 261 w 1676"/>
              <a:gd name="T5" fmla="*/ 0 h 477"/>
              <a:gd name="T6" fmla="*/ 261 w 1676"/>
              <a:gd name="T7" fmla="*/ 0 h 477"/>
              <a:gd name="T8" fmla="*/ 390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0 w 1676"/>
              <a:gd name="T35" fmla="*/ 119 h 477"/>
              <a:gd name="T36" fmla="*/ 1200 w 1676"/>
              <a:gd name="T37" fmla="*/ 119 h 477"/>
              <a:gd name="T38" fmla="*/ 1280 w 1676"/>
              <a:gd name="T39" fmla="*/ 179 h 477"/>
              <a:gd name="T40" fmla="*/ 1280 w 1676"/>
              <a:gd name="T41" fmla="*/ 179 h 477"/>
              <a:gd name="T42" fmla="*/ 1359 w 1676"/>
              <a:gd name="T43" fmla="*/ 239 h 477"/>
              <a:gd name="T44" fmla="*/ 1359 w 1676"/>
              <a:gd name="T45" fmla="*/ 239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5 w 1676"/>
              <a:gd name="T77" fmla="*/ 477 h 477"/>
              <a:gd name="T78" fmla="*/ 1025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7 w 1676"/>
              <a:gd name="T103" fmla="*/ 239 h 477"/>
              <a:gd name="T104" fmla="*/ 317 w 1676"/>
              <a:gd name="T105" fmla="*/ 239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0"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0" y="119"/>
                </a:lnTo>
                <a:lnTo>
                  <a:pt x="1200" y="119"/>
                </a:lnTo>
                <a:lnTo>
                  <a:pt x="1280" y="179"/>
                </a:lnTo>
                <a:lnTo>
                  <a:pt x="1280" y="179"/>
                </a:lnTo>
                <a:lnTo>
                  <a:pt x="1359" y="239"/>
                </a:lnTo>
                <a:lnTo>
                  <a:pt x="1359" y="239"/>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5" y="477"/>
                </a:lnTo>
                <a:lnTo>
                  <a:pt x="1025"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7" y="239"/>
                </a:lnTo>
                <a:lnTo>
                  <a:pt x="317" y="239"/>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7" name="Freeform 6">
            <a:extLst>
              <a:ext uri="{FF2B5EF4-FFF2-40B4-BE49-F238E27FC236}">
                <a16:creationId xmlns:a16="http://schemas.microsoft.com/office/drawing/2014/main" id="{0DEBD6EA-78E1-4BB5-A2C6-F2A05565201B}"/>
              </a:ext>
            </a:extLst>
          </p:cNvPr>
          <p:cNvSpPr>
            <a:spLocks/>
          </p:cNvSpPr>
          <p:nvPr/>
        </p:nvSpPr>
        <p:spPr bwMode="auto">
          <a:xfrm>
            <a:off x="9066213"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8" name="Freeform 7">
            <a:extLst>
              <a:ext uri="{FF2B5EF4-FFF2-40B4-BE49-F238E27FC236}">
                <a16:creationId xmlns:a16="http://schemas.microsoft.com/office/drawing/2014/main" id="{3ED4F406-F0DF-4822-ABCB-B292AAE8B92D}"/>
              </a:ext>
            </a:extLst>
          </p:cNvPr>
          <p:cNvSpPr>
            <a:spLocks/>
          </p:cNvSpPr>
          <p:nvPr/>
        </p:nvSpPr>
        <p:spPr bwMode="auto">
          <a:xfrm>
            <a:off x="8859838" y="423068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9" name="Freeform 8">
            <a:extLst>
              <a:ext uri="{FF2B5EF4-FFF2-40B4-BE49-F238E27FC236}">
                <a16:creationId xmlns:a16="http://schemas.microsoft.com/office/drawing/2014/main" id="{EC7EAFE8-3EB6-4234-B7E4-835C260EF7D2}"/>
              </a:ext>
            </a:extLst>
          </p:cNvPr>
          <p:cNvSpPr>
            <a:spLocks/>
          </p:cNvSpPr>
          <p:nvPr/>
        </p:nvSpPr>
        <p:spPr bwMode="auto">
          <a:xfrm>
            <a:off x="8653463"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9">
            <a:extLst>
              <a:ext uri="{FF2B5EF4-FFF2-40B4-BE49-F238E27FC236}">
                <a16:creationId xmlns:a16="http://schemas.microsoft.com/office/drawing/2014/main" id="{252A304B-7552-4118-B09F-72E549DD6A43}"/>
              </a:ext>
            </a:extLst>
          </p:cNvPr>
          <p:cNvSpPr>
            <a:spLocks/>
          </p:cNvSpPr>
          <p:nvPr/>
        </p:nvSpPr>
        <p:spPr bwMode="auto">
          <a:xfrm>
            <a:off x="8447088"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1" name="Freeform 10">
            <a:extLst>
              <a:ext uri="{FF2B5EF4-FFF2-40B4-BE49-F238E27FC236}">
                <a16:creationId xmlns:a16="http://schemas.microsoft.com/office/drawing/2014/main" id="{12E10CE3-737F-4EE4-BE71-AF26317E92A6}"/>
              </a:ext>
            </a:extLst>
          </p:cNvPr>
          <p:cNvSpPr>
            <a:spLocks/>
          </p:cNvSpPr>
          <p:nvPr/>
        </p:nvSpPr>
        <p:spPr bwMode="auto">
          <a:xfrm>
            <a:off x="8239125" y="4230688"/>
            <a:ext cx="334963" cy="93662"/>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 name="Freeform 11">
            <a:extLst>
              <a:ext uri="{FF2B5EF4-FFF2-40B4-BE49-F238E27FC236}">
                <a16:creationId xmlns:a16="http://schemas.microsoft.com/office/drawing/2014/main" id="{6D7995A4-DF2F-4ECB-AA37-65DE64DF6101}"/>
              </a:ext>
            </a:extLst>
          </p:cNvPr>
          <p:cNvSpPr>
            <a:spLocks/>
          </p:cNvSpPr>
          <p:nvPr/>
        </p:nvSpPr>
        <p:spPr bwMode="auto">
          <a:xfrm>
            <a:off x="8034338"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 name="Freeform 12">
            <a:extLst>
              <a:ext uri="{FF2B5EF4-FFF2-40B4-BE49-F238E27FC236}">
                <a16:creationId xmlns:a16="http://schemas.microsoft.com/office/drawing/2014/main" id="{D5709AF6-9926-4E40-94D5-6844974410CA}"/>
              </a:ext>
            </a:extLst>
          </p:cNvPr>
          <p:cNvSpPr>
            <a:spLocks/>
          </p:cNvSpPr>
          <p:nvPr/>
        </p:nvSpPr>
        <p:spPr bwMode="auto">
          <a:xfrm>
            <a:off x="7827963"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4" name="Freeform 13">
            <a:extLst>
              <a:ext uri="{FF2B5EF4-FFF2-40B4-BE49-F238E27FC236}">
                <a16:creationId xmlns:a16="http://schemas.microsoft.com/office/drawing/2014/main" id="{69882B07-C199-47A0-9638-AB4B18CB7BE6}"/>
              </a:ext>
            </a:extLst>
          </p:cNvPr>
          <p:cNvSpPr>
            <a:spLocks/>
          </p:cNvSpPr>
          <p:nvPr/>
        </p:nvSpPr>
        <p:spPr bwMode="auto">
          <a:xfrm>
            <a:off x="7620000" y="4230688"/>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 name="Freeform 14">
            <a:extLst>
              <a:ext uri="{FF2B5EF4-FFF2-40B4-BE49-F238E27FC236}">
                <a16:creationId xmlns:a16="http://schemas.microsoft.com/office/drawing/2014/main" id="{0D898449-B3CB-44F0-A113-039A572E2E39}"/>
              </a:ext>
            </a:extLst>
          </p:cNvPr>
          <p:cNvSpPr>
            <a:spLocks/>
          </p:cNvSpPr>
          <p:nvPr/>
        </p:nvSpPr>
        <p:spPr bwMode="auto">
          <a:xfrm>
            <a:off x="9191625" y="43243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6" name="Freeform 15">
            <a:extLst>
              <a:ext uri="{FF2B5EF4-FFF2-40B4-BE49-F238E27FC236}">
                <a16:creationId xmlns:a16="http://schemas.microsoft.com/office/drawing/2014/main" id="{B6843464-CA64-4A60-A75C-A3E5034825E1}"/>
              </a:ext>
            </a:extLst>
          </p:cNvPr>
          <p:cNvSpPr>
            <a:spLocks/>
          </p:cNvSpPr>
          <p:nvPr/>
        </p:nvSpPr>
        <p:spPr bwMode="auto">
          <a:xfrm>
            <a:off x="8985250"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 name="Freeform 16">
            <a:extLst>
              <a:ext uri="{FF2B5EF4-FFF2-40B4-BE49-F238E27FC236}">
                <a16:creationId xmlns:a16="http://schemas.microsoft.com/office/drawing/2014/main" id="{B85C4CD9-D728-4320-B5F5-831278139595}"/>
              </a:ext>
            </a:extLst>
          </p:cNvPr>
          <p:cNvSpPr>
            <a:spLocks/>
          </p:cNvSpPr>
          <p:nvPr/>
        </p:nvSpPr>
        <p:spPr bwMode="auto">
          <a:xfrm>
            <a:off x="8778875"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8" name="Freeform 17">
            <a:extLst>
              <a:ext uri="{FF2B5EF4-FFF2-40B4-BE49-F238E27FC236}">
                <a16:creationId xmlns:a16="http://schemas.microsoft.com/office/drawing/2014/main" id="{91B59D13-360E-4876-B5AB-0DF331E5F4FF}"/>
              </a:ext>
            </a:extLst>
          </p:cNvPr>
          <p:cNvSpPr>
            <a:spLocks/>
          </p:cNvSpPr>
          <p:nvPr/>
        </p:nvSpPr>
        <p:spPr bwMode="auto">
          <a:xfrm>
            <a:off x="857250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9" name="Freeform 18">
            <a:extLst>
              <a:ext uri="{FF2B5EF4-FFF2-40B4-BE49-F238E27FC236}">
                <a16:creationId xmlns:a16="http://schemas.microsoft.com/office/drawing/2014/main" id="{89EEA561-5480-49C7-A6AA-27667402E9F7}"/>
              </a:ext>
            </a:extLst>
          </p:cNvPr>
          <p:cNvSpPr>
            <a:spLocks/>
          </p:cNvSpPr>
          <p:nvPr/>
        </p:nvSpPr>
        <p:spPr bwMode="auto">
          <a:xfrm>
            <a:off x="8366125" y="43243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19">
            <a:extLst>
              <a:ext uri="{FF2B5EF4-FFF2-40B4-BE49-F238E27FC236}">
                <a16:creationId xmlns:a16="http://schemas.microsoft.com/office/drawing/2014/main" id="{0723BED0-14A0-4E45-8BAA-4B9958BC0F59}"/>
              </a:ext>
            </a:extLst>
          </p:cNvPr>
          <p:cNvSpPr>
            <a:spLocks/>
          </p:cNvSpPr>
          <p:nvPr/>
        </p:nvSpPr>
        <p:spPr bwMode="auto">
          <a:xfrm>
            <a:off x="815975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1" name="Freeform 20">
            <a:extLst>
              <a:ext uri="{FF2B5EF4-FFF2-40B4-BE49-F238E27FC236}">
                <a16:creationId xmlns:a16="http://schemas.microsoft.com/office/drawing/2014/main" id="{3E6C9559-8EB4-442B-901F-BF007A723CBA}"/>
              </a:ext>
            </a:extLst>
          </p:cNvPr>
          <p:cNvSpPr>
            <a:spLocks/>
          </p:cNvSpPr>
          <p:nvPr/>
        </p:nvSpPr>
        <p:spPr bwMode="auto">
          <a:xfrm>
            <a:off x="7953375" y="43243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21">
            <a:extLst>
              <a:ext uri="{FF2B5EF4-FFF2-40B4-BE49-F238E27FC236}">
                <a16:creationId xmlns:a16="http://schemas.microsoft.com/office/drawing/2014/main" id="{26C1F069-FF5A-4AB9-B003-11266034C01A}"/>
              </a:ext>
            </a:extLst>
          </p:cNvPr>
          <p:cNvSpPr>
            <a:spLocks/>
          </p:cNvSpPr>
          <p:nvPr/>
        </p:nvSpPr>
        <p:spPr bwMode="auto">
          <a:xfrm>
            <a:off x="774700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 name="Freeform 22">
            <a:extLst>
              <a:ext uri="{FF2B5EF4-FFF2-40B4-BE49-F238E27FC236}">
                <a16:creationId xmlns:a16="http://schemas.microsoft.com/office/drawing/2014/main" id="{C222B93B-A4FF-409B-BE01-3264F571C880}"/>
              </a:ext>
            </a:extLst>
          </p:cNvPr>
          <p:cNvSpPr>
            <a:spLocks/>
          </p:cNvSpPr>
          <p:nvPr/>
        </p:nvSpPr>
        <p:spPr bwMode="auto">
          <a:xfrm>
            <a:off x="9317038" y="441960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 name="Freeform 23">
            <a:extLst>
              <a:ext uri="{FF2B5EF4-FFF2-40B4-BE49-F238E27FC236}">
                <a16:creationId xmlns:a16="http://schemas.microsoft.com/office/drawing/2014/main" id="{EC016AD1-2B2E-4D16-888D-7C0158F1EDDA}"/>
              </a:ext>
            </a:extLst>
          </p:cNvPr>
          <p:cNvSpPr>
            <a:spLocks/>
          </p:cNvSpPr>
          <p:nvPr/>
        </p:nvSpPr>
        <p:spPr bwMode="auto">
          <a:xfrm>
            <a:off x="9112250"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24">
            <a:extLst>
              <a:ext uri="{FF2B5EF4-FFF2-40B4-BE49-F238E27FC236}">
                <a16:creationId xmlns:a16="http://schemas.microsoft.com/office/drawing/2014/main" id="{2A70B08F-A51E-4F61-B92C-2D1F2C0A63A7}"/>
              </a:ext>
            </a:extLst>
          </p:cNvPr>
          <p:cNvSpPr>
            <a:spLocks/>
          </p:cNvSpPr>
          <p:nvPr/>
        </p:nvSpPr>
        <p:spPr bwMode="auto">
          <a:xfrm>
            <a:off x="8905875"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25">
            <a:extLst>
              <a:ext uri="{FF2B5EF4-FFF2-40B4-BE49-F238E27FC236}">
                <a16:creationId xmlns:a16="http://schemas.microsoft.com/office/drawing/2014/main" id="{DBE9663C-2D7B-4DE9-B5CF-49A81188C68B}"/>
              </a:ext>
            </a:extLst>
          </p:cNvPr>
          <p:cNvSpPr>
            <a:spLocks/>
          </p:cNvSpPr>
          <p:nvPr/>
        </p:nvSpPr>
        <p:spPr bwMode="auto">
          <a:xfrm>
            <a:off x="8697913" y="441960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26">
            <a:extLst>
              <a:ext uri="{FF2B5EF4-FFF2-40B4-BE49-F238E27FC236}">
                <a16:creationId xmlns:a16="http://schemas.microsoft.com/office/drawing/2014/main" id="{2D0E0D19-1A66-4AEC-88E6-778D1BF0A8EA}"/>
              </a:ext>
            </a:extLst>
          </p:cNvPr>
          <p:cNvSpPr>
            <a:spLocks/>
          </p:cNvSpPr>
          <p:nvPr/>
        </p:nvSpPr>
        <p:spPr bwMode="auto">
          <a:xfrm>
            <a:off x="8491538"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8" name="Freeform 27">
            <a:extLst>
              <a:ext uri="{FF2B5EF4-FFF2-40B4-BE49-F238E27FC236}">
                <a16:creationId xmlns:a16="http://schemas.microsoft.com/office/drawing/2014/main" id="{7F54C871-1023-4B2B-8909-268DDF530C88}"/>
              </a:ext>
            </a:extLst>
          </p:cNvPr>
          <p:cNvSpPr>
            <a:spLocks/>
          </p:cNvSpPr>
          <p:nvPr/>
        </p:nvSpPr>
        <p:spPr bwMode="auto">
          <a:xfrm>
            <a:off x="8285163" y="44196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28">
            <a:extLst>
              <a:ext uri="{FF2B5EF4-FFF2-40B4-BE49-F238E27FC236}">
                <a16:creationId xmlns:a16="http://schemas.microsoft.com/office/drawing/2014/main" id="{396249F5-A0E2-4B14-9DEB-A93BD6943083}"/>
              </a:ext>
            </a:extLst>
          </p:cNvPr>
          <p:cNvSpPr>
            <a:spLocks/>
          </p:cNvSpPr>
          <p:nvPr/>
        </p:nvSpPr>
        <p:spPr bwMode="auto">
          <a:xfrm>
            <a:off x="8078788" y="44196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29">
            <a:extLst>
              <a:ext uri="{FF2B5EF4-FFF2-40B4-BE49-F238E27FC236}">
                <a16:creationId xmlns:a16="http://schemas.microsoft.com/office/drawing/2014/main" id="{45318F50-FAC5-4624-B486-7FDF6C1BAF54}"/>
              </a:ext>
            </a:extLst>
          </p:cNvPr>
          <p:cNvSpPr>
            <a:spLocks/>
          </p:cNvSpPr>
          <p:nvPr/>
        </p:nvSpPr>
        <p:spPr bwMode="auto">
          <a:xfrm>
            <a:off x="7872413"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30">
            <a:extLst>
              <a:ext uri="{FF2B5EF4-FFF2-40B4-BE49-F238E27FC236}">
                <a16:creationId xmlns:a16="http://schemas.microsoft.com/office/drawing/2014/main" id="{E388E1BA-5D12-40B5-A058-128F7F0BEDBC}"/>
              </a:ext>
            </a:extLst>
          </p:cNvPr>
          <p:cNvSpPr>
            <a:spLocks/>
          </p:cNvSpPr>
          <p:nvPr/>
        </p:nvSpPr>
        <p:spPr bwMode="auto">
          <a:xfrm>
            <a:off x="9444038" y="45148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31">
            <a:extLst>
              <a:ext uri="{FF2B5EF4-FFF2-40B4-BE49-F238E27FC236}">
                <a16:creationId xmlns:a16="http://schemas.microsoft.com/office/drawing/2014/main" id="{7D55439E-6897-4241-B1BD-AF25E8955A85}"/>
              </a:ext>
            </a:extLst>
          </p:cNvPr>
          <p:cNvSpPr>
            <a:spLocks/>
          </p:cNvSpPr>
          <p:nvPr/>
        </p:nvSpPr>
        <p:spPr bwMode="auto">
          <a:xfrm>
            <a:off x="9237663"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32">
            <a:extLst>
              <a:ext uri="{FF2B5EF4-FFF2-40B4-BE49-F238E27FC236}">
                <a16:creationId xmlns:a16="http://schemas.microsoft.com/office/drawing/2014/main" id="{F45A181D-9162-44C9-A7FA-CAF661C4371F}"/>
              </a:ext>
            </a:extLst>
          </p:cNvPr>
          <p:cNvSpPr>
            <a:spLocks/>
          </p:cNvSpPr>
          <p:nvPr/>
        </p:nvSpPr>
        <p:spPr bwMode="auto">
          <a:xfrm>
            <a:off x="9031288"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33">
            <a:extLst>
              <a:ext uri="{FF2B5EF4-FFF2-40B4-BE49-F238E27FC236}">
                <a16:creationId xmlns:a16="http://schemas.microsoft.com/office/drawing/2014/main" id="{77C3568B-662C-425C-BC30-276CB2292D85}"/>
              </a:ext>
            </a:extLst>
          </p:cNvPr>
          <p:cNvSpPr>
            <a:spLocks/>
          </p:cNvSpPr>
          <p:nvPr/>
        </p:nvSpPr>
        <p:spPr bwMode="auto">
          <a:xfrm>
            <a:off x="8824913"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34">
            <a:extLst>
              <a:ext uri="{FF2B5EF4-FFF2-40B4-BE49-F238E27FC236}">
                <a16:creationId xmlns:a16="http://schemas.microsoft.com/office/drawing/2014/main" id="{7CDBBFAA-B75E-4CA7-95B6-36EB1AFDAA64}"/>
              </a:ext>
            </a:extLst>
          </p:cNvPr>
          <p:cNvSpPr>
            <a:spLocks/>
          </p:cNvSpPr>
          <p:nvPr/>
        </p:nvSpPr>
        <p:spPr bwMode="auto">
          <a:xfrm>
            <a:off x="8616950" y="45148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6" name="Freeform 35">
            <a:extLst>
              <a:ext uri="{FF2B5EF4-FFF2-40B4-BE49-F238E27FC236}">
                <a16:creationId xmlns:a16="http://schemas.microsoft.com/office/drawing/2014/main" id="{FB441E0E-CE10-4EE6-A4B6-B17FFA91687A}"/>
              </a:ext>
            </a:extLst>
          </p:cNvPr>
          <p:cNvSpPr>
            <a:spLocks/>
          </p:cNvSpPr>
          <p:nvPr/>
        </p:nvSpPr>
        <p:spPr bwMode="auto">
          <a:xfrm>
            <a:off x="8412163"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36">
            <a:extLst>
              <a:ext uri="{FF2B5EF4-FFF2-40B4-BE49-F238E27FC236}">
                <a16:creationId xmlns:a16="http://schemas.microsoft.com/office/drawing/2014/main" id="{E1ECAEB2-8630-4E5F-B9C5-F9494ACEF50B}"/>
              </a:ext>
            </a:extLst>
          </p:cNvPr>
          <p:cNvSpPr>
            <a:spLocks/>
          </p:cNvSpPr>
          <p:nvPr/>
        </p:nvSpPr>
        <p:spPr bwMode="auto">
          <a:xfrm>
            <a:off x="8204200" y="45148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8" name="Freeform 37">
            <a:extLst>
              <a:ext uri="{FF2B5EF4-FFF2-40B4-BE49-F238E27FC236}">
                <a16:creationId xmlns:a16="http://schemas.microsoft.com/office/drawing/2014/main" id="{2EF3D033-45B7-4E25-B17E-50FA9088798E}"/>
              </a:ext>
            </a:extLst>
          </p:cNvPr>
          <p:cNvSpPr>
            <a:spLocks/>
          </p:cNvSpPr>
          <p:nvPr/>
        </p:nvSpPr>
        <p:spPr bwMode="auto">
          <a:xfrm>
            <a:off x="7997825" y="451485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9" name="Freeform 38">
            <a:extLst>
              <a:ext uri="{FF2B5EF4-FFF2-40B4-BE49-F238E27FC236}">
                <a16:creationId xmlns:a16="http://schemas.microsoft.com/office/drawing/2014/main" id="{22059B73-85EB-44D7-A856-67923BB26AFA}"/>
              </a:ext>
            </a:extLst>
          </p:cNvPr>
          <p:cNvSpPr>
            <a:spLocks/>
          </p:cNvSpPr>
          <p:nvPr/>
        </p:nvSpPr>
        <p:spPr bwMode="auto">
          <a:xfrm>
            <a:off x="9569450" y="4610100"/>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0" name="Freeform 39">
            <a:extLst>
              <a:ext uri="{FF2B5EF4-FFF2-40B4-BE49-F238E27FC236}">
                <a16:creationId xmlns:a16="http://schemas.microsoft.com/office/drawing/2014/main" id="{1B3BF9A5-7C63-4525-A4B8-9E3DA620BADE}"/>
              </a:ext>
            </a:extLst>
          </p:cNvPr>
          <p:cNvSpPr>
            <a:spLocks/>
          </p:cNvSpPr>
          <p:nvPr/>
        </p:nvSpPr>
        <p:spPr bwMode="auto">
          <a:xfrm>
            <a:off x="9363075" y="4610100"/>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40">
            <a:extLst>
              <a:ext uri="{FF2B5EF4-FFF2-40B4-BE49-F238E27FC236}">
                <a16:creationId xmlns:a16="http://schemas.microsoft.com/office/drawing/2014/main" id="{C31C2EF9-D508-4BD3-90D7-282AFD326A97}"/>
              </a:ext>
            </a:extLst>
          </p:cNvPr>
          <p:cNvSpPr>
            <a:spLocks/>
          </p:cNvSpPr>
          <p:nvPr/>
        </p:nvSpPr>
        <p:spPr bwMode="auto">
          <a:xfrm>
            <a:off x="9156700" y="46101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2" name="Freeform 41">
            <a:extLst>
              <a:ext uri="{FF2B5EF4-FFF2-40B4-BE49-F238E27FC236}">
                <a16:creationId xmlns:a16="http://schemas.microsoft.com/office/drawing/2014/main" id="{76F3C1C3-7174-452E-8F66-1AE678B4E2D9}"/>
              </a:ext>
            </a:extLst>
          </p:cNvPr>
          <p:cNvSpPr>
            <a:spLocks/>
          </p:cNvSpPr>
          <p:nvPr/>
        </p:nvSpPr>
        <p:spPr bwMode="auto">
          <a:xfrm>
            <a:off x="8950325" y="4610100"/>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 name="Freeform 42">
            <a:extLst>
              <a:ext uri="{FF2B5EF4-FFF2-40B4-BE49-F238E27FC236}">
                <a16:creationId xmlns:a16="http://schemas.microsoft.com/office/drawing/2014/main" id="{E16DE385-80E4-422F-945E-9AB559EF89FD}"/>
              </a:ext>
            </a:extLst>
          </p:cNvPr>
          <p:cNvSpPr>
            <a:spLocks/>
          </p:cNvSpPr>
          <p:nvPr/>
        </p:nvSpPr>
        <p:spPr bwMode="auto">
          <a:xfrm>
            <a:off x="8743950" y="4610100"/>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4" name="Freeform 43">
            <a:extLst>
              <a:ext uri="{FF2B5EF4-FFF2-40B4-BE49-F238E27FC236}">
                <a16:creationId xmlns:a16="http://schemas.microsoft.com/office/drawing/2014/main" id="{7BC6EA9B-CB26-4112-8B3A-15C5A0CB5114}"/>
              </a:ext>
            </a:extLst>
          </p:cNvPr>
          <p:cNvSpPr>
            <a:spLocks/>
          </p:cNvSpPr>
          <p:nvPr/>
        </p:nvSpPr>
        <p:spPr bwMode="auto">
          <a:xfrm>
            <a:off x="8537575" y="46101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5" name="Freeform 44">
            <a:extLst>
              <a:ext uri="{FF2B5EF4-FFF2-40B4-BE49-F238E27FC236}">
                <a16:creationId xmlns:a16="http://schemas.microsoft.com/office/drawing/2014/main" id="{26A74225-46CC-48DD-9FDA-A5A4480152D2}"/>
              </a:ext>
            </a:extLst>
          </p:cNvPr>
          <p:cNvSpPr>
            <a:spLocks/>
          </p:cNvSpPr>
          <p:nvPr/>
        </p:nvSpPr>
        <p:spPr bwMode="auto">
          <a:xfrm>
            <a:off x="8331200" y="46101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6" name="Freeform 45">
            <a:extLst>
              <a:ext uri="{FF2B5EF4-FFF2-40B4-BE49-F238E27FC236}">
                <a16:creationId xmlns:a16="http://schemas.microsoft.com/office/drawing/2014/main" id="{CA9C51E9-4AA8-46F2-B0C8-986D4265C7F8}"/>
              </a:ext>
            </a:extLst>
          </p:cNvPr>
          <p:cNvSpPr>
            <a:spLocks/>
          </p:cNvSpPr>
          <p:nvPr/>
        </p:nvSpPr>
        <p:spPr bwMode="auto">
          <a:xfrm>
            <a:off x="8123238" y="4610100"/>
            <a:ext cx="334963" cy="93662"/>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7" name="Freeform 46">
            <a:extLst>
              <a:ext uri="{FF2B5EF4-FFF2-40B4-BE49-F238E27FC236}">
                <a16:creationId xmlns:a16="http://schemas.microsoft.com/office/drawing/2014/main" id="{C33FDFDA-E6C6-4308-8789-36CD886032C9}"/>
              </a:ext>
            </a:extLst>
          </p:cNvPr>
          <p:cNvSpPr>
            <a:spLocks/>
          </p:cNvSpPr>
          <p:nvPr/>
        </p:nvSpPr>
        <p:spPr bwMode="auto">
          <a:xfrm>
            <a:off x="9694863" y="47037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8" name="Freeform 47">
            <a:extLst>
              <a:ext uri="{FF2B5EF4-FFF2-40B4-BE49-F238E27FC236}">
                <a16:creationId xmlns:a16="http://schemas.microsoft.com/office/drawing/2014/main" id="{83D7E3AA-6BE2-4C2D-9CF0-CD72DDCFF86D}"/>
              </a:ext>
            </a:extLst>
          </p:cNvPr>
          <p:cNvSpPr>
            <a:spLocks/>
          </p:cNvSpPr>
          <p:nvPr/>
        </p:nvSpPr>
        <p:spPr bwMode="auto">
          <a:xfrm>
            <a:off x="9490075"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9" name="Freeform 48">
            <a:extLst>
              <a:ext uri="{FF2B5EF4-FFF2-40B4-BE49-F238E27FC236}">
                <a16:creationId xmlns:a16="http://schemas.microsoft.com/office/drawing/2014/main" id="{FFD0EBDA-A957-4C24-8F83-5862A467E176}"/>
              </a:ext>
            </a:extLst>
          </p:cNvPr>
          <p:cNvSpPr>
            <a:spLocks/>
          </p:cNvSpPr>
          <p:nvPr/>
        </p:nvSpPr>
        <p:spPr bwMode="auto">
          <a:xfrm>
            <a:off x="9282113" y="47037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49">
            <a:extLst>
              <a:ext uri="{FF2B5EF4-FFF2-40B4-BE49-F238E27FC236}">
                <a16:creationId xmlns:a16="http://schemas.microsoft.com/office/drawing/2014/main" id="{A0F7C333-33D8-4C18-98A4-A111AEE15C08}"/>
              </a:ext>
            </a:extLst>
          </p:cNvPr>
          <p:cNvSpPr>
            <a:spLocks/>
          </p:cNvSpPr>
          <p:nvPr/>
        </p:nvSpPr>
        <p:spPr bwMode="auto">
          <a:xfrm>
            <a:off x="907573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1" name="Freeform 50">
            <a:extLst>
              <a:ext uri="{FF2B5EF4-FFF2-40B4-BE49-F238E27FC236}">
                <a16:creationId xmlns:a16="http://schemas.microsoft.com/office/drawing/2014/main" id="{28BAA2B5-0DCF-49F2-8BFB-66A7359D4B28}"/>
              </a:ext>
            </a:extLst>
          </p:cNvPr>
          <p:cNvSpPr>
            <a:spLocks/>
          </p:cNvSpPr>
          <p:nvPr/>
        </p:nvSpPr>
        <p:spPr bwMode="auto">
          <a:xfrm>
            <a:off x="8870950"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2" name="Freeform 51">
            <a:extLst>
              <a:ext uri="{FF2B5EF4-FFF2-40B4-BE49-F238E27FC236}">
                <a16:creationId xmlns:a16="http://schemas.microsoft.com/office/drawing/2014/main" id="{8883F9DC-450C-43A6-8693-12EF0B269D1E}"/>
              </a:ext>
            </a:extLst>
          </p:cNvPr>
          <p:cNvSpPr>
            <a:spLocks/>
          </p:cNvSpPr>
          <p:nvPr/>
        </p:nvSpPr>
        <p:spPr bwMode="auto">
          <a:xfrm>
            <a:off x="825023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52">
            <a:extLst>
              <a:ext uri="{FF2B5EF4-FFF2-40B4-BE49-F238E27FC236}">
                <a16:creationId xmlns:a16="http://schemas.microsoft.com/office/drawing/2014/main" id="{C2F4CBFA-EE79-4A2C-B820-10C5C8F4543E}"/>
              </a:ext>
            </a:extLst>
          </p:cNvPr>
          <p:cNvSpPr>
            <a:spLocks/>
          </p:cNvSpPr>
          <p:nvPr/>
        </p:nvSpPr>
        <p:spPr bwMode="auto">
          <a:xfrm>
            <a:off x="9820275" y="4799013"/>
            <a:ext cx="334963" cy="95250"/>
          </a:xfrm>
          <a:custGeom>
            <a:avLst/>
            <a:gdLst>
              <a:gd name="T0" fmla="*/ 81 w 211"/>
              <a:gd name="T1" fmla="*/ 60 h 60"/>
              <a:gd name="T2" fmla="*/ 211 w 211"/>
              <a:gd name="T3" fmla="*/ 60 h 60"/>
              <a:gd name="T4" fmla="*/ 132 w 211"/>
              <a:gd name="T5" fmla="*/ 0 h 60"/>
              <a:gd name="T6" fmla="*/ 0 w 211"/>
              <a:gd name="T7" fmla="*/ 0 h 60"/>
              <a:gd name="T8" fmla="*/ 81 w 211"/>
              <a:gd name="T9" fmla="*/ 60 h 60"/>
            </a:gdLst>
            <a:ahLst/>
            <a:cxnLst>
              <a:cxn ang="0">
                <a:pos x="T0" y="T1"/>
              </a:cxn>
              <a:cxn ang="0">
                <a:pos x="T2" y="T3"/>
              </a:cxn>
              <a:cxn ang="0">
                <a:pos x="T4" y="T5"/>
              </a:cxn>
              <a:cxn ang="0">
                <a:pos x="T6" y="T7"/>
              </a:cxn>
              <a:cxn ang="0">
                <a:pos x="T8" y="T9"/>
              </a:cxn>
            </a:cxnLst>
            <a:rect l="0" t="0" r="r" b="b"/>
            <a:pathLst>
              <a:path w="211" h="60">
                <a:moveTo>
                  <a:pt x="81" y="60"/>
                </a:moveTo>
                <a:lnTo>
                  <a:pt x="211" y="60"/>
                </a:lnTo>
                <a:lnTo>
                  <a:pt x="132" y="0"/>
                </a:lnTo>
                <a:lnTo>
                  <a:pt x="0" y="0"/>
                </a:lnTo>
                <a:lnTo>
                  <a:pt x="81"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53">
            <a:extLst>
              <a:ext uri="{FF2B5EF4-FFF2-40B4-BE49-F238E27FC236}">
                <a16:creationId xmlns:a16="http://schemas.microsoft.com/office/drawing/2014/main" id="{5B636757-D944-4682-B350-937DB7FBC26B}"/>
              </a:ext>
            </a:extLst>
          </p:cNvPr>
          <p:cNvSpPr>
            <a:spLocks/>
          </p:cNvSpPr>
          <p:nvPr/>
        </p:nvSpPr>
        <p:spPr bwMode="auto">
          <a:xfrm>
            <a:off x="9615488"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54">
            <a:extLst>
              <a:ext uri="{FF2B5EF4-FFF2-40B4-BE49-F238E27FC236}">
                <a16:creationId xmlns:a16="http://schemas.microsoft.com/office/drawing/2014/main" id="{827AADD3-4122-49D9-82F7-1FF53FFDD9F5}"/>
              </a:ext>
            </a:extLst>
          </p:cNvPr>
          <p:cNvSpPr>
            <a:spLocks/>
          </p:cNvSpPr>
          <p:nvPr/>
        </p:nvSpPr>
        <p:spPr bwMode="auto">
          <a:xfrm>
            <a:off x="9409113"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55">
            <a:extLst>
              <a:ext uri="{FF2B5EF4-FFF2-40B4-BE49-F238E27FC236}">
                <a16:creationId xmlns:a16="http://schemas.microsoft.com/office/drawing/2014/main" id="{A6C021E4-3BD1-4C42-81E3-3DAF87E58D76}"/>
              </a:ext>
            </a:extLst>
          </p:cNvPr>
          <p:cNvSpPr>
            <a:spLocks/>
          </p:cNvSpPr>
          <p:nvPr/>
        </p:nvSpPr>
        <p:spPr bwMode="auto">
          <a:xfrm>
            <a:off x="9201150" y="47990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56">
            <a:extLst>
              <a:ext uri="{FF2B5EF4-FFF2-40B4-BE49-F238E27FC236}">
                <a16:creationId xmlns:a16="http://schemas.microsoft.com/office/drawing/2014/main" id="{3399F5F4-51E3-47C9-8D04-507D0D91DD7B}"/>
              </a:ext>
            </a:extLst>
          </p:cNvPr>
          <p:cNvSpPr>
            <a:spLocks/>
          </p:cNvSpPr>
          <p:nvPr/>
        </p:nvSpPr>
        <p:spPr bwMode="auto">
          <a:xfrm>
            <a:off x="8996363" y="47990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57">
            <a:extLst>
              <a:ext uri="{FF2B5EF4-FFF2-40B4-BE49-F238E27FC236}">
                <a16:creationId xmlns:a16="http://schemas.microsoft.com/office/drawing/2014/main" id="{A9F5C825-99AF-459D-92FC-6EDBE56117AA}"/>
              </a:ext>
            </a:extLst>
          </p:cNvPr>
          <p:cNvSpPr>
            <a:spLocks/>
          </p:cNvSpPr>
          <p:nvPr/>
        </p:nvSpPr>
        <p:spPr bwMode="auto">
          <a:xfrm>
            <a:off x="9948863" y="48926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58">
            <a:extLst>
              <a:ext uri="{FF2B5EF4-FFF2-40B4-BE49-F238E27FC236}">
                <a16:creationId xmlns:a16="http://schemas.microsoft.com/office/drawing/2014/main" id="{4C81D0C5-1A3D-4B4D-B436-090CF03EA8F4}"/>
              </a:ext>
            </a:extLst>
          </p:cNvPr>
          <p:cNvSpPr>
            <a:spLocks/>
          </p:cNvSpPr>
          <p:nvPr/>
        </p:nvSpPr>
        <p:spPr bwMode="auto">
          <a:xfrm>
            <a:off x="9740900"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59">
            <a:extLst>
              <a:ext uri="{FF2B5EF4-FFF2-40B4-BE49-F238E27FC236}">
                <a16:creationId xmlns:a16="http://schemas.microsoft.com/office/drawing/2014/main" id="{3E922AB8-2C67-4B89-9E72-DFCD632904CD}"/>
              </a:ext>
            </a:extLst>
          </p:cNvPr>
          <p:cNvSpPr>
            <a:spLocks/>
          </p:cNvSpPr>
          <p:nvPr/>
        </p:nvSpPr>
        <p:spPr bwMode="auto">
          <a:xfrm>
            <a:off x="9534525"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1" name="Freeform 60">
            <a:extLst>
              <a:ext uri="{FF2B5EF4-FFF2-40B4-BE49-F238E27FC236}">
                <a16:creationId xmlns:a16="http://schemas.microsoft.com/office/drawing/2014/main" id="{A79A4012-5D3C-484B-90F8-02F618A74A97}"/>
              </a:ext>
            </a:extLst>
          </p:cNvPr>
          <p:cNvSpPr>
            <a:spLocks/>
          </p:cNvSpPr>
          <p:nvPr/>
        </p:nvSpPr>
        <p:spPr bwMode="auto">
          <a:xfrm>
            <a:off x="9328150" y="48926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61">
            <a:extLst>
              <a:ext uri="{FF2B5EF4-FFF2-40B4-BE49-F238E27FC236}">
                <a16:creationId xmlns:a16="http://schemas.microsoft.com/office/drawing/2014/main" id="{5937E897-67F4-4147-B782-EE2EFB7C837E}"/>
              </a:ext>
            </a:extLst>
          </p:cNvPr>
          <p:cNvSpPr>
            <a:spLocks/>
          </p:cNvSpPr>
          <p:nvPr/>
        </p:nvSpPr>
        <p:spPr bwMode="auto">
          <a:xfrm>
            <a:off x="9121775"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62">
            <a:extLst>
              <a:ext uri="{FF2B5EF4-FFF2-40B4-BE49-F238E27FC236}">
                <a16:creationId xmlns:a16="http://schemas.microsoft.com/office/drawing/2014/main" id="{F1C1F11B-676E-463B-BEE8-B18D0C5D0235}"/>
              </a:ext>
            </a:extLst>
          </p:cNvPr>
          <p:cNvSpPr>
            <a:spLocks/>
          </p:cNvSpPr>
          <p:nvPr/>
        </p:nvSpPr>
        <p:spPr bwMode="auto">
          <a:xfrm>
            <a:off x="8915400" y="48926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63">
            <a:extLst>
              <a:ext uri="{FF2B5EF4-FFF2-40B4-BE49-F238E27FC236}">
                <a16:creationId xmlns:a16="http://schemas.microsoft.com/office/drawing/2014/main" id="{27F5FF11-CD81-491D-AE53-300BFD58A0C4}"/>
              </a:ext>
            </a:extLst>
          </p:cNvPr>
          <p:cNvSpPr>
            <a:spLocks/>
          </p:cNvSpPr>
          <p:nvPr/>
        </p:nvSpPr>
        <p:spPr bwMode="auto">
          <a:xfrm>
            <a:off x="866298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5" name="Freeform 64">
            <a:extLst>
              <a:ext uri="{FF2B5EF4-FFF2-40B4-BE49-F238E27FC236}">
                <a16:creationId xmlns:a16="http://schemas.microsoft.com/office/drawing/2014/main" id="{B85804BA-85D1-4157-BB10-4407B149585C}"/>
              </a:ext>
            </a:extLst>
          </p:cNvPr>
          <p:cNvSpPr>
            <a:spLocks/>
          </p:cNvSpPr>
          <p:nvPr/>
        </p:nvSpPr>
        <p:spPr bwMode="auto">
          <a:xfrm>
            <a:off x="8456613" y="47037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65">
            <a:extLst>
              <a:ext uri="{FF2B5EF4-FFF2-40B4-BE49-F238E27FC236}">
                <a16:creationId xmlns:a16="http://schemas.microsoft.com/office/drawing/2014/main" id="{4DB8B02F-5C58-432C-8963-3B46C563572F}"/>
              </a:ext>
            </a:extLst>
          </p:cNvPr>
          <p:cNvSpPr>
            <a:spLocks/>
          </p:cNvSpPr>
          <p:nvPr/>
        </p:nvSpPr>
        <p:spPr bwMode="auto">
          <a:xfrm>
            <a:off x="8788400" y="47990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7" name="Freeform 66">
            <a:extLst>
              <a:ext uri="{FF2B5EF4-FFF2-40B4-BE49-F238E27FC236}">
                <a16:creationId xmlns:a16="http://schemas.microsoft.com/office/drawing/2014/main" id="{B06681E0-9230-4F5E-8B6B-68CEFD9D0C28}"/>
              </a:ext>
            </a:extLst>
          </p:cNvPr>
          <p:cNvSpPr>
            <a:spLocks/>
          </p:cNvSpPr>
          <p:nvPr/>
        </p:nvSpPr>
        <p:spPr bwMode="auto">
          <a:xfrm>
            <a:off x="8378825" y="47990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67">
            <a:extLst>
              <a:ext uri="{FF2B5EF4-FFF2-40B4-BE49-F238E27FC236}">
                <a16:creationId xmlns:a16="http://schemas.microsoft.com/office/drawing/2014/main" id="{9EC84449-F8BE-4E27-A9AC-25D45A3A4CFB}"/>
              </a:ext>
            </a:extLst>
          </p:cNvPr>
          <p:cNvSpPr>
            <a:spLocks/>
          </p:cNvSpPr>
          <p:nvPr/>
        </p:nvSpPr>
        <p:spPr bwMode="auto">
          <a:xfrm>
            <a:off x="8710613" y="48926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9" name="Freeform 68">
            <a:extLst>
              <a:ext uri="{FF2B5EF4-FFF2-40B4-BE49-F238E27FC236}">
                <a16:creationId xmlns:a16="http://schemas.microsoft.com/office/drawing/2014/main" id="{FFFB27A3-4861-49B4-A58B-2AF96B8CEC01}"/>
              </a:ext>
            </a:extLst>
          </p:cNvPr>
          <p:cNvSpPr>
            <a:spLocks/>
          </p:cNvSpPr>
          <p:nvPr/>
        </p:nvSpPr>
        <p:spPr bwMode="auto">
          <a:xfrm>
            <a:off x="8504238"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0" name="Freeform 69">
            <a:extLst>
              <a:ext uri="{FF2B5EF4-FFF2-40B4-BE49-F238E27FC236}">
                <a16:creationId xmlns:a16="http://schemas.microsoft.com/office/drawing/2014/main" id="{BC422C7B-1ED6-40B0-9D89-FE81203AF743}"/>
              </a:ext>
            </a:extLst>
          </p:cNvPr>
          <p:cNvSpPr>
            <a:spLocks/>
          </p:cNvSpPr>
          <p:nvPr/>
        </p:nvSpPr>
        <p:spPr bwMode="auto">
          <a:xfrm>
            <a:off x="8585200" y="47990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 name="Freeform 70">
            <a:extLst>
              <a:ext uri="{FF2B5EF4-FFF2-40B4-BE49-F238E27FC236}">
                <a16:creationId xmlns:a16="http://schemas.microsoft.com/office/drawing/2014/main" id="{FD69E5C3-8D8A-4F79-9880-B238479F42F4}"/>
              </a:ext>
            </a:extLst>
          </p:cNvPr>
          <p:cNvSpPr>
            <a:spLocks/>
          </p:cNvSpPr>
          <p:nvPr/>
        </p:nvSpPr>
        <p:spPr bwMode="auto">
          <a:xfrm>
            <a:off x="7620000" y="3744913"/>
            <a:ext cx="2660650" cy="757237"/>
          </a:xfrm>
          <a:custGeom>
            <a:avLst/>
            <a:gdLst>
              <a:gd name="T0" fmla="*/ 131 w 1676"/>
              <a:gd name="T1" fmla="*/ 0 h 477"/>
              <a:gd name="T2" fmla="*/ 131 w 1676"/>
              <a:gd name="T3" fmla="*/ 0 h 477"/>
              <a:gd name="T4" fmla="*/ 261 w 1676"/>
              <a:gd name="T5" fmla="*/ 0 h 477"/>
              <a:gd name="T6" fmla="*/ 261 w 1676"/>
              <a:gd name="T7" fmla="*/ 0 h 477"/>
              <a:gd name="T8" fmla="*/ 390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0 w 1676"/>
              <a:gd name="T35" fmla="*/ 119 h 477"/>
              <a:gd name="T36" fmla="*/ 1200 w 1676"/>
              <a:gd name="T37" fmla="*/ 119 h 477"/>
              <a:gd name="T38" fmla="*/ 1280 w 1676"/>
              <a:gd name="T39" fmla="*/ 178 h 477"/>
              <a:gd name="T40" fmla="*/ 1280 w 1676"/>
              <a:gd name="T41" fmla="*/ 178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7 h 477"/>
              <a:gd name="T56" fmla="*/ 1597 w 1676"/>
              <a:gd name="T57" fmla="*/ 417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5 w 1676"/>
              <a:gd name="T77" fmla="*/ 477 h 477"/>
              <a:gd name="T78" fmla="*/ 1025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7 w 1676"/>
              <a:gd name="T103" fmla="*/ 238 h 477"/>
              <a:gd name="T104" fmla="*/ 317 w 1676"/>
              <a:gd name="T105" fmla="*/ 238 h 477"/>
              <a:gd name="T106" fmla="*/ 238 w 1676"/>
              <a:gd name="T107" fmla="*/ 178 h 477"/>
              <a:gd name="T108" fmla="*/ 238 w 1676"/>
              <a:gd name="T109" fmla="*/ 178 h 477"/>
              <a:gd name="T110" fmla="*/ 159 w 1676"/>
              <a:gd name="T111" fmla="*/ 119 h 477"/>
              <a:gd name="T112" fmla="*/ 159 w 1676"/>
              <a:gd name="T113" fmla="*/ 119 h 477"/>
              <a:gd name="T114" fmla="*/ 80 w 1676"/>
              <a:gd name="T115" fmla="*/ 60 h 477"/>
              <a:gd name="T116" fmla="*/ 80 w 1676"/>
              <a:gd name="T117" fmla="*/ 60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0"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0" y="119"/>
                </a:lnTo>
                <a:lnTo>
                  <a:pt x="1200" y="119"/>
                </a:lnTo>
                <a:lnTo>
                  <a:pt x="1280" y="178"/>
                </a:lnTo>
                <a:lnTo>
                  <a:pt x="1280" y="178"/>
                </a:lnTo>
                <a:lnTo>
                  <a:pt x="1359" y="238"/>
                </a:lnTo>
                <a:lnTo>
                  <a:pt x="1359" y="238"/>
                </a:lnTo>
                <a:lnTo>
                  <a:pt x="1438" y="298"/>
                </a:lnTo>
                <a:lnTo>
                  <a:pt x="1438" y="298"/>
                </a:lnTo>
                <a:lnTo>
                  <a:pt x="1518" y="358"/>
                </a:lnTo>
                <a:lnTo>
                  <a:pt x="1518" y="358"/>
                </a:lnTo>
                <a:lnTo>
                  <a:pt x="1597" y="417"/>
                </a:lnTo>
                <a:lnTo>
                  <a:pt x="1597" y="417"/>
                </a:lnTo>
                <a:lnTo>
                  <a:pt x="1676" y="477"/>
                </a:lnTo>
                <a:lnTo>
                  <a:pt x="1546" y="477"/>
                </a:lnTo>
                <a:lnTo>
                  <a:pt x="1546" y="477"/>
                </a:lnTo>
                <a:lnTo>
                  <a:pt x="1416" y="477"/>
                </a:lnTo>
                <a:lnTo>
                  <a:pt x="1416" y="477"/>
                </a:lnTo>
                <a:lnTo>
                  <a:pt x="1286" y="477"/>
                </a:lnTo>
                <a:lnTo>
                  <a:pt x="1285" y="477"/>
                </a:lnTo>
                <a:lnTo>
                  <a:pt x="1156" y="477"/>
                </a:lnTo>
                <a:lnTo>
                  <a:pt x="1155" y="477"/>
                </a:lnTo>
                <a:lnTo>
                  <a:pt x="1025" y="477"/>
                </a:lnTo>
                <a:lnTo>
                  <a:pt x="1025"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7" y="238"/>
                </a:lnTo>
                <a:lnTo>
                  <a:pt x="317" y="238"/>
                </a:lnTo>
                <a:lnTo>
                  <a:pt x="238" y="178"/>
                </a:lnTo>
                <a:lnTo>
                  <a:pt x="238" y="178"/>
                </a:lnTo>
                <a:lnTo>
                  <a:pt x="159" y="119"/>
                </a:lnTo>
                <a:lnTo>
                  <a:pt x="159" y="119"/>
                </a:lnTo>
                <a:lnTo>
                  <a:pt x="80" y="60"/>
                </a:lnTo>
                <a:lnTo>
                  <a:pt x="80" y="60"/>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 name="Freeform 71">
            <a:extLst>
              <a:ext uri="{FF2B5EF4-FFF2-40B4-BE49-F238E27FC236}">
                <a16:creationId xmlns:a16="http://schemas.microsoft.com/office/drawing/2014/main" id="{510DE086-7A77-47AB-BE9A-127DF036D2E1}"/>
              </a:ext>
            </a:extLst>
          </p:cNvPr>
          <p:cNvSpPr>
            <a:spLocks/>
          </p:cNvSpPr>
          <p:nvPr/>
        </p:nvSpPr>
        <p:spPr bwMode="auto">
          <a:xfrm>
            <a:off x="9066213"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72">
            <a:extLst>
              <a:ext uri="{FF2B5EF4-FFF2-40B4-BE49-F238E27FC236}">
                <a16:creationId xmlns:a16="http://schemas.microsoft.com/office/drawing/2014/main" id="{3A09B048-96AC-49D3-B8A4-8DF586C5D10C}"/>
              </a:ext>
            </a:extLst>
          </p:cNvPr>
          <p:cNvSpPr>
            <a:spLocks/>
          </p:cNvSpPr>
          <p:nvPr/>
        </p:nvSpPr>
        <p:spPr bwMode="auto">
          <a:xfrm>
            <a:off x="8859838" y="37449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4" name="Freeform 73">
            <a:extLst>
              <a:ext uri="{FF2B5EF4-FFF2-40B4-BE49-F238E27FC236}">
                <a16:creationId xmlns:a16="http://schemas.microsoft.com/office/drawing/2014/main" id="{A519323E-DCAB-4346-91D4-26C9FC6A21C0}"/>
              </a:ext>
            </a:extLst>
          </p:cNvPr>
          <p:cNvSpPr>
            <a:spLocks/>
          </p:cNvSpPr>
          <p:nvPr/>
        </p:nvSpPr>
        <p:spPr bwMode="auto">
          <a:xfrm>
            <a:off x="8653463"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5" name="Freeform 74">
            <a:extLst>
              <a:ext uri="{FF2B5EF4-FFF2-40B4-BE49-F238E27FC236}">
                <a16:creationId xmlns:a16="http://schemas.microsoft.com/office/drawing/2014/main" id="{6DFBABC4-E8C7-4ED3-B066-419B1E7A85C8}"/>
              </a:ext>
            </a:extLst>
          </p:cNvPr>
          <p:cNvSpPr>
            <a:spLocks/>
          </p:cNvSpPr>
          <p:nvPr/>
        </p:nvSpPr>
        <p:spPr bwMode="auto">
          <a:xfrm>
            <a:off x="8447088"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6" name="Freeform 75">
            <a:extLst>
              <a:ext uri="{FF2B5EF4-FFF2-40B4-BE49-F238E27FC236}">
                <a16:creationId xmlns:a16="http://schemas.microsoft.com/office/drawing/2014/main" id="{A6C1D694-9250-4ACF-A10E-A58B7E2C38EA}"/>
              </a:ext>
            </a:extLst>
          </p:cNvPr>
          <p:cNvSpPr>
            <a:spLocks/>
          </p:cNvSpPr>
          <p:nvPr/>
        </p:nvSpPr>
        <p:spPr bwMode="auto">
          <a:xfrm>
            <a:off x="8239125" y="374491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76">
            <a:extLst>
              <a:ext uri="{FF2B5EF4-FFF2-40B4-BE49-F238E27FC236}">
                <a16:creationId xmlns:a16="http://schemas.microsoft.com/office/drawing/2014/main" id="{301F0AE0-D77A-44A3-9913-F8FD8A9F68C7}"/>
              </a:ext>
            </a:extLst>
          </p:cNvPr>
          <p:cNvSpPr>
            <a:spLocks/>
          </p:cNvSpPr>
          <p:nvPr/>
        </p:nvSpPr>
        <p:spPr bwMode="auto">
          <a:xfrm>
            <a:off x="8034338"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77">
            <a:extLst>
              <a:ext uri="{FF2B5EF4-FFF2-40B4-BE49-F238E27FC236}">
                <a16:creationId xmlns:a16="http://schemas.microsoft.com/office/drawing/2014/main" id="{5C6AABF3-C31E-41A8-A310-1E8E893A9E4F}"/>
              </a:ext>
            </a:extLst>
          </p:cNvPr>
          <p:cNvSpPr>
            <a:spLocks/>
          </p:cNvSpPr>
          <p:nvPr/>
        </p:nvSpPr>
        <p:spPr bwMode="auto">
          <a:xfrm>
            <a:off x="7827963"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9" name="Freeform 78">
            <a:extLst>
              <a:ext uri="{FF2B5EF4-FFF2-40B4-BE49-F238E27FC236}">
                <a16:creationId xmlns:a16="http://schemas.microsoft.com/office/drawing/2014/main" id="{3AAD1AF0-A218-46E5-8C09-35A0AFA40C0C}"/>
              </a:ext>
            </a:extLst>
          </p:cNvPr>
          <p:cNvSpPr>
            <a:spLocks/>
          </p:cNvSpPr>
          <p:nvPr/>
        </p:nvSpPr>
        <p:spPr bwMode="auto">
          <a:xfrm>
            <a:off x="7620000" y="37449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0" name="Freeform 79">
            <a:extLst>
              <a:ext uri="{FF2B5EF4-FFF2-40B4-BE49-F238E27FC236}">
                <a16:creationId xmlns:a16="http://schemas.microsoft.com/office/drawing/2014/main" id="{EB27E6A3-489B-4F07-A233-8283A7D9B70A}"/>
              </a:ext>
            </a:extLst>
          </p:cNvPr>
          <p:cNvSpPr>
            <a:spLocks/>
          </p:cNvSpPr>
          <p:nvPr/>
        </p:nvSpPr>
        <p:spPr bwMode="auto">
          <a:xfrm>
            <a:off x="9191625" y="38385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1" name="Freeform 80">
            <a:extLst>
              <a:ext uri="{FF2B5EF4-FFF2-40B4-BE49-F238E27FC236}">
                <a16:creationId xmlns:a16="http://schemas.microsoft.com/office/drawing/2014/main" id="{591CC1B8-BB73-4E2F-BE92-18FE1785B841}"/>
              </a:ext>
            </a:extLst>
          </p:cNvPr>
          <p:cNvSpPr>
            <a:spLocks/>
          </p:cNvSpPr>
          <p:nvPr/>
        </p:nvSpPr>
        <p:spPr bwMode="auto">
          <a:xfrm>
            <a:off x="8985250"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2" name="Freeform 81">
            <a:extLst>
              <a:ext uri="{FF2B5EF4-FFF2-40B4-BE49-F238E27FC236}">
                <a16:creationId xmlns:a16="http://schemas.microsoft.com/office/drawing/2014/main" id="{DF080680-206A-4FEC-9781-E202483E4B8C}"/>
              </a:ext>
            </a:extLst>
          </p:cNvPr>
          <p:cNvSpPr>
            <a:spLocks/>
          </p:cNvSpPr>
          <p:nvPr/>
        </p:nvSpPr>
        <p:spPr bwMode="auto">
          <a:xfrm>
            <a:off x="8778875"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3" name="Freeform 82">
            <a:extLst>
              <a:ext uri="{FF2B5EF4-FFF2-40B4-BE49-F238E27FC236}">
                <a16:creationId xmlns:a16="http://schemas.microsoft.com/office/drawing/2014/main" id="{DD0A819E-2DED-4F28-8EBC-E5D5AFE66CB6}"/>
              </a:ext>
            </a:extLst>
          </p:cNvPr>
          <p:cNvSpPr>
            <a:spLocks/>
          </p:cNvSpPr>
          <p:nvPr/>
        </p:nvSpPr>
        <p:spPr bwMode="auto">
          <a:xfrm>
            <a:off x="857250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4" name="Freeform 83">
            <a:extLst>
              <a:ext uri="{FF2B5EF4-FFF2-40B4-BE49-F238E27FC236}">
                <a16:creationId xmlns:a16="http://schemas.microsoft.com/office/drawing/2014/main" id="{69D18B9C-E128-4CFB-9DEA-6AD3CB32F6DB}"/>
              </a:ext>
            </a:extLst>
          </p:cNvPr>
          <p:cNvSpPr>
            <a:spLocks/>
          </p:cNvSpPr>
          <p:nvPr/>
        </p:nvSpPr>
        <p:spPr bwMode="auto">
          <a:xfrm>
            <a:off x="8366125" y="38385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5" name="Freeform 84">
            <a:extLst>
              <a:ext uri="{FF2B5EF4-FFF2-40B4-BE49-F238E27FC236}">
                <a16:creationId xmlns:a16="http://schemas.microsoft.com/office/drawing/2014/main" id="{8D9E8FA5-3606-4773-8F19-E03FA3C63802}"/>
              </a:ext>
            </a:extLst>
          </p:cNvPr>
          <p:cNvSpPr>
            <a:spLocks/>
          </p:cNvSpPr>
          <p:nvPr/>
        </p:nvSpPr>
        <p:spPr bwMode="auto">
          <a:xfrm>
            <a:off x="815975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6" name="Freeform 85">
            <a:extLst>
              <a:ext uri="{FF2B5EF4-FFF2-40B4-BE49-F238E27FC236}">
                <a16:creationId xmlns:a16="http://schemas.microsoft.com/office/drawing/2014/main" id="{26D69B6E-D30F-4A34-8A07-191B6D23D517}"/>
              </a:ext>
            </a:extLst>
          </p:cNvPr>
          <p:cNvSpPr>
            <a:spLocks/>
          </p:cNvSpPr>
          <p:nvPr/>
        </p:nvSpPr>
        <p:spPr bwMode="auto">
          <a:xfrm>
            <a:off x="7953375" y="38385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7" name="Freeform 86">
            <a:extLst>
              <a:ext uri="{FF2B5EF4-FFF2-40B4-BE49-F238E27FC236}">
                <a16:creationId xmlns:a16="http://schemas.microsoft.com/office/drawing/2014/main" id="{B3A0044A-78DC-4E75-A36B-E0D6E1FFF306}"/>
              </a:ext>
            </a:extLst>
          </p:cNvPr>
          <p:cNvSpPr>
            <a:spLocks/>
          </p:cNvSpPr>
          <p:nvPr/>
        </p:nvSpPr>
        <p:spPr bwMode="auto">
          <a:xfrm>
            <a:off x="774700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8" name="Freeform 87">
            <a:extLst>
              <a:ext uri="{FF2B5EF4-FFF2-40B4-BE49-F238E27FC236}">
                <a16:creationId xmlns:a16="http://schemas.microsoft.com/office/drawing/2014/main" id="{95E369B0-F029-4878-83A1-CACF9D095E82}"/>
              </a:ext>
            </a:extLst>
          </p:cNvPr>
          <p:cNvSpPr>
            <a:spLocks/>
          </p:cNvSpPr>
          <p:nvPr/>
        </p:nvSpPr>
        <p:spPr bwMode="auto">
          <a:xfrm>
            <a:off x="9317038" y="3933825"/>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9" name="Freeform 88">
            <a:extLst>
              <a:ext uri="{FF2B5EF4-FFF2-40B4-BE49-F238E27FC236}">
                <a16:creationId xmlns:a16="http://schemas.microsoft.com/office/drawing/2014/main" id="{56DE5C0D-1815-4CD3-9107-79AD87359CCE}"/>
              </a:ext>
            </a:extLst>
          </p:cNvPr>
          <p:cNvSpPr>
            <a:spLocks/>
          </p:cNvSpPr>
          <p:nvPr/>
        </p:nvSpPr>
        <p:spPr bwMode="auto">
          <a:xfrm>
            <a:off x="9112250" y="3933825"/>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0" name="Freeform 89">
            <a:extLst>
              <a:ext uri="{FF2B5EF4-FFF2-40B4-BE49-F238E27FC236}">
                <a16:creationId xmlns:a16="http://schemas.microsoft.com/office/drawing/2014/main" id="{3B937A8C-C184-4AFC-8E92-5EFAA832FAC8}"/>
              </a:ext>
            </a:extLst>
          </p:cNvPr>
          <p:cNvSpPr>
            <a:spLocks/>
          </p:cNvSpPr>
          <p:nvPr/>
        </p:nvSpPr>
        <p:spPr bwMode="auto">
          <a:xfrm>
            <a:off x="8905875" y="3933825"/>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90">
            <a:extLst>
              <a:ext uri="{FF2B5EF4-FFF2-40B4-BE49-F238E27FC236}">
                <a16:creationId xmlns:a16="http://schemas.microsoft.com/office/drawing/2014/main" id="{F0F68027-F990-49A8-8766-6DA3D1E19867}"/>
              </a:ext>
            </a:extLst>
          </p:cNvPr>
          <p:cNvSpPr>
            <a:spLocks/>
          </p:cNvSpPr>
          <p:nvPr/>
        </p:nvSpPr>
        <p:spPr bwMode="auto">
          <a:xfrm>
            <a:off x="8697913" y="3933825"/>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2" name="Freeform 91">
            <a:extLst>
              <a:ext uri="{FF2B5EF4-FFF2-40B4-BE49-F238E27FC236}">
                <a16:creationId xmlns:a16="http://schemas.microsoft.com/office/drawing/2014/main" id="{A2E94753-AB83-44AD-9C9F-660B1816CDD0}"/>
              </a:ext>
            </a:extLst>
          </p:cNvPr>
          <p:cNvSpPr>
            <a:spLocks/>
          </p:cNvSpPr>
          <p:nvPr/>
        </p:nvSpPr>
        <p:spPr bwMode="auto">
          <a:xfrm>
            <a:off x="8491538" y="3933825"/>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92">
            <a:extLst>
              <a:ext uri="{FF2B5EF4-FFF2-40B4-BE49-F238E27FC236}">
                <a16:creationId xmlns:a16="http://schemas.microsoft.com/office/drawing/2014/main" id="{77D8F9F7-2547-4377-9DAA-0AB5FAE2ACDF}"/>
              </a:ext>
            </a:extLst>
          </p:cNvPr>
          <p:cNvSpPr>
            <a:spLocks/>
          </p:cNvSpPr>
          <p:nvPr/>
        </p:nvSpPr>
        <p:spPr bwMode="auto">
          <a:xfrm>
            <a:off x="8285163" y="3933825"/>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4" name="Freeform 93">
            <a:extLst>
              <a:ext uri="{FF2B5EF4-FFF2-40B4-BE49-F238E27FC236}">
                <a16:creationId xmlns:a16="http://schemas.microsoft.com/office/drawing/2014/main" id="{6B7CDCF6-B28F-4557-85ED-E132F81C8162}"/>
              </a:ext>
            </a:extLst>
          </p:cNvPr>
          <p:cNvSpPr>
            <a:spLocks/>
          </p:cNvSpPr>
          <p:nvPr/>
        </p:nvSpPr>
        <p:spPr bwMode="auto">
          <a:xfrm>
            <a:off x="8078788" y="3933825"/>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94">
            <a:extLst>
              <a:ext uri="{FF2B5EF4-FFF2-40B4-BE49-F238E27FC236}">
                <a16:creationId xmlns:a16="http://schemas.microsoft.com/office/drawing/2014/main" id="{97A42266-0ED9-49A7-B63D-454D465C0C00}"/>
              </a:ext>
            </a:extLst>
          </p:cNvPr>
          <p:cNvSpPr>
            <a:spLocks/>
          </p:cNvSpPr>
          <p:nvPr/>
        </p:nvSpPr>
        <p:spPr bwMode="auto">
          <a:xfrm>
            <a:off x="7872413" y="3933825"/>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6" name="Freeform 95">
            <a:extLst>
              <a:ext uri="{FF2B5EF4-FFF2-40B4-BE49-F238E27FC236}">
                <a16:creationId xmlns:a16="http://schemas.microsoft.com/office/drawing/2014/main" id="{F638B6F8-A911-436B-B6B4-D4CD869C3F80}"/>
              </a:ext>
            </a:extLst>
          </p:cNvPr>
          <p:cNvSpPr>
            <a:spLocks/>
          </p:cNvSpPr>
          <p:nvPr/>
        </p:nvSpPr>
        <p:spPr bwMode="auto">
          <a:xfrm>
            <a:off x="9444038" y="40274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96">
            <a:extLst>
              <a:ext uri="{FF2B5EF4-FFF2-40B4-BE49-F238E27FC236}">
                <a16:creationId xmlns:a16="http://schemas.microsoft.com/office/drawing/2014/main" id="{5EBB01BA-9A41-4D7E-9CEA-B96287025B15}"/>
              </a:ext>
            </a:extLst>
          </p:cNvPr>
          <p:cNvSpPr>
            <a:spLocks/>
          </p:cNvSpPr>
          <p:nvPr/>
        </p:nvSpPr>
        <p:spPr bwMode="auto">
          <a:xfrm>
            <a:off x="9237663"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8" name="Freeform 97">
            <a:extLst>
              <a:ext uri="{FF2B5EF4-FFF2-40B4-BE49-F238E27FC236}">
                <a16:creationId xmlns:a16="http://schemas.microsoft.com/office/drawing/2014/main" id="{81688B4E-F49A-440C-A4AA-EB50F11C9635}"/>
              </a:ext>
            </a:extLst>
          </p:cNvPr>
          <p:cNvSpPr>
            <a:spLocks/>
          </p:cNvSpPr>
          <p:nvPr/>
        </p:nvSpPr>
        <p:spPr bwMode="auto">
          <a:xfrm>
            <a:off x="9031288"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98">
            <a:extLst>
              <a:ext uri="{FF2B5EF4-FFF2-40B4-BE49-F238E27FC236}">
                <a16:creationId xmlns:a16="http://schemas.microsoft.com/office/drawing/2014/main" id="{76322D1A-6E1F-4DD3-8830-82650B3FC2A1}"/>
              </a:ext>
            </a:extLst>
          </p:cNvPr>
          <p:cNvSpPr>
            <a:spLocks/>
          </p:cNvSpPr>
          <p:nvPr/>
        </p:nvSpPr>
        <p:spPr bwMode="auto">
          <a:xfrm>
            <a:off x="8824913"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0" name="Freeform 99">
            <a:extLst>
              <a:ext uri="{FF2B5EF4-FFF2-40B4-BE49-F238E27FC236}">
                <a16:creationId xmlns:a16="http://schemas.microsoft.com/office/drawing/2014/main" id="{3B6C1002-80F1-4AF6-B4A2-1780CE713146}"/>
              </a:ext>
            </a:extLst>
          </p:cNvPr>
          <p:cNvSpPr>
            <a:spLocks/>
          </p:cNvSpPr>
          <p:nvPr/>
        </p:nvSpPr>
        <p:spPr bwMode="auto">
          <a:xfrm>
            <a:off x="8616950" y="40274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1" name="Freeform 100">
            <a:extLst>
              <a:ext uri="{FF2B5EF4-FFF2-40B4-BE49-F238E27FC236}">
                <a16:creationId xmlns:a16="http://schemas.microsoft.com/office/drawing/2014/main" id="{5446EA1B-02FC-4A58-A219-6C42EED13F54}"/>
              </a:ext>
            </a:extLst>
          </p:cNvPr>
          <p:cNvSpPr>
            <a:spLocks/>
          </p:cNvSpPr>
          <p:nvPr/>
        </p:nvSpPr>
        <p:spPr bwMode="auto">
          <a:xfrm>
            <a:off x="8412163"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2" name="Freeform 101">
            <a:extLst>
              <a:ext uri="{FF2B5EF4-FFF2-40B4-BE49-F238E27FC236}">
                <a16:creationId xmlns:a16="http://schemas.microsoft.com/office/drawing/2014/main" id="{8A6A61C5-7C0F-4D18-933D-2A2C11D10172}"/>
              </a:ext>
            </a:extLst>
          </p:cNvPr>
          <p:cNvSpPr>
            <a:spLocks/>
          </p:cNvSpPr>
          <p:nvPr/>
        </p:nvSpPr>
        <p:spPr bwMode="auto">
          <a:xfrm>
            <a:off x="8204200" y="402748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3" name="Freeform 102">
            <a:extLst>
              <a:ext uri="{FF2B5EF4-FFF2-40B4-BE49-F238E27FC236}">
                <a16:creationId xmlns:a16="http://schemas.microsoft.com/office/drawing/2014/main" id="{23791EF5-5EA4-47F5-AA61-6AFE48A18D16}"/>
              </a:ext>
            </a:extLst>
          </p:cNvPr>
          <p:cNvSpPr>
            <a:spLocks/>
          </p:cNvSpPr>
          <p:nvPr/>
        </p:nvSpPr>
        <p:spPr bwMode="auto">
          <a:xfrm>
            <a:off x="7997825" y="4027488"/>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4" name="Freeform 103">
            <a:extLst>
              <a:ext uri="{FF2B5EF4-FFF2-40B4-BE49-F238E27FC236}">
                <a16:creationId xmlns:a16="http://schemas.microsoft.com/office/drawing/2014/main" id="{3547E157-8FDF-41C7-81DC-0AE3BE8AD42B}"/>
              </a:ext>
            </a:extLst>
          </p:cNvPr>
          <p:cNvSpPr>
            <a:spLocks/>
          </p:cNvSpPr>
          <p:nvPr/>
        </p:nvSpPr>
        <p:spPr bwMode="auto">
          <a:xfrm>
            <a:off x="9569450"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 name="Freeform 104">
            <a:extLst>
              <a:ext uri="{FF2B5EF4-FFF2-40B4-BE49-F238E27FC236}">
                <a16:creationId xmlns:a16="http://schemas.microsoft.com/office/drawing/2014/main" id="{2DF3CF0A-D0EE-4BEF-B323-8785FB07D6F0}"/>
              </a:ext>
            </a:extLst>
          </p:cNvPr>
          <p:cNvSpPr>
            <a:spLocks/>
          </p:cNvSpPr>
          <p:nvPr/>
        </p:nvSpPr>
        <p:spPr bwMode="auto">
          <a:xfrm>
            <a:off x="9363075"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6" name="Freeform 105">
            <a:extLst>
              <a:ext uri="{FF2B5EF4-FFF2-40B4-BE49-F238E27FC236}">
                <a16:creationId xmlns:a16="http://schemas.microsoft.com/office/drawing/2014/main" id="{8DB56873-F8C1-47C0-9357-776307DAD39B}"/>
              </a:ext>
            </a:extLst>
          </p:cNvPr>
          <p:cNvSpPr>
            <a:spLocks/>
          </p:cNvSpPr>
          <p:nvPr/>
        </p:nvSpPr>
        <p:spPr bwMode="auto">
          <a:xfrm>
            <a:off x="9156700"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7" name="Freeform 106">
            <a:extLst>
              <a:ext uri="{FF2B5EF4-FFF2-40B4-BE49-F238E27FC236}">
                <a16:creationId xmlns:a16="http://schemas.microsoft.com/office/drawing/2014/main" id="{B71E2B80-3F25-44C2-AF07-38DB5349E33D}"/>
              </a:ext>
            </a:extLst>
          </p:cNvPr>
          <p:cNvSpPr>
            <a:spLocks/>
          </p:cNvSpPr>
          <p:nvPr/>
        </p:nvSpPr>
        <p:spPr bwMode="auto">
          <a:xfrm>
            <a:off x="8950325"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8" name="Freeform 107">
            <a:extLst>
              <a:ext uri="{FF2B5EF4-FFF2-40B4-BE49-F238E27FC236}">
                <a16:creationId xmlns:a16="http://schemas.microsoft.com/office/drawing/2014/main" id="{F98FABF8-CC50-4C38-AA5F-F157806312E2}"/>
              </a:ext>
            </a:extLst>
          </p:cNvPr>
          <p:cNvSpPr>
            <a:spLocks/>
          </p:cNvSpPr>
          <p:nvPr/>
        </p:nvSpPr>
        <p:spPr bwMode="auto">
          <a:xfrm>
            <a:off x="8743950"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9" name="Freeform 108">
            <a:extLst>
              <a:ext uri="{FF2B5EF4-FFF2-40B4-BE49-F238E27FC236}">
                <a16:creationId xmlns:a16="http://schemas.microsoft.com/office/drawing/2014/main" id="{500E787E-A10A-42D3-BC24-7F6298976E61}"/>
              </a:ext>
            </a:extLst>
          </p:cNvPr>
          <p:cNvSpPr>
            <a:spLocks/>
          </p:cNvSpPr>
          <p:nvPr/>
        </p:nvSpPr>
        <p:spPr bwMode="auto">
          <a:xfrm>
            <a:off x="8537575"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0" name="Freeform 109">
            <a:extLst>
              <a:ext uri="{FF2B5EF4-FFF2-40B4-BE49-F238E27FC236}">
                <a16:creationId xmlns:a16="http://schemas.microsoft.com/office/drawing/2014/main" id="{9C1693A0-3DDD-47CF-AC72-4FA92E792D6E}"/>
              </a:ext>
            </a:extLst>
          </p:cNvPr>
          <p:cNvSpPr>
            <a:spLocks/>
          </p:cNvSpPr>
          <p:nvPr/>
        </p:nvSpPr>
        <p:spPr bwMode="auto">
          <a:xfrm>
            <a:off x="8331200"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 name="Freeform 110">
            <a:extLst>
              <a:ext uri="{FF2B5EF4-FFF2-40B4-BE49-F238E27FC236}">
                <a16:creationId xmlns:a16="http://schemas.microsoft.com/office/drawing/2014/main" id="{756C4042-CDD1-479F-81CF-4C567DCB507B}"/>
              </a:ext>
            </a:extLst>
          </p:cNvPr>
          <p:cNvSpPr>
            <a:spLocks/>
          </p:cNvSpPr>
          <p:nvPr/>
        </p:nvSpPr>
        <p:spPr bwMode="auto">
          <a:xfrm>
            <a:off x="8123238" y="4122738"/>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111">
            <a:extLst>
              <a:ext uri="{FF2B5EF4-FFF2-40B4-BE49-F238E27FC236}">
                <a16:creationId xmlns:a16="http://schemas.microsoft.com/office/drawing/2014/main" id="{BC6BAB04-8054-4B5F-941E-3C558C9E63A2}"/>
              </a:ext>
            </a:extLst>
          </p:cNvPr>
          <p:cNvSpPr>
            <a:spLocks/>
          </p:cNvSpPr>
          <p:nvPr/>
        </p:nvSpPr>
        <p:spPr bwMode="auto">
          <a:xfrm>
            <a:off x="9694863" y="42179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112">
            <a:extLst>
              <a:ext uri="{FF2B5EF4-FFF2-40B4-BE49-F238E27FC236}">
                <a16:creationId xmlns:a16="http://schemas.microsoft.com/office/drawing/2014/main" id="{40A40705-6C5C-475F-BF32-AB48087EC5C8}"/>
              </a:ext>
            </a:extLst>
          </p:cNvPr>
          <p:cNvSpPr>
            <a:spLocks/>
          </p:cNvSpPr>
          <p:nvPr/>
        </p:nvSpPr>
        <p:spPr bwMode="auto">
          <a:xfrm>
            <a:off x="9490075"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4" name="Freeform 113">
            <a:extLst>
              <a:ext uri="{FF2B5EF4-FFF2-40B4-BE49-F238E27FC236}">
                <a16:creationId xmlns:a16="http://schemas.microsoft.com/office/drawing/2014/main" id="{961897E6-DC22-4460-AA19-F27D394D2D2F}"/>
              </a:ext>
            </a:extLst>
          </p:cNvPr>
          <p:cNvSpPr>
            <a:spLocks/>
          </p:cNvSpPr>
          <p:nvPr/>
        </p:nvSpPr>
        <p:spPr bwMode="auto">
          <a:xfrm>
            <a:off x="9282113" y="421798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114">
            <a:extLst>
              <a:ext uri="{FF2B5EF4-FFF2-40B4-BE49-F238E27FC236}">
                <a16:creationId xmlns:a16="http://schemas.microsoft.com/office/drawing/2014/main" id="{A3FC55D6-00E7-48C9-B27D-5CA6633B33BE}"/>
              </a:ext>
            </a:extLst>
          </p:cNvPr>
          <p:cNvSpPr>
            <a:spLocks/>
          </p:cNvSpPr>
          <p:nvPr/>
        </p:nvSpPr>
        <p:spPr bwMode="auto">
          <a:xfrm>
            <a:off x="907573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115">
            <a:extLst>
              <a:ext uri="{FF2B5EF4-FFF2-40B4-BE49-F238E27FC236}">
                <a16:creationId xmlns:a16="http://schemas.microsoft.com/office/drawing/2014/main" id="{451B9147-BB18-4079-B181-67455B324EC3}"/>
              </a:ext>
            </a:extLst>
          </p:cNvPr>
          <p:cNvSpPr>
            <a:spLocks/>
          </p:cNvSpPr>
          <p:nvPr/>
        </p:nvSpPr>
        <p:spPr bwMode="auto">
          <a:xfrm>
            <a:off x="8870950"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116">
            <a:extLst>
              <a:ext uri="{FF2B5EF4-FFF2-40B4-BE49-F238E27FC236}">
                <a16:creationId xmlns:a16="http://schemas.microsoft.com/office/drawing/2014/main" id="{BF17B808-5FA1-41A0-90FB-9118CE895C36}"/>
              </a:ext>
            </a:extLst>
          </p:cNvPr>
          <p:cNvSpPr>
            <a:spLocks/>
          </p:cNvSpPr>
          <p:nvPr/>
        </p:nvSpPr>
        <p:spPr bwMode="auto">
          <a:xfrm>
            <a:off x="825023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117">
            <a:extLst>
              <a:ext uri="{FF2B5EF4-FFF2-40B4-BE49-F238E27FC236}">
                <a16:creationId xmlns:a16="http://schemas.microsoft.com/office/drawing/2014/main" id="{8538F8F5-73F3-483F-BA80-1C97B4744651}"/>
              </a:ext>
            </a:extLst>
          </p:cNvPr>
          <p:cNvSpPr>
            <a:spLocks/>
          </p:cNvSpPr>
          <p:nvPr/>
        </p:nvSpPr>
        <p:spPr bwMode="auto">
          <a:xfrm>
            <a:off x="9820275" y="4313238"/>
            <a:ext cx="334963" cy="93662"/>
          </a:xfrm>
          <a:custGeom>
            <a:avLst/>
            <a:gdLst>
              <a:gd name="T0" fmla="*/ 81 w 211"/>
              <a:gd name="T1" fmla="*/ 59 h 59"/>
              <a:gd name="T2" fmla="*/ 211 w 211"/>
              <a:gd name="T3" fmla="*/ 59 h 59"/>
              <a:gd name="T4" fmla="*/ 132 w 211"/>
              <a:gd name="T5" fmla="*/ 0 h 59"/>
              <a:gd name="T6" fmla="*/ 0 w 211"/>
              <a:gd name="T7" fmla="*/ 0 h 59"/>
              <a:gd name="T8" fmla="*/ 81 w 211"/>
              <a:gd name="T9" fmla="*/ 59 h 59"/>
            </a:gdLst>
            <a:ahLst/>
            <a:cxnLst>
              <a:cxn ang="0">
                <a:pos x="T0" y="T1"/>
              </a:cxn>
              <a:cxn ang="0">
                <a:pos x="T2" y="T3"/>
              </a:cxn>
              <a:cxn ang="0">
                <a:pos x="T4" y="T5"/>
              </a:cxn>
              <a:cxn ang="0">
                <a:pos x="T6" y="T7"/>
              </a:cxn>
              <a:cxn ang="0">
                <a:pos x="T8" y="T9"/>
              </a:cxn>
            </a:cxnLst>
            <a:rect l="0" t="0" r="r" b="b"/>
            <a:pathLst>
              <a:path w="211" h="59">
                <a:moveTo>
                  <a:pt x="81" y="59"/>
                </a:moveTo>
                <a:lnTo>
                  <a:pt x="211" y="59"/>
                </a:lnTo>
                <a:lnTo>
                  <a:pt x="132" y="0"/>
                </a:lnTo>
                <a:lnTo>
                  <a:pt x="0" y="0"/>
                </a:lnTo>
                <a:lnTo>
                  <a:pt x="81"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9" name="Freeform 118">
            <a:extLst>
              <a:ext uri="{FF2B5EF4-FFF2-40B4-BE49-F238E27FC236}">
                <a16:creationId xmlns:a16="http://schemas.microsoft.com/office/drawing/2014/main" id="{743E2674-DCD4-4AEB-B3A5-3522791C8C2C}"/>
              </a:ext>
            </a:extLst>
          </p:cNvPr>
          <p:cNvSpPr>
            <a:spLocks/>
          </p:cNvSpPr>
          <p:nvPr/>
        </p:nvSpPr>
        <p:spPr bwMode="auto">
          <a:xfrm>
            <a:off x="9615488" y="43132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0" name="Freeform 119">
            <a:extLst>
              <a:ext uri="{FF2B5EF4-FFF2-40B4-BE49-F238E27FC236}">
                <a16:creationId xmlns:a16="http://schemas.microsoft.com/office/drawing/2014/main" id="{E8E65EE7-7991-44A0-B741-8888F524D5F2}"/>
              </a:ext>
            </a:extLst>
          </p:cNvPr>
          <p:cNvSpPr>
            <a:spLocks/>
          </p:cNvSpPr>
          <p:nvPr/>
        </p:nvSpPr>
        <p:spPr bwMode="auto">
          <a:xfrm>
            <a:off x="9409113" y="43132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120">
            <a:extLst>
              <a:ext uri="{FF2B5EF4-FFF2-40B4-BE49-F238E27FC236}">
                <a16:creationId xmlns:a16="http://schemas.microsoft.com/office/drawing/2014/main" id="{7A4E7CB0-7C7A-4DBD-805E-3979906FEF33}"/>
              </a:ext>
            </a:extLst>
          </p:cNvPr>
          <p:cNvSpPr>
            <a:spLocks/>
          </p:cNvSpPr>
          <p:nvPr/>
        </p:nvSpPr>
        <p:spPr bwMode="auto">
          <a:xfrm>
            <a:off x="9201150" y="4313238"/>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2" name="Freeform 121">
            <a:extLst>
              <a:ext uri="{FF2B5EF4-FFF2-40B4-BE49-F238E27FC236}">
                <a16:creationId xmlns:a16="http://schemas.microsoft.com/office/drawing/2014/main" id="{9EC53691-271A-4530-838E-489EC3AD8E49}"/>
              </a:ext>
            </a:extLst>
          </p:cNvPr>
          <p:cNvSpPr>
            <a:spLocks/>
          </p:cNvSpPr>
          <p:nvPr/>
        </p:nvSpPr>
        <p:spPr bwMode="auto">
          <a:xfrm>
            <a:off x="8996363" y="43132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122">
            <a:extLst>
              <a:ext uri="{FF2B5EF4-FFF2-40B4-BE49-F238E27FC236}">
                <a16:creationId xmlns:a16="http://schemas.microsoft.com/office/drawing/2014/main" id="{F147407F-21A6-41CC-B0B9-BF394BAC8113}"/>
              </a:ext>
            </a:extLst>
          </p:cNvPr>
          <p:cNvSpPr>
            <a:spLocks/>
          </p:cNvSpPr>
          <p:nvPr/>
        </p:nvSpPr>
        <p:spPr bwMode="auto">
          <a:xfrm>
            <a:off x="9948863" y="44069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4" name="Freeform 123">
            <a:extLst>
              <a:ext uri="{FF2B5EF4-FFF2-40B4-BE49-F238E27FC236}">
                <a16:creationId xmlns:a16="http://schemas.microsoft.com/office/drawing/2014/main" id="{17762247-4B2F-4E75-AFF7-9179044B5810}"/>
              </a:ext>
            </a:extLst>
          </p:cNvPr>
          <p:cNvSpPr>
            <a:spLocks/>
          </p:cNvSpPr>
          <p:nvPr/>
        </p:nvSpPr>
        <p:spPr bwMode="auto">
          <a:xfrm>
            <a:off x="9740900"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5" name="Freeform 124">
            <a:extLst>
              <a:ext uri="{FF2B5EF4-FFF2-40B4-BE49-F238E27FC236}">
                <a16:creationId xmlns:a16="http://schemas.microsoft.com/office/drawing/2014/main" id="{7C954562-4681-4B2B-A2F3-0573C3FC8BCF}"/>
              </a:ext>
            </a:extLst>
          </p:cNvPr>
          <p:cNvSpPr>
            <a:spLocks/>
          </p:cNvSpPr>
          <p:nvPr/>
        </p:nvSpPr>
        <p:spPr bwMode="auto">
          <a:xfrm>
            <a:off x="9534525"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6" name="Freeform 125">
            <a:extLst>
              <a:ext uri="{FF2B5EF4-FFF2-40B4-BE49-F238E27FC236}">
                <a16:creationId xmlns:a16="http://schemas.microsoft.com/office/drawing/2014/main" id="{7E952C43-969A-4CFE-9801-C2BBAF945AD8}"/>
              </a:ext>
            </a:extLst>
          </p:cNvPr>
          <p:cNvSpPr>
            <a:spLocks/>
          </p:cNvSpPr>
          <p:nvPr/>
        </p:nvSpPr>
        <p:spPr bwMode="auto">
          <a:xfrm>
            <a:off x="9328150" y="44069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7" name="Freeform 126">
            <a:extLst>
              <a:ext uri="{FF2B5EF4-FFF2-40B4-BE49-F238E27FC236}">
                <a16:creationId xmlns:a16="http://schemas.microsoft.com/office/drawing/2014/main" id="{0D30F766-67F2-4473-9486-502BC744B78A}"/>
              </a:ext>
            </a:extLst>
          </p:cNvPr>
          <p:cNvSpPr>
            <a:spLocks/>
          </p:cNvSpPr>
          <p:nvPr/>
        </p:nvSpPr>
        <p:spPr bwMode="auto">
          <a:xfrm>
            <a:off x="9121775"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8" name="Freeform 127">
            <a:extLst>
              <a:ext uri="{FF2B5EF4-FFF2-40B4-BE49-F238E27FC236}">
                <a16:creationId xmlns:a16="http://schemas.microsoft.com/office/drawing/2014/main" id="{A8EC3100-7BC0-4E7A-8C56-5DD8A22C06D1}"/>
              </a:ext>
            </a:extLst>
          </p:cNvPr>
          <p:cNvSpPr>
            <a:spLocks/>
          </p:cNvSpPr>
          <p:nvPr/>
        </p:nvSpPr>
        <p:spPr bwMode="auto">
          <a:xfrm>
            <a:off x="8915400" y="44069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9" name="Freeform 128">
            <a:extLst>
              <a:ext uri="{FF2B5EF4-FFF2-40B4-BE49-F238E27FC236}">
                <a16:creationId xmlns:a16="http://schemas.microsoft.com/office/drawing/2014/main" id="{2D7BEC63-FC7F-443B-B0A7-DBE3AFA93068}"/>
              </a:ext>
            </a:extLst>
          </p:cNvPr>
          <p:cNvSpPr>
            <a:spLocks/>
          </p:cNvSpPr>
          <p:nvPr/>
        </p:nvSpPr>
        <p:spPr bwMode="auto">
          <a:xfrm>
            <a:off x="866298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129">
            <a:extLst>
              <a:ext uri="{FF2B5EF4-FFF2-40B4-BE49-F238E27FC236}">
                <a16:creationId xmlns:a16="http://schemas.microsoft.com/office/drawing/2014/main" id="{C3BFD61C-88AD-4CFF-97AB-F22D9EBD481F}"/>
              </a:ext>
            </a:extLst>
          </p:cNvPr>
          <p:cNvSpPr>
            <a:spLocks/>
          </p:cNvSpPr>
          <p:nvPr/>
        </p:nvSpPr>
        <p:spPr bwMode="auto">
          <a:xfrm>
            <a:off x="8456613" y="42179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1" name="Freeform 130">
            <a:extLst>
              <a:ext uri="{FF2B5EF4-FFF2-40B4-BE49-F238E27FC236}">
                <a16:creationId xmlns:a16="http://schemas.microsoft.com/office/drawing/2014/main" id="{A06CA993-03C6-4476-9CE0-0E9AD6D0A778}"/>
              </a:ext>
            </a:extLst>
          </p:cNvPr>
          <p:cNvSpPr>
            <a:spLocks/>
          </p:cNvSpPr>
          <p:nvPr/>
        </p:nvSpPr>
        <p:spPr bwMode="auto">
          <a:xfrm>
            <a:off x="8788400" y="4313238"/>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131">
            <a:extLst>
              <a:ext uri="{FF2B5EF4-FFF2-40B4-BE49-F238E27FC236}">
                <a16:creationId xmlns:a16="http://schemas.microsoft.com/office/drawing/2014/main" id="{1F16B6C9-4411-403B-B146-6BDB5905B794}"/>
              </a:ext>
            </a:extLst>
          </p:cNvPr>
          <p:cNvSpPr>
            <a:spLocks/>
          </p:cNvSpPr>
          <p:nvPr/>
        </p:nvSpPr>
        <p:spPr bwMode="auto">
          <a:xfrm>
            <a:off x="8378825" y="431323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3" name="Freeform 132">
            <a:extLst>
              <a:ext uri="{FF2B5EF4-FFF2-40B4-BE49-F238E27FC236}">
                <a16:creationId xmlns:a16="http://schemas.microsoft.com/office/drawing/2014/main" id="{93A973D6-D8A6-493C-9EDB-EEBB276D9B86}"/>
              </a:ext>
            </a:extLst>
          </p:cNvPr>
          <p:cNvSpPr>
            <a:spLocks/>
          </p:cNvSpPr>
          <p:nvPr/>
        </p:nvSpPr>
        <p:spPr bwMode="auto">
          <a:xfrm>
            <a:off x="8710613" y="44069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4" name="Freeform 133">
            <a:extLst>
              <a:ext uri="{FF2B5EF4-FFF2-40B4-BE49-F238E27FC236}">
                <a16:creationId xmlns:a16="http://schemas.microsoft.com/office/drawing/2014/main" id="{C3B0EEFF-7A9B-4788-94D0-D58DEFDDA6CD}"/>
              </a:ext>
            </a:extLst>
          </p:cNvPr>
          <p:cNvSpPr>
            <a:spLocks/>
          </p:cNvSpPr>
          <p:nvPr/>
        </p:nvSpPr>
        <p:spPr bwMode="auto">
          <a:xfrm>
            <a:off x="8504238"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5" name="Freeform 134">
            <a:extLst>
              <a:ext uri="{FF2B5EF4-FFF2-40B4-BE49-F238E27FC236}">
                <a16:creationId xmlns:a16="http://schemas.microsoft.com/office/drawing/2014/main" id="{E5FA2494-EC16-41EE-8E8D-B85D12BCC7D1}"/>
              </a:ext>
            </a:extLst>
          </p:cNvPr>
          <p:cNvSpPr>
            <a:spLocks/>
          </p:cNvSpPr>
          <p:nvPr/>
        </p:nvSpPr>
        <p:spPr bwMode="auto">
          <a:xfrm>
            <a:off x="8585200" y="43132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6" name="Freeform 135">
            <a:extLst>
              <a:ext uri="{FF2B5EF4-FFF2-40B4-BE49-F238E27FC236}">
                <a16:creationId xmlns:a16="http://schemas.microsoft.com/office/drawing/2014/main" id="{CB4EFE8C-C845-4695-9D6F-1B012C85C25B}"/>
              </a:ext>
            </a:extLst>
          </p:cNvPr>
          <p:cNvSpPr>
            <a:spLocks/>
          </p:cNvSpPr>
          <p:nvPr/>
        </p:nvSpPr>
        <p:spPr bwMode="auto">
          <a:xfrm>
            <a:off x="7620000" y="3259138"/>
            <a:ext cx="2660650" cy="757237"/>
          </a:xfrm>
          <a:custGeom>
            <a:avLst/>
            <a:gdLst>
              <a:gd name="T0" fmla="*/ 131 w 1676"/>
              <a:gd name="T1" fmla="*/ 0 h 477"/>
              <a:gd name="T2" fmla="*/ 131 w 1676"/>
              <a:gd name="T3" fmla="*/ 0 h 477"/>
              <a:gd name="T4" fmla="*/ 261 w 1676"/>
              <a:gd name="T5" fmla="*/ 0 h 477"/>
              <a:gd name="T6" fmla="*/ 261 w 1676"/>
              <a:gd name="T7" fmla="*/ 0 h 477"/>
              <a:gd name="T8" fmla="*/ 390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0 w 1676"/>
              <a:gd name="T35" fmla="*/ 119 h 477"/>
              <a:gd name="T36" fmla="*/ 1200 w 1676"/>
              <a:gd name="T37" fmla="*/ 119 h 477"/>
              <a:gd name="T38" fmla="*/ 1280 w 1676"/>
              <a:gd name="T39" fmla="*/ 179 h 477"/>
              <a:gd name="T40" fmla="*/ 1280 w 1676"/>
              <a:gd name="T41" fmla="*/ 179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5 w 1676"/>
              <a:gd name="T77" fmla="*/ 477 h 477"/>
              <a:gd name="T78" fmla="*/ 1025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8 h 477"/>
              <a:gd name="T92" fmla="*/ 555 w 1676"/>
              <a:gd name="T93" fmla="*/ 418 h 477"/>
              <a:gd name="T94" fmla="*/ 476 w 1676"/>
              <a:gd name="T95" fmla="*/ 358 h 477"/>
              <a:gd name="T96" fmla="*/ 476 w 1676"/>
              <a:gd name="T97" fmla="*/ 358 h 477"/>
              <a:gd name="T98" fmla="*/ 397 w 1676"/>
              <a:gd name="T99" fmla="*/ 298 h 477"/>
              <a:gd name="T100" fmla="*/ 397 w 1676"/>
              <a:gd name="T101" fmla="*/ 298 h 477"/>
              <a:gd name="T102" fmla="*/ 317 w 1676"/>
              <a:gd name="T103" fmla="*/ 238 h 477"/>
              <a:gd name="T104" fmla="*/ 317 w 1676"/>
              <a:gd name="T105" fmla="*/ 238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0"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0" y="119"/>
                </a:lnTo>
                <a:lnTo>
                  <a:pt x="1200" y="119"/>
                </a:lnTo>
                <a:lnTo>
                  <a:pt x="1280" y="179"/>
                </a:lnTo>
                <a:lnTo>
                  <a:pt x="1280" y="179"/>
                </a:lnTo>
                <a:lnTo>
                  <a:pt x="1359" y="238"/>
                </a:lnTo>
                <a:lnTo>
                  <a:pt x="1359" y="238"/>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5" y="477"/>
                </a:lnTo>
                <a:lnTo>
                  <a:pt x="1025" y="477"/>
                </a:lnTo>
                <a:lnTo>
                  <a:pt x="896" y="477"/>
                </a:lnTo>
                <a:lnTo>
                  <a:pt x="895" y="477"/>
                </a:lnTo>
                <a:lnTo>
                  <a:pt x="766" y="477"/>
                </a:lnTo>
                <a:lnTo>
                  <a:pt x="765" y="477"/>
                </a:lnTo>
                <a:lnTo>
                  <a:pt x="635" y="477"/>
                </a:lnTo>
                <a:lnTo>
                  <a:pt x="555" y="418"/>
                </a:lnTo>
                <a:lnTo>
                  <a:pt x="555" y="418"/>
                </a:lnTo>
                <a:lnTo>
                  <a:pt x="476" y="358"/>
                </a:lnTo>
                <a:lnTo>
                  <a:pt x="476" y="358"/>
                </a:lnTo>
                <a:lnTo>
                  <a:pt x="397" y="298"/>
                </a:lnTo>
                <a:lnTo>
                  <a:pt x="397" y="298"/>
                </a:lnTo>
                <a:lnTo>
                  <a:pt x="317" y="238"/>
                </a:lnTo>
                <a:lnTo>
                  <a:pt x="317" y="238"/>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136">
            <a:extLst>
              <a:ext uri="{FF2B5EF4-FFF2-40B4-BE49-F238E27FC236}">
                <a16:creationId xmlns:a16="http://schemas.microsoft.com/office/drawing/2014/main" id="{11AA570D-0268-41C9-B016-8D25A3B0D9E4}"/>
              </a:ext>
            </a:extLst>
          </p:cNvPr>
          <p:cNvSpPr>
            <a:spLocks/>
          </p:cNvSpPr>
          <p:nvPr/>
        </p:nvSpPr>
        <p:spPr bwMode="auto">
          <a:xfrm>
            <a:off x="9066213" y="32591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8" name="Freeform 137">
            <a:extLst>
              <a:ext uri="{FF2B5EF4-FFF2-40B4-BE49-F238E27FC236}">
                <a16:creationId xmlns:a16="http://schemas.microsoft.com/office/drawing/2014/main" id="{45A0F8BF-BF97-42CB-ADDF-0342737E0D44}"/>
              </a:ext>
            </a:extLst>
          </p:cNvPr>
          <p:cNvSpPr>
            <a:spLocks/>
          </p:cNvSpPr>
          <p:nvPr/>
        </p:nvSpPr>
        <p:spPr bwMode="auto">
          <a:xfrm>
            <a:off x="8859838" y="325913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9" name="Freeform 138">
            <a:extLst>
              <a:ext uri="{FF2B5EF4-FFF2-40B4-BE49-F238E27FC236}">
                <a16:creationId xmlns:a16="http://schemas.microsoft.com/office/drawing/2014/main" id="{40837545-0C83-4FAB-AB11-B3B8A935AF57}"/>
              </a:ext>
            </a:extLst>
          </p:cNvPr>
          <p:cNvSpPr>
            <a:spLocks/>
          </p:cNvSpPr>
          <p:nvPr/>
        </p:nvSpPr>
        <p:spPr bwMode="auto">
          <a:xfrm>
            <a:off x="8653463" y="325913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0" name="Freeform 139">
            <a:extLst>
              <a:ext uri="{FF2B5EF4-FFF2-40B4-BE49-F238E27FC236}">
                <a16:creationId xmlns:a16="http://schemas.microsoft.com/office/drawing/2014/main" id="{F1D621FE-7BE5-456F-BFE8-76D669E04D16}"/>
              </a:ext>
            </a:extLst>
          </p:cNvPr>
          <p:cNvSpPr>
            <a:spLocks/>
          </p:cNvSpPr>
          <p:nvPr/>
        </p:nvSpPr>
        <p:spPr bwMode="auto">
          <a:xfrm>
            <a:off x="8447088" y="32591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1" name="Freeform 140">
            <a:extLst>
              <a:ext uri="{FF2B5EF4-FFF2-40B4-BE49-F238E27FC236}">
                <a16:creationId xmlns:a16="http://schemas.microsoft.com/office/drawing/2014/main" id="{23DEDEF7-6940-4E4A-81F5-8244D526B95D}"/>
              </a:ext>
            </a:extLst>
          </p:cNvPr>
          <p:cNvSpPr>
            <a:spLocks/>
          </p:cNvSpPr>
          <p:nvPr/>
        </p:nvSpPr>
        <p:spPr bwMode="auto">
          <a:xfrm>
            <a:off x="8239125" y="3259138"/>
            <a:ext cx="334963" cy="93662"/>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2" name="Freeform 141">
            <a:extLst>
              <a:ext uri="{FF2B5EF4-FFF2-40B4-BE49-F238E27FC236}">
                <a16:creationId xmlns:a16="http://schemas.microsoft.com/office/drawing/2014/main" id="{540147BD-D417-4065-8878-EE0435512908}"/>
              </a:ext>
            </a:extLst>
          </p:cNvPr>
          <p:cNvSpPr>
            <a:spLocks/>
          </p:cNvSpPr>
          <p:nvPr/>
        </p:nvSpPr>
        <p:spPr bwMode="auto">
          <a:xfrm>
            <a:off x="8034338" y="32591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3" name="Freeform 142">
            <a:extLst>
              <a:ext uri="{FF2B5EF4-FFF2-40B4-BE49-F238E27FC236}">
                <a16:creationId xmlns:a16="http://schemas.microsoft.com/office/drawing/2014/main" id="{CC44926E-7B57-4F91-A135-ACF696EA4B6A}"/>
              </a:ext>
            </a:extLst>
          </p:cNvPr>
          <p:cNvSpPr>
            <a:spLocks/>
          </p:cNvSpPr>
          <p:nvPr/>
        </p:nvSpPr>
        <p:spPr bwMode="auto">
          <a:xfrm>
            <a:off x="7827963" y="325913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4" name="Freeform 143">
            <a:extLst>
              <a:ext uri="{FF2B5EF4-FFF2-40B4-BE49-F238E27FC236}">
                <a16:creationId xmlns:a16="http://schemas.microsoft.com/office/drawing/2014/main" id="{8F8228FD-AB70-47C9-BBFA-25B17FD3FC57}"/>
              </a:ext>
            </a:extLst>
          </p:cNvPr>
          <p:cNvSpPr>
            <a:spLocks/>
          </p:cNvSpPr>
          <p:nvPr/>
        </p:nvSpPr>
        <p:spPr bwMode="auto">
          <a:xfrm>
            <a:off x="7620000" y="3259138"/>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5" name="Freeform 144">
            <a:extLst>
              <a:ext uri="{FF2B5EF4-FFF2-40B4-BE49-F238E27FC236}">
                <a16:creationId xmlns:a16="http://schemas.microsoft.com/office/drawing/2014/main" id="{64420E20-37AA-4B0D-9861-4B5CE1EC96D4}"/>
              </a:ext>
            </a:extLst>
          </p:cNvPr>
          <p:cNvSpPr>
            <a:spLocks/>
          </p:cNvSpPr>
          <p:nvPr/>
        </p:nvSpPr>
        <p:spPr bwMode="auto">
          <a:xfrm>
            <a:off x="9191625" y="33528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6" name="Freeform 145">
            <a:extLst>
              <a:ext uri="{FF2B5EF4-FFF2-40B4-BE49-F238E27FC236}">
                <a16:creationId xmlns:a16="http://schemas.microsoft.com/office/drawing/2014/main" id="{6542FAF6-06E6-4AA6-8484-7E18A3421C51}"/>
              </a:ext>
            </a:extLst>
          </p:cNvPr>
          <p:cNvSpPr>
            <a:spLocks/>
          </p:cNvSpPr>
          <p:nvPr/>
        </p:nvSpPr>
        <p:spPr bwMode="auto">
          <a:xfrm>
            <a:off x="8985250"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7" name="Freeform 146">
            <a:extLst>
              <a:ext uri="{FF2B5EF4-FFF2-40B4-BE49-F238E27FC236}">
                <a16:creationId xmlns:a16="http://schemas.microsoft.com/office/drawing/2014/main" id="{859D8A7C-3B69-438B-9CD5-53FFE11B476D}"/>
              </a:ext>
            </a:extLst>
          </p:cNvPr>
          <p:cNvSpPr>
            <a:spLocks/>
          </p:cNvSpPr>
          <p:nvPr/>
        </p:nvSpPr>
        <p:spPr bwMode="auto">
          <a:xfrm>
            <a:off x="8778875"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8" name="Freeform 147">
            <a:extLst>
              <a:ext uri="{FF2B5EF4-FFF2-40B4-BE49-F238E27FC236}">
                <a16:creationId xmlns:a16="http://schemas.microsoft.com/office/drawing/2014/main" id="{11C343F6-FE2B-4102-AD7F-99A4E82C93A9}"/>
              </a:ext>
            </a:extLst>
          </p:cNvPr>
          <p:cNvSpPr>
            <a:spLocks/>
          </p:cNvSpPr>
          <p:nvPr/>
        </p:nvSpPr>
        <p:spPr bwMode="auto">
          <a:xfrm>
            <a:off x="857250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148">
            <a:extLst>
              <a:ext uri="{FF2B5EF4-FFF2-40B4-BE49-F238E27FC236}">
                <a16:creationId xmlns:a16="http://schemas.microsoft.com/office/drawing/2014/main" id="{C3D5CD7E-1DB7-4A1F-85A0-F3B8A35B25F1}"/>
              </a:ext>
            </a:extLst>
          </p:cNvPr>
          <p:cNvSpPr>
            <a:spLocks/>
          </p:cNvSpPr>
          <p:nvPr/>
        </p:nvSpPr>
        <p:spPr bwMode="auto">
          <a:xfrm>
            <a:off x="8366125" y="33528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0" name="Freeform 149">
            <a:extLst>
              <a:ext uri="{FF2B5EF4-FFF2-40B4-BE49-F238E27FC236}">
                <a16:creationId xmlns:a16="http://schemas.microsoft.com/office/drawing/2014/main" id="{EFBF87DD-50EE-4375-9420-DC863796CC7C}"/>
              </a:ext>
            </a:extLst>
          </p:cNvPr>
          <p:cNvSpPr>
            <a:spLocks/>
          </p:cNvSpPr>
          <p:nvPr/>
        </p:nvSpPr>
        <p:spPr bwMode="auto">
          <a:xfrm>
            <a:off x="815975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150">
            <a:extLst>
              <a:ext uri="{FF2B5EF4-FFF2-40B4-BE49-F238E27FC236}">
                <a16:creationId xmlns:a16="http://schemas.microsoft.com/office/drawing/2014/main" id="{A7A56D0B-2182-4277-94BE-033386E2E5D9}"/>
              </a:ext>
            </a:extLst>
          </p:cNvPr>
          <p:cNvSpPr>
            <a:spLocks/>
          </p:cNvSpPr>
          <p:nvPr/>
        </p:nvSpPr>
        <p:spPr bwMode="auto">
          <a:xfrm>
            <a:off x="7953375" y="33528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2" name="Freeform 151">
            <a:extLst>
              <a:ext uri="{FF2B5EF4-FFF2-40B4-BE49-F238E27FC236}">
                <a16:creationId xmlns:a16="http://schemas.microsoft.com/office/drawing/2014/main" id="{13EB33B3-0B83-41A5-A6BB-94D69C9FCF1A}"/>
              </a:ext>
            </a:extLst>
          </p:cNvPr>
          <p:cNvSpPr>
            <a:spLocks/>
          </p:cNvSpPr>
          <p:nvPr/>
        </p:nvSpPr>
        <p:spPr bwMode="auto">
          <a:xfrm>
            <a:off x="774700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152">
            <a:extLst>
              <a:ext uri="{FF2B5EF4-FFF2-40B4-BE49-F238E27FC236}">
                <a16:creationId xmlns:a16="http://schemas.microsoft.com/office/drawing/2014/main" id="{297C7995-918A-4FC2-BDFB-AF315DACD796}"/>
              </a:ext>
            </a:extLst>
          </p:cNvPr>
          <p:cNvSpPr>
            <a:spLocks/>
          </p:cNvSpPr>
          <p:nvPr/>
        </p:nvSpPr>
        <p:spPr bwMode="auto">
          <a:xfrm>
            <a:off x="9317038" y="34480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4" name="Freeform 153">
            <a:extLst>
              <a:ext uri="{FF2B5EF4-FFF2-40B4-BE49-F238E27FC236}">
                <a16:creationId xmlns:a16="http://schemas.microsoft.com/office/drawing/2014/main" id="{9136994E-F785-4132-92D3-871DDAA28CEA}"/>
              </a:ext>
            </a:extLst>
          </p:cNvPr>
          <p:cNvSpPr>
            <a:spLocks/>
          </p:cNvSpPr>
          <p:nvPr/>
        </p:nvSpPr>
        <p:spPr bwMode="auto">
          <a:xfrm>
            <a:off x="9112250"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154">
            <a:extLst>
              <a:ext uri="{FF2B5EF4-FFF2-40B4-BE49-F238E27FC236}">
                <a16:creationId xmlns:a16="http://schemas.microsoft.com/office/drawing/2014/main" id="{15DA2E98-6831-400F-BB9C-C2495540BED0}"/>
              </a:ext>
            </a:extLst>
          </p:cNvPr>
          <p:cNvSpPr>
            <a:spLocks/>
          </p:cNvSpPr>
          <p:nvPr/>
        </p:nvSpPr>
        <p:spPr bwMode="auto">
          <a:xfrm>
            <a:off x="8905875"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6" name="Freeform 155">
            <a:extLst>
              <a:ext uri="{FF2B5EF4-FFF2-40B4-BE49-F238E27FC236}">
                <a16:creationId xmlns:a16="http://schemas.microsoft.com/office/drawing/2014/main" id="{D993881E-A53E-4A6F-9C4E-3655F5217866}"/>
              </a:ext>
            </a:extLst>
          </p:cNvPr>
          <p:cNvSpPr>
            <a:spLocks/>
          </p:cNvSpPr>
          <p:nvPr/>
        </p:nvSpPr>
        <p:spPr bwMode="auto">
          <a:xfrm>
            <a:off x="8697913" y="34480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156">
            <a:extLst>
              <a:ext uri="{FF2B5EF4-FFF2-40B4-BE49-F238E27FC236}">
                <a16:creationId xmlns:a16="http://schemas.microsoft.com/office/drawing/2014/main" id="{C71CAC4B-2E2C-4C34-88CE-AEB3AA3B0E24}"/>
              </a:ext>
            </a:extLst>
          </p:cNvPr>
          <p:cNvSpPr>
            <a:spLocks/>
          </p:cNvSpPr>
          <p:nvPr/>
        </p:nvSpPr>
        <p:spPr bwMode="auto">
          <a:xfrm>
            <a:off x="8491538"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8" name="Freeform 157">
            <a:extLst>
              <a:ext uri="{FF2B5EF4-FFF2-40B4-BE49-F238E27FC236}">
                <a16:creationId xmlns:a16="http://schemas.microsoft.com/office/drawing/2014/main" id="{39FBE213-40E8-4669-976F-881042FDACB0}"/>
              </a:ext>
            </a:extLst>
          </p:cNvPr>
          <p:cNvSpPr>
            <a:spLocks/>
          </p:cNvSpPr>
          <p:nvPr/>
        </p:nvSpPr>
        <p:spPr bwMode="auto">
          <a:xfrm>
            <a:off x="8285163" y="34480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9" name="Freeform 158">
            <a:extLst>
              <a:ext uri="{FF2B5EF4-FFF2-40B4-BE49-F238E27FC236}">
                <a16:creationId xmlns:a16="http://schemas.microsoft.com/office/drawing/2014/main" id="{88F98B32-23E5-4146-B9F6-8BF4AF3923EE}"/>
              </a:ext>
            </a:extLst>
          </p:cNvPr>
          <p:cNvSpPr>
            <a:spLocks/>
          </p:cNvSpPr>
          <p:nvPr/>
        </p:nvSpPr>
        <p:spPr bwMode="auto">
          <a:xfrm>
            <a:off x="8078788" y="34480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0" name="Freeform 159">
            <a:extLst>
              <a:ext uri="{FF2B5EF4-FFF2-40B4-BE49-F238E27FC236}">
                <a16:creationId xmlns:a16="http://schemas.microsoft.com/office/drawing/2014/main" id="{0409CE9C-BE3F-4914-863B-FC1566117578}"/>
              </a:ext>
            </a:extLst>
          </p:cNvPr>
          <p:cNvSpPr>
            <a:spLocks/>
          </p:cNvSpPr>
          <p:nvPr/>
        </p:nvSpPr>
        <p:spPr bwMode="auto">
          <a:xfrm>
            <a:off x="7872413"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1" name="Freeform 160">
            <a:extLst>
              <a:ext uri="{FF2B5EF4-FFF2-40B4-BE49-F238E27FC236}">
                <a16:creationId xmlns:a16="http://schemas.microsoft.com/office/drawing/2014/main" id="{14AA722A-68E0-47CE-9BE8-68E6EEB6DDAE}"/>
              </a:ext>
            </a:extLst>
          </p:cNvPr>
          <p:cNvSpPr>
            <a:spLocks/>
          </p:cNvSpPr>
          <p:nvPr/>
        </p:nvSpPr>
        <p:spPr bwMode="auto">
          <a:xfrm>
            <a:off x="9444038" y="3543300"/>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2" name="Freeform 161">
            <a:extLst>
              <a:ext uri="{FF2B5EF4-FFF2-40B4-BE49-F238E27FC236}">
                <a16:creationId xmlns:a16="http://schemas.microsoft.com/office/drawing/2014/main" id="{B8C44FD5-F1DB-4036-BCE8-17C57E8F692B}"/>
              </a:ext>
            </a:extLst>
          </p:cNvPr>
          <p:cNvSpPr>
            <a:spLocks/>
          </p:cNvSpPr>
          <p:nvPr/>
        </p:nvSpPr>
        <p:spPr bwMode="auto">
          <a:xfrm>
            <a:off x="9237663" y="35433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3" name="Freeform 162">
            <a:extLst>
              <a:ext uri="{FF2B5EF4-FFF2-40B4-BE49-F238E27FC236}">
                <a16:creationId xmlns:a16="http://schemas.microsoft.com/office/drawing/2014/main" id="{C5497F4D-63EC-4136-BF96-A1F7E0350662}"/>
              </a:ext>
            </a:extLst>
          </p:cNvPr>
          <p:cNvSpPr>
            <a:spLocks/>
          </p:cNvSpPr>
          <p:nvPr/>
        </p:nvSpPr>
        <p:spPr bwMode="auto">
          <a:xfrm>
            <a:off x="9031288" y="3543300"/>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4" name="Freeform 163">
            <a:extLst>
              <a:ext uri="{FF2B5EF4-FFF2-40B4-BE49-F238E27FC236}">
                <a16:creationId xmlns:a16="http://schemas.microsoft.com/office/drawing/2014/main" id="{5CC1AC00-E19F-4407-B36B-7B38FAAAA3DE}"/>
              </a:ext>
            </a:extLst>
          </p:cNvPr>
          <p:cNvSpPr>
            <a:spLocks/>
          </p:cNvSpPr>
          <p:nvPr/>
        </p:nvSpPr>
        <p:spPr bwMode="auto">
          <a:xfrm>
            <a:off x="8824913" y="3543300"/>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5" name="Freeform 164">
            <a:extLst>
              <a:ext uri="{FF2B5EF4-FFF2-40B4-BE49-F238E27FC236}">
                <a16:creationId xmlns:a16="http://schemas.microsoft.com/office/drawing/2014/main" id="{6CAACC1D-E85E-44D7-8483-86C83D44484A}"/>
              </a:ext>
            </a:extLst>
          </p:cNvPr>
          <p:cNvSpPr>
            <a:spLocks/>
          </p:cNvSpPr>
          <p:nvPr/>
        </p:nvSpPr>
        <p:spPr bwMode="auto">
          <a:xfrm>
            <a:off x="8616950" y="3543300"/>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6" name="Freeform 165">
            <a:extLst>
              <a:ext uri="{FF2B5EF4-FFF2-40B4-BE49-F238E27FC236}">
                <a16:creationId xmlns:a16="http://schemas.microsoft.com/office/drawing/2014/main" id="{BBED960F-06FE-47B5-92A6-3DE4FE88352C}"/>
              </a:ext>
            </a:extLst>
          </p:cNvPr>
          <p:cNvSpPr>
            <a:spLocks/>
          </p:cNvSpPr>
          <p:nvPr/>
        </p:nvSpPr>
        <p:spPr bwMode="auto">
          <a:xfrm>
            <a:off x="8412163" y="3543300"/>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7" name="Freeform 166">
            <a:extLst>
              <a:ext uri="{FF2B5EF4-FFF2-40B4-BE49-F238E27FC236}">
                <a16:creationId xmlns:a16="http://schemas.microsoft.com/office/drawing/2014/main" id="{11150B4C-F3C6-491C-B991-57B1D2B52036}"/>
              </a:ext>
            </a:extLst>
          </p:cNvPr>
          <p:cNvSpPr>
            <a:spLocks/>
          </p:cNvSpPr>
          <p:nvPr/>
        </p:nvSpPr>
        <p:spPr bwMode="auto">
          <a:xfrm>
            <a:off x="8204200" y="3543300"/>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8" name="Freeform 167">
            <a:extLst>
              <a:ext uri="{FF2B5EF4-FFF2-40B4-BE49-F238E27FC236}">
                <a16:creationId xmlns:a16="http://schemas.microsoft.com/office/drawing/2014/main" id="{F4EA7954-B550-4E9A-B876-3706C851F70F}"/>
              </a:ext>
            </a:extLst>
          </p:cNvPr>
          <p:cNvSpPr>
            <a:spLocks/>
          </p:cNvSpPr>
          <p:nvPr/>
        </p:nvSpPr>
        <p:spPr bwMode="auto">
          <a:xfrm>
            <a:off x="7997825" y="3543300"/>
            <a:ext cx="334963" cy="93662"/>
          </a:xfrm>
          <a:custGeom>
            <a:avLst/>
            <a:gdLst>
              <a:gd name="T0" fmla="*/ 79 w 211"/>
              <a:gd name="T1" fmla="*/ 59 h 59"/>
              <a:gd name="T2" fmla="*/ 211 w 211"/>
              <a:gd name="T3" fmla="*/ 59 h 59"/>
              <a:gd name="T4" fmla="*/ 131 w 211"/>
              <a:gd name="T5" fmla="*/ 0 h 59"/>
              <a:gd name="T6" fmla="*/ 0 w 211"/>
              <a:gd name="T7" fmla="*/ 0 h 59"/>
              <a:gd name="T8" fmla="*/ 79 w 211"/>
              <a:gd name="T9" fmla="*/ 59 h 59"/>
            </a:gdLst>
            <a:ahLst/>
            <a:cxnLst>
              <a:cxn ang="0">
                <a:pos x="T0" y="T1"/>
              </a:cxn>
              <a:cxn ang="0">
                <a:pos x="T2" y="T3"/>
              </a:cxn>
              <a:cxn ang="0">
                <a:pos x="T4" y="T5"/>
              </a:cxn>
              <a:cxn ang="0">
                <a:pos x="T6" y="T7"/>
              </a:cxn>
              <a:cxn ang="0">
                <a:pos x="T8" y="T9"/>
              </a:cxn>
            </a:cxnLst>
            <a:rect l="0" t="0" r="r" b="b"/>
            <a:pathLst>
              <a:path w="211" h="59">
                <a:moveTo>
                  <a:pt x="79" y="59"/>
                </a:moveTo>
                <a:lnTo>
                  <a:pt x="211"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9" name="Freeform 168">
            <a:extLst>
              <a:ext uri="{FF2B5EF4-FFF2-40B4-BE49-F238E27FC236}">
                <a16:creationId xmlns:a16="http://schemas.microsoft.com/office/drawing/2014/main" id="{2CB21C66-57AD-433C-891C-43BB99E72871}"/>
              </a:ext>
            </a:extLst>
          </p:cNvPr>
          <p:cNvSpPr>
            <a:spLocks/>
          </p:cNvSpPr>
          <p:nvPr/>
        </p:nvSpPr>
        <p:spPr bwMode="auto">
          <a:xfrm>
            <a:off x="9569450"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0" name="Freeform 169">
            <a:extLst>
              <a:ext uri="{FF2B5EF4-FFF2-40B4-BE49-F238E27FC236}">
                <a16:creationId xmlns:a16="http://schemas.microsoft.com/office/drawing/2014/main" id="{1AAE4F70-EB6A-427F-8DD0-875F6A534B14}"/>
              </a:ext>
            </a:extLst>
          </p:cNvPr>
          <p:cNvSpPr>
            <a:spLocks/>
          </p:cNvSpPr>
          <p:nvPr/>
        </p:nvSpPr>
        <p:spPr bwMode="auto">
          <a:xfrm>
            <a:off x="9363075"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1" name="Freeform 170">
            <a:extLst>
              <a:ext uri="{FF2B5EF4-FFF2-40B4-BE49-F238E27FC236}">
                <a16:creationId xmlns:a16="http://schemas.microsoft.com/office/drawing/2014/main" id="{2209B80D-204B-4A84-B177-8EFB8AD2BE69}"/>
              </a:ext>
            </a:extLst>
          </p:cNvPr>
          <p:cNvSpPr>
            <a:spLocks/>
          </p:cNvSpPr>
          <p:nvPr/>
        </p:nvSpPr>
        <p:spPr bwMode="auto">
          <a:xfrm>
            <a:off x="9156700"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2" name="Freeform 171">
            <a:extLst>
              <a:ext uri="{FF2B5EF4-FFF2-40B4-BE49-F238E27FC236}">
                <a16:creationId xmlns:a16="http://schemas.microsoft.com/office/drawing/2014/main" id="{23479119-A7C4-4659-8B6C-208A8095FC2D}"/>
              </a:ext>
            </a:extLst>
          </p:cNvPr>
          <p:cNvSpPr>
            <a:spLocks/>
          </p:cNvSpPr>
          <p:nvPr/>
        </p:nvSpPr>
        <p:spPr bwMode="auto">
          <a:xfrm>
            <a:off x="8950325"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3" name="Freeform 172">
            <a:extLst>
              <a:ext uri="{FF2B5EF4-FFF2-40B4-BE49-F238E27FC236}">
                <a16:creationId xmlns:a16="http://schemas.microsoft.com/office/drawing/2014/main" id="{672F7C7D-1F38-4409-8D18-977FB815B901}"/>
              </a:ext>
            </a:extLst>
          </p:cNvPr>
          <p:cNvSpPr>
            <a:spLocks/>
          </p:cNvSpPr>
          <p:nvPr/>
        </p:nvSpPr>
        <p:spPr bwMode="auto">
          <a:xfrm>
            <a:off x="8743950"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4" name="Freeform 173">
            <a:extLst>
              <a:ext uri="{FF2B5EF4-FFF2-40B4-BE49-F238E27FC236}">
                <a16:creationId xmlns:a16="http://schemas.microsoft.com/office/drawing/2014/main" id="{B11C9B2C-294B-4945-9399-1E788C87A0E1}"/>
              </a:ext>
            </a:extLst>
          </p:cNvPr>
          <p:cNvSpPr>
            <a:spLocks/>
          </p:cNvSpPr>
          <p:nvPr/>
        </p:nvSpPr>
        <p:spPr bwMode="auto">
          <a:xfrm>
            <a:off x="8537575"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5" name="Freeform 174">
            <a:extLst>
              <a:ext uri="{FF2B5EF4-FFF2-40B4-BE49-F238E27FC236}">
                <a16:creationId xmlns:a16="http://schemas.microsoft.com/office/drawing/2014/main" id="{BA57ECC0-8B3E-49BC-957F-97ED4CF4DB03}"/>
              </a:ext>
            </a:extLst>
          </p:cNvPr>
          <p:cNvSpPr>
            <a:spLocks/>
          </p:cNvSpPr>
          <p:nvPr/>
        </p:nvSpPr>
        <p:spPr bwMode="auto">
          <a:xfrm>
            <a:off x="8331200"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 name="Freeform 175">
            <a:extLst>
              <a:ext uri="{FF2B5EF4-FFF2-40B4-BE49-F238E27FC236}">
                <a16:creationId xmlns:a16="http://schemas.microsoft.com/office/drawing/2014/main" id="{AA534B61-DD02-4F3B-8ECB-BFA2CA93C99D}"/>
              </a:ext>
            </a:extLst>
          </p:cNvPr>
          <p:cNvSpPr>
            <a:spLocks/>
          </p:cNvSpPr>
          <p:nvPr/>
        </p:nvSpPr>
        <p:spPr bwMode="auto">
          <a:xfrm>
            <a:off x="8123238" y="363696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7" name="Freeform 176">
            <a:extLst>
              <a:ext uri="{FF2B5EF4-FFF2-40B4-BE49-F238E27FC236}">
                <a16:creationId xmlns:a16="http://schemas.microsoft.com/office/drawing/2014/main" id="{7B69970B-E8FE-4FA0-8D61-AAF7138B6D43}"/>
              </a:ext>
            </a:extLst>
          </p:cNvPr>
          <p:cNvSpPr>
            <a:spLocks/>
          </p:cNvSpPr>
          <p:nvPr/>
        </p:nvSpPr>
        <p:spPr bwMode="auto">
          <a:xfrm>
            <a:off x="9694863" y="37322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8" name="Freeform 177">
            <a:extLst>
              <a:ext uri="{FF2B5EF4-FFF2-40B4-BE49-F238E27FC236}">
                <a16:creationId xmlns:a16="http://schemas.microsoft.com/office/drawing/2014/main" id="{C0A5AB85-0C18-41ED-9AB5-7DC4722B41BF}"/>
              </a:ext>
            </a:extLst>
          </p:cNvPr>
          <p:cNvSpPr>
            <a:spLocks/>
          </p:cNvSpPr>
          <p:nvPr/>
        </p:nvSpPr>
        <p:spPr bwMode="auto">
          <a:xfrm>
            <a:off x="9490075"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9" name="Freeform 178">
            <a:extLst>
              <a:ext uri="{FF2B5EF4-FFF2-40B4-BE49-F238E27FC236}">
                <a16:creationId xmlns:a16="http://schemas.microsoft.com/office/drawing/2014/main" id="{E8503E10-9F85-4F80-8BAA-E1499E9F91EC}"/>
              </a:ext>
            </a:extLst>
          </p:cNvPr>
          <p:cNvSpPr>
            <a:spLocks/>
          </p:cNvSpPr>
          <p:nvPr/>
        </p:nvSpPr>
        <p:spPr bwMode="auto">
          <a:xfrm>
            <a:off x="9282113" y="37322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0" name="Freeform 179">
            <a:extLst>
              <a:ext uri="{FF2B5EF4-FFF2-40B4-BE49-F238E27FC236}">
                <a16:creationId xmlns:a16="http://schemas.microsoft.com/office/drawing/2014/main" id="{C2A7BD4A-0DAA-478A-BF85-BBC8746F3FCB}"/>
              </a:ext>
            </a:extLst>
          </p:cNvPr>
          <p:cNvSpPr>
            <a:spLocks/>
          </p:cNvSpPr>
          <p:nvPr/>
        </p:nvSpPr>
        <p:spPr bwMode="auto">
          <a:xfrm>
            <a:off x="907573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1" name="Freeform 180">
            <a:extLst>
              <a:ext uri="{FF2B5EF4-FFF2-40B4-BE49-F238E27FC236}">
                <a16:creationId xmlns:a16="http://schemas.microsoft.com/office/drawing/2014/main" id="{D3308469-A9BE-4AD7-8202-A2A367320DD8}"/>
              </a:ext>
            </a:extLst>
          </p:cNvPr>
          <p:cNvSpPr>
            <a:spLocks/>
          </p:cNvSpPr>
          <p:nvPr/>
        </p:nvSpPr>
        <p:spPr bwMode="auto">
          <a:xfrm>
            <a:off x="8870950"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2" name="Freeform 181">
            <a:extLst>
              <a:ext uri="{FF2B5EF4-FFF2-40B4-BE49-F238E27FC236}">
                <a16:creationId xmlns:a16="http://schemas.microsoft.com/office/drawing/2014/main" id="{0E50D60F-4BB7-4887-99D8-EC7E7BC21948}"/>
              </a:ext>
            </a:extLst>
          </p:cNvPr>
          <p:cNvSpPr>
            <a:spLocks/>
          </p:cNvSpPr>
          <p:nvPr/>
        </p:nvSpPr>
        <p:spPr bwMode="auto">
          <a:xfrm>
            <a:off x="825023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3" name="Freeform 182">
            <a:extLst>
              <a:ext uri="{FF2B5EF4-FFF2-40B4-BE49-F238E27FC236}">
                <a16:creationId xmlns:a16="http://schemas.microsoft.com/office/drawing/2014/main" id="{2248C8E1-477B-424F-B18C-3F74F68F3CAE}"/>
              </a:ext>
            </a:extLst>
          </p:cNvPr>
          <p:cNvSpPr>
            <a:spLocks/>
          </p:cNvSpPr>
          <p:nvPr/>
        </p:nvSpPr>
        <p:spPr bwMode="auto">
          <a:xfrm>
            <a:off x="9820275" y="3827463"/>
            <a:ext cx="334963" cy="95250"/>
          </a:xfrm>
          <a:custGeom>
            <a:avLst/>
            <a:gdLst>
              <a:gd name="T0" fmla="*/ 81 w 211"/>
              <a:gd name="T1" fmla="*/ 60 h 60"/>
              <a:gd name="T2" fmla="*/ 211 w 211"/>
              <a:gd name="T3" fmla="*/ 60 h 60"/>
              <a:gd name="T4" fmla="*/ 132 w 211"/>
              <a:gd name="T5" fmla="*/ 0 h 60"/>
              <a:gd name="T6" fmla="*/ 0 w 211"/>
              <a:gd name="T7" fmla="*/ 0 h 60"/>
              <a:gd name="T8" fmla="*/ 81 w 211"/>
              <a:gd name="T9" fmla="*/ 60 h 60"/>
            </a:gdLst>
            <a:ahLst/>
            <a:cxnLst>
              <a:cxn ang="0">
                <a:pos x="T0" y="T1"/>
              </a:cxn>
              <a:cxn ang="0">
                <a:pos x="T2" y="T3"/>
              </a:cxn>
              <a:cxn ang="0">
                <a:pos x="T4" y="T5"/>
              </a:cxn>
              <a:cxn ang="0">
                <a:pos x="T6" y="T7"/>
              </a:cxn>
              <a:cxn ang="0">
                <a:pos x="T8" y="T9"/>
              </a:cxn>
            </a:cxnLst>
            <a:rect l="0" t="0" r="r" b="b"/>
            <a:pathLst>
              <a:path w="211" h="60">
                <a:moveTo>
                  <a:pt x="81" y="60"/>
                </a:moveTo>
                <a:lnTo>
                  <a:pt x="211" y="60"/>
                </a:lnTo>
                <a:lnTo>
                  <a:pt x="132" y="0"/>
                </a:lnTo>
                <a:lnTo>
                  <a:pt x="0" y="0"/>
                </a:lnTo>
                <a:lnTo>
                  <a:pt x="81"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4" name="Freeform 183">
            <a:extLst>
              <a:ext uri="{FF2B5EF4-FFF2-40B4-BE49-F238E27FC236}">
                <a16:creationId xmlns:a16="http://schemas.microsoft.com/office/drawing/2014/main" id="{DC430004-DA5E-4265-8209-6EEB955CD078}"/>
              </a:ext>
            </a:extLst>
          </p:cNvPr>
          <p:cNvSpPr>
            <a:spLocks/>
          </p:cNvSpPr>
          <p:nvPr/>
        </p:nvSpPr>
        <p:spPr bwMode="auto">
          <a:xfrm>
            <a:off x="9615488"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5" name="Freeform 184">
            <a:extLst>
              <a:ext uri="{FF2B5EF4-FFF2-40B4-BE49-F238E27FC236}">
                <a16:creationId xmlns:a16="http://schemas.microsoft.com/office/drawing/2014/main" id="{8029F943-4D3A-4D94-98B2-2B7EA0E52567}"/>
              </a:ext>
            </a:extLst>
          </p:cNvPr>
          <p:cNvSpPr>
            <a:spLocks/>
          </p:cNvSpPr>
          <p:nvPr/>
        </p:nvSpPr>
        <p:spPr bwMode="auto">
          <a:xfrm>
            <a:off x="9409113"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 name="Freeform 185">
            <a:extLst>
              <a:ext uri="{FF2B5EF4-FFF2-40B4-BE49-F238E27FC236}">
                <a16:creationId xmlns:a16="http://schemas.microsoft.com/office/drawing/2014/main" id="{D45118B2-5925-4226-9E67-0537C822735E}"/>
              </a:ext>
            </a:extLst>
          </p:cNvPr>
          <p:cNvSpPr>
            <a:spLocks/>
          </p:cNvSpPr>
          <p:nvPr/>
        </p:nvSpPr>
        <p:spPr bwMode="auto">
          <a:xfrm>
            <a:off x="9201150" y="38274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7" name="Freeform 186">
            <a:extLst>
              <a:ext uri="{FF2B5EF4-FFF2-40B4-BE49-F238E27FC236}">
                <a16:creationId xmlns:a16="http://schemas.microsoft.com/office/drawing/2014/main" id="{273798F0-4821-4446-99E6-82A9D691C8F6}"/>
              </a:ext>
            </a:extLst>
          </p:cNvPr>
          <p:cNvSpPr>
            <a:spLocks/>
          </p:cNvSpPr>
          <p:nvPr/>
        </p:nvSpPr>
        <p:spPr bwMode="auto">
          <a:xfrm>
            <a:off x="8996363" y="38274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187">
            <a:extLst>
              <a:ext uri="{FF2B5EF4-FFF2-40B4-BE49-F238E27FC236}">
                <a16:creationId xmlns:a16="http://schemas.microsoft.com/office/drawing/2014/main" id="{8C1375D7-B87E-48C4-A485-61AA6D287D2A}"/>
              </a:ext>
            </a:extLst>
          </p:cNvPr>
          <p:cNvSpPr>
            <a:spLocks/>
          </p:cNvSpPr>
          <p:nvPr/>
        </p:nvSpPr>
        <p:spPr bwMode="auto">
          <a:xfrm>
            <a:off x="9948863" y="3922713"/>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9" name="Freeform 188">
            <a:extLst>
              <a:ext uri="{FF2B5EF4-FFF2-40B4-BE49-F238E27FC236}">
                <a16:creationId xmlns:a16="http://schemas.microsoft.com/office/drawing/2014/main" id="{03653EF3-BF05-419A-8DE9-95FD7E1BD967}"/>
              </a:ext>
            </a:extLst>
          </p:cNvPr>
          <p:cNvSpPr>
            <a:spLocks/>
          </p:cNvSpPr>
          <p:nvPr/>
        </p:nvSpPr>
        <p:spPr bwMode="auto">
          <a:xfrm>
            <a:off x="9740900" y="3922713"/>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189">
            <a:extLst>
              <a:ext uri="{FF2B5EF4-FFF2-40B4-BE49-F238E27FC236}">
                <a16:creationId xmlns:a16="http://schemas.microsoft.com/office/drawing/2014/main" id="{605C4AA5-FDE6-479F-81F7-D7076A0E720B}"/>
              </a:ext>
            </a:extLst>
          </p:cNvPr>
          <p:cNvSpPr>
            <a:spLocks/>
          </p:cNvSpPr>
          <p:nvPr/>
        </p:nvSpPr>
        <p:spPr bwMode="auto">
          <a:xfrm>
            <a:off x="9534525" y="39227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1" name="Freeform 190">
            <a:extLst>
              <a:ext uri="{FF2B5EF4-FFF2-40B4-BE49-F238E27FC236}">
                <a16:creationId xmlns:a16="http://schemas.microsoft.com/office/drawing/2014/main" id="{961C69BD-3477-4C2F-AED5-EBA53FA75F4E}"/>
              </a:ext>
            </a:extLst>
          </p:cNvPr>
          <p:cNvSpPr>
            <a:spLocks/>
          </p:cNvSpPr>
          <p:nvPr/>
        </p:nvSpPr>
        <p:spPr bwMode="auto">
          <a:xfrm>
            <a:off x="9328150" y="3922713"/>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191">
            <a:extLst>
              <a:ext uri="{FF2B5EF4-FFF2-40B4-BE49-F238E27FC236}">
                <a16:creationId xmlns:a16="http://schemas.microsoft.com/office/drawing/2014/main" id="{2BB6EA09-1876-4F9E-88B4-5B035AC7D1AE}"/>
              </a:ext>
            </a:extLst>
          </p:cNvPr>
          <p:cNvSpPr>
            <a:spLocks/>
          </p:cNvSpPr>
          <p:nvPr/>
        </p:nvSpPr>
        <p:spPr bwMode="auto">
          <a:xfrm>
            <a:off x="9121775" y="39227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3" name="Freeform 192">
            <a:extLst>
              <a:ext uri="{FF2B5EF4-FFF2-40B4-BE49-F238E27FC236}">
                <a16:creationId xmlns:a16="http://schemas.microsoft.com/office/drawing/2014/main" id="{4DA45D1A-9358-4C3D-AB82-9DA113FFA003}"/>
              </a:ext>
            </a:extLst>
          </p:cNvPr>
          <p:cNvSpPr>
            <a:spLocks/>
          </p:cNvSpPr>
          <p:nvPr/>
        </p:nvSpPr>
        <p:spPr bwMode="auto">
          <a:xfrm>
            <a:off x="8915400" y="3922713"/>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193">
            <a:extLst>
              <a:ext uri="{FF2B5EF4-FFF2-40B4-BE49-F238E27FC236}">
                <a16:creationId xmlns:a16="http://schemas.microsoft.com/office/drawing/2014/main" id="{0E81940A-FD1F-4B9A-AC52-E12E38F5BF08}"/>
              </a:ext>
            </a:extLst>
          </p:cNvPr>
          <p:cNvSpPr>
            <a:spLocks/>
          </p:cNvSpPr>
          <p:nvPr/>
        </p:nvSpPr>
        <p:spPr bwMode="auto">
          <a:xfrm>
            <a:off x="866298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5" name="Freeform 194">
            <a:extLst>
              <a:ext uri="{FF2B5EF4-FFF2-40B4-BE49-F238E27FC236}">
                <a16:creationId xmlns:a16="http://schemas.microsoft.com/office/drawing/2014/main" id="{AB1D3B6D-BD3D-4436-B5D1-042897DEE4C4}"/>
              </a:ext>
            </a:extLst>
          </p:cNvPr>
          <p:cNvSpPr>
            <a:spLocks/>
          </p:cNvSpPr>
          <p:nvPr/>
        </p:nvSpPr>
        <p:spPr bwMode="auto">
          <a:xfrm>
            <a:off x="8456613" y="37322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195">
            <a:extLst>
              <a:ext uri="{FF2B5EF4-FFF2-40B4-BE49-F238E27FC236}">
                <a16:creationId xmlns:a16="http://schemas.microsoft.com/office/drawing/2014/main" id="{10A08F9D-6996-4814-9D3F-3C0E82F18CA1}"/>
              </a:ext>
            </a:extLst>
          </p:cNvPr>
          <p:cNvSpPr>
            <a:spLocks/>
          </p:cNvSpPr>
          <p:nvPr/>
        </p:nvSpPr>
        <p:spPr bwMode="auto">
          <a:xfrm>
            <a:off x="8788400" y="38274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7" name="Freeform 196">
            <a:extLst>
              <a:ext uri="{FF2B5EF4-FFF2-40B4-BE49-F238E27FC236}">
                <a16:creationId xmlns:a16="http://schemas.microsoft.com/office/drawing/2014/main" id="{5207F419-E9FB-48BC-BB34-3E99598D7FED}"/>
              </a:ext>
            </a:extLst>
          </p:cNvPr>
          <p:cNvSpPr>
            <a:spLocks/>
          </p:cNvSpPr>
          <p:nvPr/>
        </p:nvSpPr>
        <p:spPr bwMode="auto">
          <a:xfrm>
            <a:off x="8378825" y="38274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197">
            <a:extLst>
              <a:ext uri="{FF2B5EF4-FFF2-40B4-BE49-F238E27FC236}">
                <a16:creationId xmlns:a16="http://schemas.microsoft.com/office/drawing/2014/main" id="{3D8E2814-1595-4E1D-B037-979FCE6C4975}"/>
              </a:ext>
            </a:extLst>
          </p:cNvPr>
          <p:cNvSpPr>
            <a:spLocks/>
          </p:cNvSpPr>
          <p:nvPr/>
        </p:nvSpPr>
        <p:spPr bwMode="auto">
          <a:xfrm>
            <a:off x="8710613" y="3922713"/>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9" name="Freeform 198">
            <a:extLst>
              <a:ext uri="{FF2B5EF4-FFF2-40B4-BE49-F238E27FC236}">
                <a16:creationId xmlns:a16="http://schemas.microsoft.com/office/drawing/2014/main" id="{4677924D-FBC5-480E-9354-34BEF879E143}"/>
              </a:ext>
            </a:extLst>
          </p:cNvPr>
          <p:cNvSpPr>
            <a:spLocks/>
          </p:cNvSpPr>
          <p:nvPr/>
        </p:nvSpPr>
        <p:spPr bwMode="auto">
          <a:xfrm>
            <a:off x="8504238" y="3922713"/>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199">
            <a:extLst>
              <a:ext uri="{FF2B5EF4-FFF2-40B4-BE49-F238E27FC236}">
                <a16:creationId xmlns:a16="http://schemas.microsoft.com/office/drawing/2014/main" id="{7514BAA1-77AD-4CCB-8BA3-B9EC507B65A9}"/>
              </a:ext>
            </a:extLst>
          </p:cNvPr>
          <p:cNvSpPr>
            <a:spLocks/>
          </p:cNvSpPr>
          <p:nvPr/>
        </p:nvSpPr>
        <p:spPr bwMode="auto">
          <a:xfrm>
            <a:off x="8585200" y="38274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1" name="Freeform 200">
            <a:extLst>
              <a:ext uri="{FF2B5EF4-FFF2-40B4-BE49-F238E27FC236}">
                <a16:creationId xmlns:a16="http://schemas.microsoft.com/office/drawing/2014/main" id="{EF1F3594-157E-48EE-B651-8C50832C2D67}"/>
              </a:ext>
            </a:extLst>
          </p:cNvPr>
          <p:cNvSpPr>
            <a:spLocks/>
          </p:cNvSpPr>
          <p:nvPr/>
        </p:nvSpPr>
        <p:spPr bwMode="auto">
          <a:xfrm>
            <a:off x="1647930" y="4230688"/>
            <a:ext cx="2660650" cy="757237"/>
          </a:xfrm>
          <a:custGeom>
            <a:avLst/>
            <a:gdLst>
              <a:gd name="T0" fmla="*/ 131 w 1676"/>
              <a:gd name="T1" fmla="*/ 0 h 477"/>
              <a:gd name="T2" fmla="*/ 131 w 1676"/>
              <a:gd name="T3" fmla="*/ 0 h 477"/>
              <a:gd name="T4" fmla="*/ 261 w 1676"/>
              <a:gd name="T5" fmla="*/ 0 h 477"/>
              <a:gd name="T6" fmla="*/ 261 w 1676"/>
              <a:gd name="T7" fmla="*/ 0 h 477"/>
              <a:gd name="T8" fmla="*/ 391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1 w 1676"/>
              <a:gd name="T35" fmla="*/ 119 h 477"/>
              <a:gd name="T36" fmla="*/ 1201 w 1676"/>
              <a:gd name="T37" fmla="*/ 119 h 477"/>
              <a:gd name="T38" fmla="*/ 1280 w 1676"/>
              <a:gd name="T39" fmla="*/ 179 h 477"/>
              <a:gd name="T40" fmla="*/ 1280 w 1676"/>
              <a:gd name="T41" fmla="*/ 179 h 477"/>
              <a:gd name="T42" fmla="*/ 1359 w 1676"/>
              <a:gd name="T43" fmla="*/ 239 h 477"/>
              <a:gd name="T44" fmla="*/ 1359 w 1676"/>
              <a:gd name="T45" fmla="*/ 239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6 w 1676"/>
              <a:gd name="T77" fmla="*/ 477 h 477"/>
              <a:gd name="T78" fmla="*/ 1026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8 w 1676"/>
              <a:gd name="T103" fmla="*/ 239 h 477"/>
              <a:gd name="T104" fmla="*/ 318 w 1676"/>
              <a:gd name="T105" fmla="*/ 239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1"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1" y="119"/>
                </a:lnTo>
                <a:lnTo>
                  <a:pt x="1201" y="119"/>
                </a:lnTo>
                <a:lnTo>
                  <a:pt x="1280" y="179"/>
                </a:lnTo>
                <a:lnTo>
                  <a:pt x="1280" y="179"/>
                </a:lnTo>
                <a:lnTo>
                  <a:pt x="1359" y="239"/>
                </a:lnTo>
                <a:lnTo>
                  <a:pt x="1359" y="239"/>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6" y="477"/>
                </a:lnTo>
                <a:lnTo>
                  <a:pt x="1026"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8" y="239"/>
                </a:lnTo>
                <a:lnTo>
                  <a:pt x="318" y="239"/>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201">
            <a:extLst>
              <a:ext uri="{FF2B5EF4-FFF2-40B4-BE49-F238E27FC236}">
                <a16:creationId xmlns:a16="http://schemas.microsoft.com/office/drawing/2014/main" id="{BA6E89D3-0C95-4117-88EA-803DF6FB6AB5}"/>
              </a:ext>
            </a:extLst>
          </p:cNvPr>
          <p:cNvSpPr>
            <a:spLocks/>
          </p:cNvSpPr>
          <p:nvPr/>
        </p:nvSpPr>
        <p:spPr bwMode="auto">
          <a:xfrm>
            <a:off x="3094143"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3" name="Freeform 202">
            <a:extLst>
              <a:ext uri="{FF2B5EF4-FFF2-40B4-BE49-F238E27FC236}">
                <a16:creationId xmlns:a16="http://schemas.microsoft.com/office/drawing/2014/main" id="{D51E2E1B-DB28-484B-A46B-9E916D94ACCA}"/>
              </a:ext>
            </a:extLst>
          </p:cNvPr>
          <p:cNvSpPr>
            <a:spLocks/>
          </p:cNvSpPr>
          <p:nvPr/>
        </p:nvSpPr>
        <p:spPr bwMode="auto">
          <a:xfrm>
            <a:off x="2887768" y="4230688"/>
            <a:ext cx="333375" cy="93662"/>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203">
            <a:extLst>
              <a:ext uri="{FF2B5EF4-FFF2-40B4-BE49-F238E27FC236}">
                <a16:creationId xmlns:a16="http://schemas.microsoft.com/office/drawing/2014/main" id="{5B56B71D-94BF-47FF-AF61-34E2117B60FF}"/>
              </a:ext>
            </a:extLst>
          </p:cNvPr>
          <p:cNvSpPr>
            <a:spLocks/>
          </p:cNvSpPr>
          <p:nvPr/>
        </p:nvSpPr>
        <p:spPr bwMode="auto">
          <a:xfrm>
            <a:off x="2681393" y="4230688"/>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5" name="Freeform 204">
            <a:extLst>
              <a:ext uri="{FF2B5EF4-FFF2-40B4-BE49-F238E27FC236}">
                <a16:creationId xmlns:a16="http://schemas.microsoft.com/office/drawing/2014/main" id="{764E2E79-9DBD-497D-BF03-A23920958660}"/>
              </a:ext>
            </a:extLst>
          </p:cNvPr>
          <p:cNvSpPr>
            <a:spLocks/>
          </p:cNvSpPr>
          <p:nvPr/>
        </p:nvSpPr>
        <p:spPr bwMode="auto">
          <a:xfrm>
            <a:off x="2475018" y="4230688"/>
            <a:ext cx="331788" cy="93662"/>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6" name="Freeform 206">
            <a:extLst>
              <a:ext uri="{FF2B5EF4-FFF2-40B4-BE49-F238E27FC236}">
                <a16:creationId xmlns:a16="http://schemas.microsoft.com/office/drawing/2014/main" id="{C43F2E9C-7134-4B86-BF4E-051861343628}"/>
              </a:ext>
            </a:extLst>
          </p:cNvPr>
          <p:cNvSpPr>
            <a:spLocks/>
          </p:cNvSpPr>
          <p:nvPr/>
        </p:nvSpPr>
        <p:spPr bwMode="auto">
          <a:xfrm>
            <a:off x="2268643" y="4230688"/>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 name="Freeform 207">
            <a:extLst>
              <a:ext uri="{FF2B5EF4-FFF2-40B4-BE49-F238E27FC236}">
                <a16:creationId xmlns:a16="http://schemas.microsoft.com/office/drawing/2014/main" id="{86DC3B08-DD3E-4F1A-BEC8-4B3F6A218255}"/>
              </a:ext>
            </a:extLst>
          </p:cNvPr>
          <p:cNvSpPr>
            <a:spLocks/>
          </p:cNvSpPr>
          <p:nvPr/>
        </p:nvSpPr>
        <p:spPr bwMode="auto">
          <a:xfrm>
            <a:off x="2062268" y="423068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8" name="Freeform 208">
            <a:extLst>
              <a:ext uri="{FF2B5EF4-FFF2-40B4-BE49-F238E27FC236}">
                <a16:creationId xmlns:a16="http://schemas.microsoft.com/office/drawing/2014/main" id="{F96C599F-3359-44D2-8EFE-CEA2F543B424}"/>
              </a:ext>
            </a:extLst>
          </p:cNvPr>
          <p:cNvSpPr>
            <a:spLocks/>
          </p:cNvSpPr>
          <p:nvPr/>
        </p:nvSpPr>
        <p:spPr bwMode="auto">
          <a:xfrm>
            <a:off x="1855893" y="4230688"/>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9" name="Freeform 209">
            <a:extLst>
              <a:ext uri="{FF2B5EF4-FFF2-40B4-BE49-F238E27FC236}">
                <a16:creationId xmlns:a16="http://schemas.microsoft.com/office/drawing/2014/main" id="{14299040-037D-4C13-B4A3-026A05F3A8CB}"/>
              </a:ext>
            </a:extLst>
          </p:cNvPr>
          <p:cNvSpPr>
            <a:spLocks/>
          </p:cNvSpPr>
          <p:nvPr/>
        </p:nvSpPr>
        <p:spPr bwMode="auto">
          <a:xfrm>
            <a:off x="1647930" y="4230688"/>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 name="Freeform 210">
            <a:extLst>
              <a:ext uri="{FF2B5EF4-FFF2-40B4-BE49-F238E27FC236}">
                <a16:creationId xmlns:a16="http://schemas.microsoft.com/office/drawing/2014/main" id="{9A0CFBAE-CC80-4D03-8F17-A14A29C9825A}"/>
              </a:ext>
            </a:extLst>
          </p:cNvPr>
          <p:cNvSpPr>
            <a:spLocks/>
          </p:cNvSpPr>
          <p:nvPr/>
        </p:nvSpPr>
        <p:spPr bwMode="auto">
          <a:xfrm>
            <a:off x="3219555" y="432435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1" name="Freeform 211">
            <a:extLst>
              <a:ext uri="{FF2B5EF4-FFF2-40B4-BE49-F238E27FC236}">
                <a16:creationId xmlns:a16="http://schemas.microsoft.com/office/drawing/2014/main" id="{2733348A-4A6C-4253-B9B3-BA45700E05A5}"/>
              </a:ext>
            </a:extLst>
          </p:cNvPr>
          <p:cNvSpPr>
            <a:spLocks/>
          </p:cNvSpPr>
          <p:nvPr/>
        </p:nvSpPr>
        <p:spPr bwMode="auto">
          <a:xfrm>
            <a:off x="3013180"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 name="Freeform 212">
            <a:extLst>
              <a:ext uri="{FF2B5EF4-FFF2-40B4-BE49-F238E27FC236}">
                <a16:creationId xmlns:a16="http://schemas.microsoft.com/office/drawing/2014/main" id="{0E3A0BE1-DEF1-464B-9F50-4FD82B501856}"/>
              </a:ext>
            </a:extLst>
          </p:cNvPr>
          <p:cNvSpPr>
            <a:spLocks/>
          </p:cNvSpPr>
          <p:nvPr/>
        </p:nvSpPr>
        <p:spPr bwMode="auto">
          <a:xfrm>
            <a:off x="2806805"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 name="Freeform 213">
            <a:extLst>
              <a:ext uri="{FF2B5EF4-FFF2-40B4-BE49-F238E27FC236}">
                <a16:creationId xmlns:a16="http://schemas.microsoft.com/office/drawing/2014/main" id="{9C91A50F-5C2A-4DB8-B8BC-D9143BB2042A}"/>
              </a:ext>
            </a:extLst>
          </p:cNvPr>
          <p:cNvSpPr>
            <a:spLocks/>
          </p:cNvSpPr>
          <p:nvPr/>
        </p:nvSpPr>
        <p:spPr bwMode="auto">
          <a:xfrm>
            <a:off x="260043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4" name="Freeform 214">
            <a:extLst>
              <a:ext uri="{FF2B5EF4-FFF2-40B4-BE49-F238E27FC236}">
                <a16:creationId xmlns:a16="http://schemas.microsoft.com/office/drawing/2014/main" id="{F4DA9438-ACE0-4170-A067-09F47A8033C8}"/>
              </a:ext>
            </a:extLst>
          </p:cNvPr>
          <p:cNvSpPr>
            <a:spLocks/>
          </p:cNvSpPr>
          <p:nvPr/>
        </p:nvSpPr>
        <p:spPr bwMode="auto">
          <a:xfrm>
            <a:off x="2394055" y="43243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5" name="Freeform 215">
            <a:extLst>
              <a:ext uri="{FF2B5EF4-FFF2-40B4-BE49-F238E27FC236}">
                <a16:creationId xmlns:a16="http://schemas.microsoft.com/office/drawing/2014/main" id="{95FAC700-979D-4046-BCBF-7017F00DFBFB}"/>
              </a:ext>
            </a:extLst>
          </p:cNvPr>
          <p:cNvSpPr>
            <a:spLocks/>
          </p:cNvSpPr>
          <p:nvPr/>
        </p:nvSpPr>
        <p:spPr bwMode="auto">
          <a:xfrm>
            <a:off x="2187680" y="43243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6" name="Freeform 216">
            <a:extLst>
              <a:ext uri="{FF2B5EF4-FFF2-40B4-BE49-F238E27FC236}">
                <a16:creationId xmlns:a16="http://schemas.microsoft.com/office/drawing/2014/main" id="{72459348-3752-4D8B-BDB7-55E39E862B00}"/>
              </a:ext>
            </a:extLst>
          </p:cNvPr>
          <p:cNvSpPr>
            <a:spLocks/>
          </p:cNvSpPr>
          <p:nvPr/>
        </p:nvSpPr>
        <p:spPr bwMode="auto">
          <a:xfrm>
            <a:off x="1981305"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7" name="Freeform 217">
            <a:extLst>
              <a:ext uri="{FF2B5EF4-FFF2-40B4-BE49-F238E27FC236}">
                <a16:creationId xmlns:a16="http://schemas.microsoft.com/office/drawing/2014/main" id="{6BA61B20-9405-4032-A7CA-ED8939987D74}"/>
              </a:ext>
            </a:extLst>
          </p:cNvPr>
          <p:cNvSpPr>
            <a:spLocks/>
          </p:cNvSpPr>
          <p:nvPr/>
        </p:nvSpPr>
        <p:spPr bwMode="auto">
          <a:xfrm>
            <a:off x="1774930" y="43243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8" name="Freeform 218">
            <a:extLst>
              <a:ext uri="{FF2B5EF4-FFF2-40B4-BE49-F238E27FC236}">
                <a16:creationId xmlns:a16="http://schemas.microsoft.com/office/drawing/2014/main" id="{3BF310F4-EE70-452D-A647-5F24951E6987}"/>
              </a:ext>
            </a:extLst>
          </p:cNvPr>
          <p:cNvSpPr>
            <a:spLocks/>
          </p:cNvSpPr>
          <p:nvPr/>
        </p:nvSpPr>
        <p:spPr bwMode="auto">
          <a:xfrm>
            <a:off x="3344968" y="4419600"/>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9" name="Freeform 219">
            <a:extLst>
              <a:ext uri="{FF2B5EF4-FFF2-40B4-BE49-F238E27FC236}">
                <a16:creationId xmlns:a16="http://schemas.microsoft.com/office/drawing/2014/main" id="{021B6341-5461-41DE-B4BD-46D7C072E772}"/>
              </a:ext>
            </a:extLst>
          </p:cNvPr>
          <p:cNvSpPr>
            <a:spLocks/>
          </p:cNvSpPr>
          <p:nvPr/>
        </p:nvSpPr>
        <p:spPr bwMode="auto">
          <a:xfrm>
            <a:off x="3140180" y="44196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0" name="Freeform 220">
            <a:extLst>
              <a:ext uri="{FF2B5EF4-FFF2-40B4-BE49-F238E27FC236}">
                <a16:creationId xmlns:a16="http://schemas.microsoft.com/office/drawing/2014/main" id="{6D056878-E96F-48D3-9C28-561CC6E59715}"/>
              </a:ext>
            </a:extLst>
          </p:cNvPr>
          <p:cNvSpPr>
            <a:spLocks/>
          </p:cNvSpPr>
          <p:nvPr/>
        </p:nvSpPr>
        <p:spPr bwMode="auto">
          <a:xfrm>
            <a:off x="2933805"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1" name="Freeform 221">
            <a:extLst>
              <a:ext uri="{FF2B5EF4-FFF2-40B4-BE49-F238E27FC236}">
                <a16:creationId xmlns:a16="http://schemas.microsoft.com/office/drawing/2014/main" id="{5BD81111-A2CB-40C9-AD39-078E1BA2A6E7}"/>
              </a:ext>
            </a:extLst>
          </p:cNvPr>
          <p:cNvSpPr>
            <a:spLocks/>
          </p:cNvSpPr>
          <p:nvPr/>
        </p:nvSpPr>
        <p:spPr bwMode="auto">
          <a:xfrm>
            <a:off x="2725843" y="441960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2" name="Freeform 222">
            <a:extLst>
              <a:ext uri="{FF2B5EF4-FFF2-40B4-BE49-F238E27FC236}">
                <a16:creationId xmlns:a16="http://schemas.microsoft.com/office/drawing/2014/main" id="{3E909F25-9147-40ED-A2AC-DFEBFE7A3294}"/>
              </a:ext>
            </a:extLst>
          </p:cNvPr>
          <p:cNvSpPr>
            <a:spLocks/>
          </p:cNvSpPr>
          <p:nvPr/>
        </p:nvSpPr>
        <p:spPr bwMode="auto">
          <a:xfrm>
            <a:off x="2519468"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3" name="Freeform 223">
            <a:extLst>
              <a:ext uri="{FF2B5EF4-FFF2-40B4-BE49-F238E27FC236}">
                <a16:creationId xmlns:a16="http://schemas.microsoft.com/office/drawing/2014/main" id="{030FEE94-F47F-4273-8A49-290383881561}"/>
              </a:ext>
            </a:extLst>
          </p:cNvPr>
          <p:cNvSpPr>
            <a:spLocks/>
          </p:cNvSpPr>
          <p:nvPr/>
        </p:nvSpPr>
        <p:spPr bwMode="auto">
          <a:xfrm>
            <a:off x="2314680" y="44196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4" name="Freeform 224">
            <a:extLst>
              <a:ext uri="{FF2B5EF4-FFF2-40B4-BE49-F238E27FC236}">
                <a16:creationId xmlns:a16="http://schemas.microsoft.com/office/drawing/2014/main" id="{86A0E960-4A7F-4C71-9CDF-560B4F6F8ED2}"/>
              </a:ext>
            </a:extLst>
          </p:cNvPr>
          <p:cNvSpPr>
            <a:spLocks/>
          </p:cNvSpPr>
          <p:nvPr/>
        </p:nvSpPr>
        <p:spPr bwMode="auto">
          <a:xfrm>
            <a:off x="2106718" y="44196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5" name="Freeform 225">
            <a:extLst>
              <a:ext uri="{FF2B5EF4-FFF2-40B4-BE49-F238E27FC236}">
                <a16:creationId xmlns:a16="http://schemas.microsoft.com/office/drawing/2014/main" id="{0447A0A9-E0D3-4724-825B-D128F8AE373A}"/>
              </a:ext>
            </a:extLst>
          </p:cNvPr>
          <p:cNvSpPr>
            <a:spLocks/>
          </p:cNvSpPr>
          <p:nvPr/>
        </p:nvSpPr>
        <p:spPr bwMode="auto">
          <a:xfrm>
            <a:off x="1900343" y="44196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6" name="Freeform 226">
            <a:extLst>
              <a:ext uri="{FF2B5EF4-FFF2-40B4-BE49-F238E27FC236}">
                <a16:creationId xmlns:a16="http://schemas.microsoft.com/office/drawing/2014/main" id="{B6886262-D5C9-48D3-88C4-65225A07FFFB}"/>
              </a:ext>
            </a:extLst>
          </p:cNvPr>
          <p:cNvSpPr>
            <a:spLocks/>
          </p:cNvSpPr>
          <p:nvPr/>
        </p:nvSpPr>
        <p:spPr bwMode="auto">
          <a:xfrm>
            <a:off x="3471968" y="45148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7" name="Freeform 227">
            <a:extLst>
              <a:ext uri="{FF2B5EF4-FFF2-40B4-BE49-F238E27FC236}">
                <a16:creationId xmlns:a16="http://schemas.microsoft.com/office/drawing/2014/main" id="{6F1C4E16-7110-4052-B4B8-E5F39ED57912}"/>
              </a:ext>
            </a:extLst>
          </p:cNvPr>
          <p:cNvSpPr>
            <a:spLocks/>
          </p:cNvSpPr>
          <p:nvPr/>
        </p:nvSpPr>
        <p:spPr bwMode="auto">
          <a:xfrm>
            <a:off x="3265593" y="45148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8" name="Freeform 228">
            <a:extLst>
              <a:ext uri="{FF2B5EF4-FFF2-40B4-BE49-F238E27FC236}">
                <a16:creationId xmlns:a16="http://schemas.microsoft.com/office/drawing/2014/main" id="{7D7F48F2-EC8C-4A53-846C-D61031B73A84}"/>
              </a:ext>
            </a:extLst>
          </p:cNvPr>
          <p:cNvSpPr>
            <a:spLocks/>
          </p:cNvSpPr>
          <p:nvPr/>
        </p:nvSpPr>
        <p:spPr bwMode="auto">
          <a:xfrm>
            <a:off x="3059218"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229">
            <a:extLst>
              <a:ext uri="{FF2B5EF4-FFF2-40B4-BE49-F238E27FC236}">
                <a16:creationId xmlns:a16="http://schemas.microsoft.com/office/drawing/2014/main" id="{EDC51EC5-6A60-4F74-BB8E-504DE59890FB}"/>
              </a:ext>
            </a:extLst>
          </p:cNvPr>
          <p:cNvSpPr>
            <a:spLocks/>
          </p:cNvSpPr>
          <p:nvPr/>
        </p:nvSpPr>
        <p:spPr bwMode="auto">
          <a:xfrm>
            <a:off x="2852843" y="45148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0" name="Freeform 230">
            <a:extLst>
              <a:ext uri="{FF2B5EF4-FFF2-40B4-BE49-F238E27FC236}">
                <a16:creationId xmlns:a16="http://schemas.microsoft.com/office/drawing/2014/main" id="{A2F58457-CDDE-4072-BECC-DDC175B46FD1}"/>
              </a:ext>
            </a:extLst>
          </p:cNvPr>
          <p:cNvSpPr>
            <a:spLocks/>
          </p:cNvSpPr>
          <p:nvPr/>
        </p:nvSpPr>
        <p:spPr bwMode="auto">
          <a:xfrm>
            <a:off x="2644880" y="45148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1" name="Freeform 231">
            <a:extLst>
              <a:ext uri="{FF2B5EF4-FFF2-40B4-BE49-F238E27FC236}">
                <a16:creationId xmlns:a16="http://schemas.microsoft.com/office/drawing/2014/main" id="{15561DA0-C02A-4049-A69D-A36FFD1104DE}"/>
              </a:ext>
            </a:extLst>
          </p:cNvPr>
          <p:cNvSpPr>
            <a:spLocks/>
          </p:cNvSpPr>
          <p:nvPr/>
        </p:nvSpPr>
        <p:spPr bwMode="auto">
          <a:xfrm>
            <a:off x="2440093"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2" name="Freeform 232">
            <a:extLst>
              <a:ext uri="{FF2B5EF4-FFF2-40B4-BE49-F238E27FC236}">
                <a16:creationId xmlns:a16="http://schemas.microsoft.com/office/drawing/2014/main" id="{0E462879-9569-4CE6-8D2E-253ACE118592}"/>
              </a:ext>
            </a:extLst>
          </p:cNvPr>
          <p:cNvSpPr>
            <a:spLocks/>
          </p:cNvSpPr>
          <p:nvPr/>
        </p:nvSpPr>
        <p:spPr bwMode="auto">
          <a:xfrm>
            <a:off x="2233718" y="45148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3" name="Freeform 233">
            <a:extLst>
              <a:ext uri="{FF2B5EF4-FFF2-40B4-BE49-F238E27FC236}">
                <a16:creationId xmlns:a16="http://schemas.microsoft.com/office/drawing/2014/main" id="{54A71EA4-5898-4828-B279-3AE93DA16565}"/>
              </a:ext>
            </a:extLst>
          </p:cNvPr>
          <p:cNvSpPr>
            <a:spLocks/>
          </p:cNvSpPr>
          <p:nvPr/>
        </p:nvSpPr>
        <p:spPr bwMode="auto">
          <a:xfrm>
            <a:off x="2025755" y="45148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4" name="Freeform 234">
            <a:extLst>
              <a:ext uri="{FF2B5EF4-FFF2-40B4-BE49-F238E27FC236}">
                <a16:creationId xmlns:a16="http://schemas.microsoft.com/office/drawing/2014/main" id="{9F8C809E-3975-4EB2-9BEE-9D14E29FA113}"/>
              </a:ext>
            </a:extLst>
          </p:cNvPr>
          <p:cNvSpPr>
            <a:spLocks/>
          </p:cNvSpPr>
          <p:nvPr/>
        </p:nvSpPr>
        <p:spPr bwMode="auto">
          <a:xfrm>
            <a:off x="3597380" y="46101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5" name="Freeform 235">
            <a:extLst>
              <a:ext uri="{FF2B5EF4-FFF2-40B4-BE49-F238E27FC236}">
                <a16:creationId xmlns:a16="http://schemas.microsoft.com/office/drawing/2014/main" id="{D78C7D43-A0B4-4118-8489-7FA6667EDD6F}"/>
              </a:ext>
            </a:extLst>
          </p:cNvPr>
          <p:cNvSpPr>
            <a:spLocks/>
          </p:cNvSpPr>
          <p:nvPr/>
        </p:nvSpPr>
        <p:spPr bwMode="auto">
          <a:xfrm>
            <a:off x="3392593" y="4610100"/>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236">
            <a:extLst>
              <a:ext uri="{FF2B5EF4-FFF2-40B4-BE49-F238E27FC236}">
                <a16:creationId xmlns:a16="http://schemas.microsoft.com/office/drawing/2014/main" id="{3C71DED0-DC8A-4F1E-9C5C-179B9199FE28}"/>
              </a:ext>
            </a:extLst>
          </p:cNvPr>
          <p:cNvSpPr>
            <a:spLocks/>
          </p:cNvSpPr>
          <p:nvPr/>
        </p:nvSpPr>
        <p:spPr bwMode="auto">
          <a:xfrm>
            <a:off x="3184630" y="4610100"/>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7" name="Freeform 237">
            <a:extLst>
              <a:ext uri="{FF2B5EF4-FFF2-40B4-BE49-F238E27FC236}">
                <a16:creationId xmlns:a16="http://schemas.microsoft.com/office/drawing/2014/main" id="{2306610F-CA38-4F97-AF48-2D855BD54AD9}"/>
              </a:ext>
            </a:extLst>
          </p:cNvPr>
          <p:cNvSpPr>
            <a:spLocks/>
          </p:cNvSpPr>
          <p:nvPr/>
        </p:nvSpPr>
        <p:spPr bwMode="auto">
          <a:xfrm>
            <a:off x="2978255" y="46101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8" name="Freeform 238">
            <a:extLst>
              <a:ext uri="{FF2B5EF4-FFF2-40B4-BE49-F238E27FC236}">
                <a16:creationId xmlns:a16="http://schemas.microsoft.com/office/drawing/2014/main" id="{852E09EC-F228-4485-A222-E9FFB993816C}"/>
              </a:ext>
            </a:extLst>
          </p:cNvPr>
          <p:cNvSpPr>
            <a:spLocks/>
          </p:cNvSpPr>
          <p:nvPr/>
        </p:nvSpPr>
        <p:spPr bwMode="auto">
          <a:xfrm>
            <a:off x="2771880" y="4610100"/>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9" name="Freeform 239">
            <a:extLst>
              <a:ext uri="{FF2B5EF4-FFF2-40B4-BE49-F238E27FC236}">
                <a16:creationId xmlns:a16="http://schemas.microsoft.com/office/drawing/2014/main" id="{3345CB75-7655-4167-8B09-3CE0B9AE01B1}"/>
              </a:ext>
            </a:extLst>
          </p:cNvPr>
          <p:cNvSpPr>
            <a:spLocks/>
          </p:cNvSpPr>
          <p:nvPr/>
        </p:nvSpPr>
        <p:spPr bwMode="auto">
          <a:xfrm>
            <a:off x="2565505" y="46101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0" name="Freeform 240">
            <a:extLst>
              <a:ext uri="{FF2B5EF4-FFF2-40B4-BE49-F238E27FC236}">
                <a16:creationId xmlns:a16="http://schemas.microsoft.com/office/drawing/2014/main" id="{F3C99158-86AC-4B3C-BC21-B729FD5AB0AB}"/>
              </a:ext>
            </a:extLst>
          </p:cNvPr>
          <p:cNvSpPr>
            <a:spLocks/>
          </p:cNvSpPr>
          <p:nvPr/>
        </p:nvSpPr>
        <p:spPr bwMode="auto">
          <a:xfrm>
            <a:off x="2359130" y="46101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1" name="Freeform 241">
            <a:extLst>
              <a:ext uri="{FF2B5EF4-FFF2-40B4-BE49-F238E27FC236}">
                <a16:creationId xmlns:a16="http://schemas.microsoft.com/office/drawing/2014/main" id="{207DC3C2-63CC-4FE8-B442-8C76191EE122}"/>
              </a:ext>
            </a:extLst>
          </p:cNvPr>
          <p:cNvSpPr>
            <a:spLocks/>
          </p:cNvSpPr>
          <p:nvPr/>
        </p:nvSpPr>
        <p:spPr bwMode="auto">
          <a:xfrm>
            <a:off x="2152755" y="46101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2" name="Freeform 242">
            <a:extLst>
              <a:ext uri="{FF2B5EF4-FFF2-40B4-BE49-F238E27FC236}">
                <a16:creationId xmlns:a16="http://schemas.microsoft.com/office/drawing/2014/main" id="{3B6F407C-CDB9-4F33-96C3-D02C52E2C63E}"/>
              </a:ext>
            </a:extLst>
          </p:cNvPr>
          <p:cNvSpPr>
            <a:spLocks/>
          </p:cNvSpPr>
          <p:nvPr/>
        </p:nvSpPr>
        <p:spPr bwMode="auto">
          <a:xfrm>
            <a:off x="3722793" y="47037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3" name="Freeform 243">
            <a:extLst>
              <a:ext uri="{FF2B5EF4-FFF2-40B4-BE49-F238E27FC236}">
                <a16:creationId xmlns:a16="http://schemas.microsoft.com/office/drawing/2014/main" id="{BF3D6DF3-0DD2-4419-8753-3BD01B06DA44}"/>
              </a:ext>
            </a:extLst>
          </p:cNvPr>
          <p:cNvSpPr>
            <a:spLocks/>
          </p:cNvSpPr>
          <p:nvPr/>
        </p:nvSpPr>
        <p:spPr bwMode="auto">
          <a:xfrm>
            <a:off x="3518005"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4" name="Freeform 244">
            <a:extLst>
              <a:ext uri="{FF2B5EF4-FFF2-40B4-BE49-F238E27FC236}">
                <a16:creationId xmlns:a16="http://schemas.microsoft.com/office/drawing/2014/main" id="{14419E19-146F-4AC4-94EF-F8D60ED3E2F2}"/>
              </a:ext>
            </a:extLst>
          </p:cNvPr>
          <p:cNvSpPr>
            <a:spLocks/>
          </p:cNvSpPr>
          <p:nvPr/>
        </p:nvSpPr>
        <p:spPr bwMode="auto">
          <a:xfrm>
            <a:off x="3311630"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5" name="Freeform 245">
            <a:extLst>
              <a:ext uri="{FF2B5EF4-FFF2-40B4-BE49-F238E27FC236}">
                <a16:creationId xmlns:a16="http://schemas.microsoft.com/office/drawing/2014/main" id="{17D4C85C-353C-4422-9C54-08182272A07F}"/>
              </a:ext>
            </a:extLst>
          </p:cNvPr>
          <p:cNvSpPr>
            <a:spLocks/>
          </p:cNvSpPr>
          <p:nvPr/>
        </p:nvSpPr>
        <p:spPr bwMode="auto">
          <a:xfrm>
            <a:off x="3103668" y="4703763"/>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6" name="Freeform 246">
            <a:extLst>
              <a:ext uri="{FF2B5EF4-FFF2-40B4-BE49-F238E27FC236}">
                <a16:creationId xmlns:a16="http://schemas.microsoft.com/office/drawing/2014/main" id="{82AB428F-386A-4AB1-84E5-AE92F10555E0}"/>
              </a:ext>
            </a:extLst>
          </p:cNvPr>
          <p:cNvSpPr>
            <a:spLocks/>
          </p:cNvSpPr>
          <p:nvPr/>
        </p:nvSpPr>
        <p:spPr bwMode="auto">
          <a:xfrm>
            <a:off x="2898880" y="47037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7" name="Freeform 247">
            <a:extLst>
              <a:ext uri="{FF2B5EF4-FFF2-40B4-BE49-F238E27FC236}">
                <a16:creationId xmlns:a16="http://schemas.microsoft.com/office/drawing/2014/main" id="{2A100B21-B352-4882-A5C1-F852A41447E5}"/>
              </a:ext>
            </a:extLst>
          </p:cNvPr>
          <p:cNvSpPr>
            <a:spLocks/>
          </p:cNvSpPr>
          <p:nvPr/>
        </p:nvSpPr>
        <p:spPr bwMode="auto">
          <a:xfrm>
            <a:off x="227816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8" name="Freeform 248">
            <a:extLst>
              <a:ext uri="{FF2B5EF4-FFF2-40B4-BE49-F238E27FC236}">
                <a16:creationId xmlns:a16="http://schemas.microsoft.com/office/drawing/2014/main" id="{EF1B81BF-C2E6-401B-83FE-78F186A2E9E8}"/>
              </a:ext>
            </a:extLst>
          </p:cNvPr>
          <p:cNvSpPr>
            <a:spLocks/>
          </p:cNvSpPr>
          <p:nvPr/>
        </p:nvSpPr>
        <p:spPr bwMode="auto">
          <a:xfrm>
            <a:off x="3849793" y="47990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9" name="Freeform 249">
            <a:extLst>
              <a:ext uri="{FF2B5EF4-FFF2-40B4-BE49-F238E27FC236}">
                <a16:creationId xmlns:a16="http://schemas.microsoft.com/office/drawing/2014/main" id="{B8A590A0-64C7-4FBA-A6F0-0E6E6F5FC1C0}"/>
              </a:ext>
            </a:extLst>
          </p:cNvPr>
          <p:cNvSpPr>
            <a:spLocks/>
          </p:cNvSpPr>
          <p:nvPr/>
        </p:nvSpPr>
        <p:spPr bwMode="auto">
          <a:xfrm>
            <a:off x="3643418"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250">
            <a:extLst>
              <a:ext uri="{FF2B5EF4-FFF2-40B4-BE49-F238E27FC236}">
                <a16:creationId xmlns:a16="http://schemas.microsoft.com/office/drawing/2014/main" id="{C370A0D4-E064-465E-B5C6-11AB678A9084}"/>
              </a:ext>
            </a:extLst>
          </p:cNvPr>
          <p:cNvSpPr>
            <a:spLocks/>
          </p:cNvSpPr>
          <p:nvPr/>
        </p:nvSpPr>
        <p:spPr bwMode="auto">
          <a:xfrm>
            <a:off x="3437043"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1" name="Freeform 251">
            <a:extLst>
              <a:ext uri="{FF2B5EF4-FFF2-40B4-BE49-F238E27FC236}">
                <a16:creationId xmlns:a16="http://schemas.microsoft.com/office/drawing/2014/main" id="{56A007EC-A9C5-4825-A199-D862420CF323}"/>
              </a:ext>
            </a:extLst>
          </p:cNvPr>
          <p:cNvSpPr>
            <a:spLocks/>
          </p:cNvSpPr>
          <p:nvPr/>
        </p:nvSpPr>
        <p:spPr bwMode="auto">
          <a:xfrm>
            <a:off x="3229080" y="479901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2" name="Freeform 252">
            <a:extLst>
              <a:ext uri="{FF2B5EF4-FFF2-40B4-BE49-F238E27FC236}">
                <a16:creationId xmlns:a16="http://schemas.microsoft.com/office/drawing/2014/main" id="{50301D98-1715-4D6B-BC8D-7C0F678EBD18}"/>
              </a:ext>
            </a:extLst>
          </p:cNvPr>
          <p:cNvSpPr>
            <a:spLocks/>
          </p:cNvSpPr>
          <p:nvPr/>
        </p:nvSpPr>
        <p:spPr bwMode="auto">
          <a:xfrm>
            <a:off x="3024293"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3" name="Freeform 253">
            <a:extLst>
              <a:ext uri="{FF2B5EF4-FFF2-40B4-BE49-F238E27FC236}">
                <a16:creationId xmlns:a16="http://schemas.microsoft.com/office/drawing/2014/main" id="{D903B759-217C-4504-875E-24C00A4E492E}"/>
              </a:ext>
            </a:extLst>
          </p:cNvPr>
          <p:cNvSpPr>
            <a:spLocks/>
          </p:cNvSpPr>
          <p:nvPr/>
        </p:nvSpPr>
        <p:spPr bwMode="auto">
          <a:xfrm>
            <a:off x="3976793" y="48926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4" name="Freeform 254">
            <a:extLst>
              <a:ext uri="{FF2B5EF4-FFF2-40B4-BE49-F238E27FC236}">
                <a16:creationId xmlns:a16="http://schemas.microsoft.com/office/drawing/2014/main" id="{E2FC4E4D-F1DA-4630-B11B-57100B41AA10}"/>
              </a:ext>
            </a:extLst>
          </p:cNvPr>
          <p:cNvSpPr>
            <a:spLocks/>
          </p:cNvSpPr>
          <p:nvPr/>
        </p:nvSpPr>
        <p:spPr bwMode="auto">
          <a:xfrm>
            <a:off x="3768830"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5" name="Freeform 255">
            <a:extLst>
              <a:ext uri="{FF2B5EF4-FFF2-40B4-BE49-F238E27FC236}">
                <a16:creationId xmlns:a16="http://schemas.microsoft.com/office/drawing/2014/main" id="{68BB3062-0620-4D1C-9A1F-8EB9F3046467}"/>
              </a:ext>
            </a:extLst>
          </p:cNvPr>
          <p:cNvSpPr>
            <a:spLocks/>
          </p:cNvSpPr>
          <p:nvPr/>
        </p:nvSpPr>
        <p:spPr bwMode="auto">
          <a:xfrm>
            <a:off x="3562455"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6" name="Freeform 256">
            <a:extLst>
              <a:ext uri="{FF2B5EF4-FFF2-40B4-BE49-F238E27FC236}">
                <a16:creationId xmlns:a16="http://schemas.microsoft.com/office/drawing/2014/main" id="{1908053A-5897-4D70-940F-C938C234ED3C}"/>
              </a:ext>
            </a:extLst>
          </p:cNvPr>
          <p:cNvSpPr>
            <a:spLocks/>
          </p:cNvSpPr>
          <p:nvPr/>
        </p:nvSpPr>
        <p:spPr bwMode="auto">
          <a:xfrm>
            <a:off x="3356080" y="48926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7" name="Freeform 257">
            <a:extLst>
              <a:ext uri="{FF2B5EF4-FFF2-40B4-BE49-F238E27FC236}">
                <a16:creationId xmlns:a16="http://schemas.microsoft.com/office/drawing/2014/main" id="{2E762219-6BA3-4811-A6E8-41B11F9460EE}"/>
              </a:ext>
            </a:extLst>
          </p:cNvPr>
          <p:cNvSpPr>
            <a:spLocks/>
          </p:cNvSpPr>
          <p:nvPr/>
        </p:nvSpPr>
        <p:spPr bwMode="auto">
          <a:xfrm>
            <a:off x="3149705"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 name="Freeform 258">
            <a:extLst>
              <a:ext uri="{FF2B5EF4-FFF2-40B4-BE49-F238E27FC236}">
                <a16:creationId xmlns:a16="http://schemas.microsoft.com/office/drawing/2014/main" id="{4DDD0E94-8D22-48F5-972B-09952DEADB92}"/>
              </a:ext>
            </a:extLst>
          </p:cNvPr>
          <p:cNvSpPr>
            <a:spLocks/>
          </p:cNvSpPr>
          <p:nvPr/>
        </p:nvSpPr>
        <p:spPr bwMode="auto">
          <a:xfrm>
            <a:off x="2943330" y="48926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9" name="Freeform 259">
            <a:extLst>
              <a:ext uri="{FF2B5EF4-FFF2-40B4-BE49-F238E27FC236}">
                <a16:creationId xmlns:a16="http://schemas.microsoft.com/office/drawing/2014/main" id="{EEE5FAC8-3D1D-42D9-885E-8AC3AD8B9864}"/>
              </a:ext>
            </a:extLst>
          </p:cNvPr>
          <p:cNvSpPr>
            <a:spLocks/>
          </p:cNvSpPr>
          <p:nvPr/>
        </p:nvSpPr>
        <p:spPr bwMode="auto">
          <a:xfrm>
            <a:off x="2690918" y="47037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0" name="Freeform 260">
            <a:extLst>
              <a:ext uri="{FF2B5EF4-FFF2-40B4-BE49-F238E27FC236}">
                <a16:creationId xmlns:a16="http://schemas.microsoft.com/office/drawing/2014/main" id="{61A35118-F2F4-4050-90A5-D7B88CECDC0C}"/>
              </a:ext>
            </a:extLst>
          </p:cNvPr>
          <p:cNvSpPr>
            <a:spLocks/>
          </p:cNvSpPr>
          <p:nvPr/>
        </p:nvSpPr>
        <p:spPr bwMode="auto">
          <a:xfrm>
            <a:off x="2484543" y="47037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1" name="Freeform 261">
            <a:extLst>
              <a:ext uri="{FF2B5EF4-FFF2-40B4-BE49-F238E27FC236}">
                <a16:creationId xmlns:a16="http://schemas.microsoft.com/office/drawing/2014/main" id="{E31F604C-26A5-4C82-AD7A-6305BCEBBA8A}"/>
              </a:ext>
            </a:extLst>
          </p:cNvPr>
          <p:cNvSpPr>
            <a:spLocks/>
          </p:cNvSpPr>
          <p:nvPr/>
        </p:nvSpPr>
        <p:spPr bwMode="auto">
          <a:xfrm>
            <a:off x="2816330" y="47990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2" name="Freeform 262">
            <a:extLst>
              <a:ext uri="{FF2B5EF4-FFF2-40B4-BE49-F238E27FC236}">
                <a16:creationId xmlns:a16="http://schemas.microsoft.com/office/drawing/2014/main" id="{F99EAFB9-2E09-4284-8F6E-8F3F5CDA5006}"/>
              </a:ext>
            </a:extLst>
          </p:cNvPr>
          <p:cNvSpPr>
            <a:spLocks/>
          </p:cNvSpPr>
          <p:nvPr/>
        </p:nvSpPr>
        <p:spPr bwMode="auto">
          <a:xfrm>
            <a:off x="2406755" y="47990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3" name="Freeform 263">
            <a:extLst>
              <a:ext uri="{FF2B5EF4-FFF2-40B4-BE49-F238E27FC236}">
                <a16:creationId xmlns:a16="http://schemas.microsoft.com/office/drawing/2014/main" id="{FDB4EA46-F9C9-4B5C-9A4A-5965412ED1C4}"/>
              </a:ext>
            </a:extLst>
          </p:cNvPr>
          <p:cNvSpPr>
            <a:spLocks/>
          </p:cNvSpPr>
          <p:nvPr/>
        </p:nvSpPr>
        <p:spPr bwMode="auto">
          <a:xfrm>
            <a:off x="2738543" y="48926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4" name="Freeform 264">
            <a:extLst>
              <a:ext uri="{FF2B5EF4-FFF2-40B4-BE49-F238E27FC236}">
                <a16:creationId xmlns:a16="http://schemas.microsoft.com/office/drawing/2014/main" id="{0DC08C62-5560-4209-AC3A-E8E395510379}"/>
              </a:ext>
            </a:extLst>
          </p:cNvPr>
          <p:cNvSpPr>
            <a:spLocks/>
          </p:cNvSpPr>
          <p:nvPr/>
        </p:nvSpPr>
        <p:spPr bwMode="auto">
          <a:xfrm>
            <a:off x="2532168" y="48926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5" name="Freeform 265">
            <a:extLst>
              <a:ext uri="{FF2B5EF4-FFF2-40B4-BE49-F238E27FC236}">
                <a16:creationId xmlns:a16="http://schemas.microsoft.com/office/drawing/2014/main" id="{92EE5D90-58CD-4521-8F4E-2CDDBA59C67F}"/>
              </a:ext>
            </a:extLst>
          </p:cNvPr>
          <p:cNvSpPr>
            <a:spLocks/>
          </p:cNvSpPr>
          <p:nvPr/>
        </p:nvSpPr>
        <p:spPr bwMode="auto">
          <a:xfrm>
            <a:off x="2613130" y="47990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6" name="Freeform 266">
            <a:extLst>
              <a:ext uri="{FF2B5EF4-FFF2-40B4-BE49-F238E27FC236}">
                <a16:creationId xmlns:a16="http://schemas.microsoft.com/office/drawing/2014/main" id="{1DDD30CB-78DC-4AA4-A760-A3C14B4E49F5}"/>
              </a:ext>
            </a:extLst>
          </p:cNvPr>
          <p:cNvSpPr>
            <a:spLocks/>
          </p:cNvSpPr>
          <p:nvPr/>
        </p:nvSpPr>
        <p:spPr bwMode="auto">
          <a:xfrm>
            <a:off x="1647930" y="3744913"/>
            <a:ext cx="2660650" cy="757238"/>
          </a:xfrm>
          <a:custGeom>
            <a:avLst/>
            <a:gdLst>
              <a:gd name="T0" fmla="*/ 131 w 1676"/>
              <a:gd name="T1" fmla="*/ 0 h 477"/>
              <a:gd name="T2" fmla="*/ 131 w 1676"/>
              <a:gd name="T3" fmla="*/ 0 h 477"/>
              <a:gd name="T4" fmla="*/ 261 w 1676"/>
              <a:gd name="T5" fmla="*/ 0 h 477"/>
              <a:gd name="T6" fmla="*/ 261 w 1676"/>
              <a:gd name="T7" fmla="*/ 0 h 477"/>
              <a:gd name="T8" fmla="*/ 391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1 w 1676"/>
              <a:gd name="T35" fmla="*/ 119 h 477"/>
              <a:gd name="T36" fmla="*/ 1201 w 1676"/>
              <a:gd name="T37" fmla="*/ 119 h 477"/>
              <a:gd name="T38" fmla="*/ 1280 w 1676"/>
              <a:gd name="T39" fmla="*/ 178 h 477"/>
              <a:gd name="T40" fmla="*/ 1280 w 1676"/>
              <a:gd name="T41" fmla="*/ 178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7 h 477"/>
              <a:gd name="T56" fmla="*/ 1597 w 1676"/>
              <a:gd name="T57" fmla="*/ 417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6 w 1676"/>
              <a:gd name="T77" fmla="*/ 477 h 477"/>
              <a:gd name="T78" fmla="*/ 1026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7 h 477"/>
              <a:gd name="T92" fmla="*/ 555 w 1676"/>
              <a:gd name="T93" fmla="*/ 417 h 477"/>
              <a:gd name="T94" fmla="*/ 476 w 1676"/>
              <a:gd name="T95" fmla="*/ 358 h 477"/>
              <a:gd name="T96" fmla="*/ 476 w 1676"/>
              <a:gd name="T97" fmla="*/ 358 h 477"/>
              <a:gd name="T98" fmla="*/ 397 w 1676"/>
              <a:gd name="T99" fmla="*/ 298 h 477"/>
              <a:gd name="T100" fmla="*/ 397 w 1676"/>
              <a:gd name="T101" fmla="*/ 298 h 477"/>
              <a:gd name="T102" fmla="*/ 318 w 1676"/>
              <a:gd name="T103" fmla="*/ 238 h 477"/>
              <a:gd name="T104" fmla="*/ 318 w 1676"/>
              <a:gd name="T105" fmla="*/ 238 h 477"/>
              <a:gd name="T106" fmla="*/ 238 w 1676"/>
              <a:gd name="T107" fmla="*/ 178 h 477"/>
              <a:gd name="T108" fmla="*/ 238 w 1676"/>
              <a:gd name="T109" fmla="*/ 178 h 477"/>
              <a:gd name="T110" fmla="*/ 159 w 1676"/>
              <a:gd name="T111" fmla="*/ 119 h 477"/>
              <a:gd name="T112" fmla="*/ 159 w 1676"/>
              <a:gd name="T113" fmla="*/ 119 h 477"/>
              <a:gd name="T114" fmla="*/ 80 w 1676"/>
              <a:gd name="T115" fmla="*/ 60 h 477"/>
              <a:gd name="T116" fmla="*/ 80 w 1676"/>
              <a:gd name="T117" fmla="*/ 60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1"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1" y="119"/>
                </a:lnTo>
                <a:lnTo>
                  <a:pt x="1201" y="119"/>
                </a:lnTo>
                <a:lnTo>
                  <a:pt x="1280" y="178"/>
                </a:lnTo>
                <a:lnTo>
                  <a:pt x="1280" y="178"/>
                </a:lnTo>
                <a:lnTo>
                  <a:pt x="1359" y="238"/>
                </a:lnTo>
                <a:lnTo>
                  <a:pt x="1359" y="238"/>
                </a:lnTo>
                <a:lnTo>
                  <a:pt x="1438" y="298"/>
                </a:lnTo>
                <a:lnTo>
                  <a:pt x="1438" y="298"/>
                </a:lnTo>
                <a:lnTo>
                  <a:pt x="1518" y="358"/>
                </a:lnTo>
                <a:lnTo>
                  <a:pt x="1518" y="358"/>
                </a:lnTo>
                <a:lnTo>
                  <a:pt x="1597" y="417"/>
                </a:lnTo>
                <a:lnTo>
                  <a:pt x="1597" y="417"/>
                </a:lnTo>
                <a:lnTo>
                  <a:pt x="1676" y="477"/>
                </a:lnTo>
                <a:lnTo>
                  <a:pt x="1546" y="477"/>
                </a:lnTo>
                <a:lnTo>
                  <a:pt x="1546" y="477"/>
                </a:lnTo>
                <a:lnTo>
                  <a:pt x="1416" y="477"/>
                </a:lnTo>
                <a:lnTo>
                  <a:pt x="1416" y="477"/>
                </a:lnTo>
                <a:lnTo>
                  <a:pt x="1286" y="477"/>
                </a:lnTo>
                <a:lnTo>
                  <a:pt x="1285" y="477"/>
                </a:lnTo>
                <a:lnTo>
                  <a:pt x="1156" y="477"/>
                </a:lnTo>
                <a:lnTo>
                  <a:pt x="1155" y="477"/>
                </a:lnTo>
                <a:lnTo>
                  <a:pt x="1026" y="477"/>
                </a:lnTo>
                <a:lnTo>
                  <a:pt x="1026" y="477"/>
                </a:lnTo>
                <a:lnTo>
                  <a:pt x="896" y="477"/>
                </a:lnTo>
                <a:lnTo>
                  <a:pt x="895" y="477"/>
                </a:lnTo>
                <a:lnTo>
                  <a:pt x="766" y="477"/>
                </a:lnTo>
                <a:lnTo>
                  <a:pt x="765" y="477"/>
                </a:lnTo>
                <a:lnTo>
                  <a:pt x="635" y="477"/>
                </a:lnTo>
                <a:lnTo>
                  <a:pt x="555" y="417"/>
                </a:lnTo>
                <a:lnTo>
                  <a:pt x="555" y="417"/>
                </a:lnTo>
                <a:lnTo>
                  <a:pt x="476" y="358"/>
                </a:lnTo>
                <a:lnTo>
                  <a:pt x="476" y="358"/>
                </a:lnTo>
                <a:lnTo>
                  <a:pt x="397" y="298"/>
                </a:lnTo>
                <a:lnTo>
                  <a:pt x="397" y="298"/>
                </a:lnTo>
                <a:lnTo>
                  <a:pt x="318" y="238"/>
                </a:lnTo>
                <a:lnTo>
                  <a:pt x="318" y="238"/>
                </a:lnTo>
                <a:lnTo>
                  <a:pt x="238" y="178"/>
                </a:lnTo>
                <a:lnTo>
                  <a:pt x="238" y="178"/>
                </a:lnTo>
                <a:lnTo>
                  <a:pt x="159" y="119"/>
                </a:lnTo>
                <a:lnTo>
                  <a:pt x="159" y="119"/>
                </a:lnTo>
                <a:lnTo>
                  <a:pt x="80" y="60"/>
                </a:lnTo>
                <a:lnTo>
                  <a:pt x="80" y="60"/>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7" name="Freeform 267">
            <a:extLst>
              <a:ext uri="{FF2B5EF4-FFF2-40B4-BE49-F238E27FC236}">
                <a16:creationId xmlns:a16="http://schemas.microsoft.com/office/drawing/2014/main" id="{7FA1C5C9-01B0-4D6B-8A83-B50E4A4195D7}"/>
              </a:ext>
            </a:extLst>
          </p:cNvPr>
          <p:cNvSpPr>
            <a:spLocks/>
          </p:cNvSpPr>
          <p:nvPr/>
        </p:nvSpPr>
        <p:spPr bwMode="auto">
          <a:xfrm>
            <a:off x="3094143"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8" name="Freeform 268">
            <a:extLst>
              <a:ext uri="{FF2B5EF4-FFF2-40B4-BE49-F238E27FC236}">
                <a16:creationId xmlns:a16="http://schemas.microsoft.com/office/drawing/2014/main" id="{DAB880BE-C0F5-4607-8165-DCD85923F2B6}"/>
              </a:ext>
            </a:extLst>
          </p:cNvPr>
          <p:cNvSpPr>
            <a:spLocks/>
          </p:cNvSpPr>
          <p:nvPr/>
        </p:nvSpPr>
        <p:spPr bwMode="auto">
          <a:xfrm>
            <a:off x="2887768" y="374491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9" name="Freeform 269">
            <a:extLst>
              <a:ext uri="{FF2B5EF4-FFF2-40B4-BE49-F238E27FC236}">
                <a16:creationId xmlns:a16="http://schemas.microsoft.com/office/drawing/2014/main" id="{3D0DFBFD-C88F-4C84-AFED-B5EF70B3A91F}"/>
              </a:ext>
            </a:extLst>
          </p:cNvPr>
          <p:cNvSpPr>
            <a:spLocks/>
          </p:cNvSpPr>
          <p:nvPr/>
        </p:nvSpPr>
        <p:spPr bwMode="auto">
          <a:xfrm>
            <a:off x="2681393"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0" name="Freeform 270">
            <a:extLst>
              <a:ext uri="{FF2B5EF4-FFF2-40B4-BE49-F238E27FC236}">
                <a16:creationId xmlns:a16="http://schemas.microsoft.com/office/drawing/2014/main" id="{9EC3D53C-1C52-429E-8A7B-B702C343973D}"/>
              </a:ext>
            </a:extLst>
          </p:cNvPr>
          <p:cNvSpPr>
            <a:spLocks/>
          </p:cNvSpPr>
          <p:nvPr/>
        </p:nvSpPr>
        <p:spPr bwMode="auto">
          <a:xfrm>
            <a:off x="2475018"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1" name="Freeform 271">
            <a:extLst>
              <a:ext uri="{FF2B5EF4-FFF2-40B4-BE49-F238E27FC236}">
                <a16:creationId xmlns:a16="http://schemas.microsoft.com/office/drawing/2014/main" id="{81846C0E-B8A5-46EE-9DC3-4C996A23FFC4}"/>
              </a:ext>
            </a:extLst>
          </p:cNvPr>
          <p:cNvSpPr>
            <a:spLocks/>
          </p:cNvSpPr>
          <p:nvPr/>
        </p:nvSpPr>
        <p:spPr bwMode="auto">
          <a:xfrm>
            <a:off x="2268643" y="37449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2" name="Freeform 272">
            <a:extLst>
              <a:ext uri="{FF2B5EF4-FFF2-40B4-BE49-F238E27FC236}">
                <a16:creationId xmlns:a16="http://schemas.microsoft.com/office/drawing/2014/main" id="{376390D1-29AB-4883-BBB3-FF5C27F6FDD1}"/>
              </a:ext>
            </a:extLst>
          </p:cNvPr>
          <p:cNvSpPr>
            <a:spLocks/>
          </p:cNvSpPr>
          <p:nvPr/>
        </p:nvSpPr>
        <p:spPr bwMode="auto">
          <a:xfrm>
            <a:off x="2062268" y="37449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3" name="Freeform 273">
            <a:extLst>
              <a:ext uri="{FF2B5EF4-FFF2-40B4-BE49-F238E27FC236}">
                <a16:creationId xmlns:a16="http://schemas.microsoft.com/office/drawing/2014/main" id="{1D938CDA-6E6D-4C8B-8D42-271B6D4A89A7}"/>
              </a:ext>
            </a:extLst>
          </p:cNvPr>
          <p:cNvSpPr>
            <a:spLocks/>
          </p:cNvSpPr>
          <p:nvPr/>
        </p:nvSpPr>
        <p:spPr bwMode="auto">
          <a:xfrm>
            <a:off x="1855893" y="37449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4" name="Freeform 274">
            <a:extLst>
              <a:ext uri="{FF2B5EF4-FFF2-40B4-BE49-F238E27FC236}">
                <a16:creationId xmlns:a16="http://schemas.microsoft.com/office/drawing/2014/main" id="{63DF8957-AC4E-482E-A455-B3B83798FFA1}"/>
              </a:ext>
            </a:extLst>
          </p:cNvPr>
          <p:cNvSpPr>
            <a:spLocks/>
          </p:cNvSpPr>
          <p:nvPr/>
        </p:nvSpPr>
        <p:spPr bwMode="auto">
          <a:xfrm>
            <a:off x="1647930" y="37449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5" name="Freeform 275">
            <a:extLst>
              <a:ext uri="{FF2B5EF4-FFF2-40B4-BE49-F238E27FC236}">
                <a16:creationId xmlns:a16="http://schemas.microsoft.com/office/drawing/2014/main" id="{1BA9EB17-52DC-48D9-ADC6-2E41062AC2B7}"/>
              </a:ext>
            </a:extLst>
          </p:cNvPr>
          <p:cNvSpPr>
            <a:spLocks/>
          </p:cNvSpPr>
          <p:nvPr/>
        </p:nvSpPr>
        <p:spPr bwMode="auto">
          <a:xfrm>
            <a:off x="3219555" y="38385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6" name="Freeform 276">
            <a:extLst>
              <a:ext uri="{FF2B5EF4-FFF2-40B4-BE49-F238E27FC236}">
                <a16:creationId xmlns:a16="http://schemas.microsoft.com/office/drawing/2014/main" id="{5BD815BC-D5AD-492B-9FA0-72371700BC11}"/>
              </a:ext>
            </a:extLst>
          </p:cNvPr>
          <p:cNvSpPr>
            <a:spLocks/>
          </p:cNvSpPr>
          <p:nvPr/>
        </p:nvSpPr>
        <p:spPr bwMode="auto">
          <a:xfrm>
            <a:off x="3013180"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7" name="Freeform 277">
            <a:extLst>
              <a:ext uri="{FF2B5EF4-FFF2-40B4-BE49-F238E27FC236}">
                <a16:creationId xmlns:a16="http://schemas.microsoft.com/office/drawing/2014/main" id="{F499F72C-677D-4548-A5CD-090E1DE90129}"/>
              </a:ext>
            </a:extLst>
          </p:cNvPr>
          <p:cNvSpPr>
            <a:spLocks/>
          </p:cNvSpPr>
          <p:nvPr/>
        </p:nvSpPr>
        <p:spPr bwMode="auto">
          <a:xfrm>
            <a:off x="2806805"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 name="Freeform 278">
            <a:extLst>
              <a:ext uri="{FF2B5EF4-FFF2-40B4-BE49-F238E27FC236}">
                <a16:creationId xmlns:a16="http://schemas.microsoft.com/office/drawing/2014/main" id="{2920277A-42B1-42F6-A1C8-58CB8846E244}"/>
              </a:ext>
            </a:extLst>
          </p:cNvPr>
          <p:cNvSpPr>
            <a:spLocks/>
          </p:cNvSpPr>
          <p:nvPr/>
        </p:nvSpPr>
        <p:spPr bwMode="auto">
          <a:xfrm>
            <a:off x="260043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9" name="Freeform 279">
            <a:extLst>
              <a:ext uri="{FF2B5EF4-FFF2-40B4-BE49-F238E27FC236}">
                <a16:creationId xmlns:a16="http://schemas.microsoft.com/office/drawing/2014/main" id="{33EE1F99-70B0-4E7A-B096-CBCB375D92A5}"/>
              </a:ext>
            </a:extLst>
          </p:cNvPr>
          <p:cNvSpPr>
            <a:spLocks/>
          </p:cNvSpPr>
          <p:nvPr/>
        </p:nvSpPr>
        <p:spPr bwMode="auto">
          <a:xfrm>
            <a:off x="2394055" y="38385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0" name="Freeform 280">
            <a:extLst>
              <a:ext uri="{FF2B5EF4-FFF2-40B4-BE49-F238E27FC236}">
                <a16:creationId xmlns:a16="http://schemas.microsoft.com/office/drawing/2014/main" id="{5C899337-BD99-4CDB-AB29-FE7F207E0E83}"/>
              </a:ext>
            </a:extLst>
          </p:cNvPr>
          <p:cNvSpPr>
            <a:spLocks/>
          </p:cNvSpPr>
          <p:nvPr/>
        </p:nvSpPr>
        <p:spPr bwMode="auto">
          <a:xfrm>
            <a:off x="2187680" y="3838575"/>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1" name="Freeform 281">
            <a:extLst>
              <a:ext uri="{FF2B5EF4-FFF2-40B4-BE49-F238E27FC236}">
                <a16:creationId xmlns:a16="http://schemas.microsoft.com/office/drawing/2014/main" id="{D49FEFBB-4911-40E3-9A75-DC5FAFA74100}"/>
              </a:ext>
            </a:extLst>
          </p:cNvPr>
          <p:cNvSpPr>
            <a:spLocks/>
          </p:cNvSpPr>
          <p:nvPr/>
        </p:nvSpPr>
        <p:spPr bwMode="auto">
          <a:xfrm>
            <a:off x="1981305"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2" name="Freeform 282">
            <a:extLst>
              <a:ext uri="{FF2B5EF4-FFF2-40B4-BE49-F238E27FC236}">
                <a16:creationId xmlns:a16="http://schemas.microsoft.com/office/drawing/2014/main" id="{643FE81B-9BFD-4E3F-87E0-F6667C7FBC06}"/>
              </a:ext>
            </a:extLst>
          </p:cNvPr>
          <p:cNvSpPr>
            <a:spLocks/>
          </p:cNvSpPr>
          <p:nvPr/>
        </p:nvSpPr>
        <p:spPr bwMode="auto">
          <a:xfrm>
            <a:off x="1774930" y="38385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3" name="Freeform 283">
            <a:extLst>
              <a:ext uri="{FF2B5EF4-FFF2-40B4-BE49-F238E27FC236}">
                <a16:creationId xmlns:a16="http://schemas.microsoft.com/office/drawing/2014/main" id="{ABFDBFB8-828F-40E8-9741-A1F30AC0BB7E}"/>
              </a:ext>
            </a:extLst>
          </p:cNvPr>
          <p:cNvSpPr>
            <a:spLocks/>
          </p:cNvSpPr>
          <p:nvPr/>
        </p:nvSpPr>
        <p:spPr bwMode="auto">
          <a:xfrm>
            <a:off x="3344968" y="3933825"/>
            <a:ext cx="334963" cy="93663"/>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4" name="Freeform 284">
            <a:extLst>
              <a:ext uri="{FF2B5EF4-FFF2-40B4-BE49-F238E27FC236}">
                <a16:creationId xmlns:a16="http://schemas.microsoft.com/office/drawing/2014/main" id="{1421EA2F-7955-465D-B945-CFDE5E6A10C0}"/>
              </a:ext>
            </a:extLst>
          </p:cNvPr>
          <p:cNvSpPr>
            <a:spLocks/>
          </p:cNvSpPr>
          <p:nvPr/>
        </p:nvSpPr>
        <p:spPr bwMode="auto">
          <a:xfrm>
            <a:off x="3140180" y="3933825"/>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5" name="Freeform 285">
            <a:extLst>
              <a:ext uri="{FF2B5EF4-FFF2-40B4-BE49-F238E27FC236}">
                <a16:creationId xmlns:a16="http://schemas.microsoft.com/office/drawing/2014/main" id="{900D22AE-51BA-4873-8C70-52F5C84D21D0}"/>
              </a:ext>
            </a:extLst>
          </p:cNvPr>
          <p:cNvSpPr>
            <a:spLocks/>
          </p:cNvSpPr>
          <p:nvPr/>
        </p:nvSpPr>
        <p:spPr bwMode="auto">
          <a:xfrm>
            <a:off x="2933805" y="3933825"/>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6" name="Freeform 286">
            <a:extLst>
              <a:ext uri="{FF2B5EF4-FFF2-40B4-BE49-F238E27FC236}">
                <a16:creationId xmlns:a16="http://schemas.microsoft.com/office/drawing/2014/main" id="{928E68D9-A437-41E1-9FC4-57ABBDFA7BBB}"/>
              </a:ext>
            </a:extLst>
          </p:cNvPr>
          <p:cNvSpPr>
            <a:spLocks/>
          </p:cNvSpPr>
          <p:nvPr/>
        </p:nvSpPr>
        <p:spPr bwMode="auto">
          <a:xfrm>
            <a:off x="2725843" y="3933825"/>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7" name="Freeform 287">
            <a:extLst>
              <a:ext uri="{FF2B5EF4-FFF2-40B4-BE49-F238E27FC236}">
                <a16:creationId xmlns:a16="http://schemas.microsoft.com/office/drawing/2014/main" id="{0AAA8374-9555-4621-9442-29FED50D570C}"/>
              </a:ext>
            </a:extLst>
          </p:cNvPr>
          <p:cNvSpPr>
            <a:spLocks/>
          </p:cNvSpPr>
          <p:nvPr/>
        </p:nvSpPr>
        <p:spPr bwMode="auto">
          <a:xfrm>
            <a:off x="2519468" y="3933825"/>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8" name="Freeform 288">
            <a:extLst>
              <a:ext uri="{FF2B5EF4-FFF2-40B4-BE49-F238E27FC236}">
                <a16:creationId xmlns:a16="http://schemas.microsoft.com/office/drawing/2014/main" id="{826469E9-978B-4F23-9BB4-56BE043B1BA2}"/>
              </a:ext>
            </a:extLst>
          </p:cNvPr>
          <p:cNvSpPr>
            <a:spLocks/>
          </p:cNvSpPr>
          <p:nvPr/>
        </p:nvSpPr>
        <p:spPr bwMode="auto">
          <a:xfrm>
            <a:off x="2314680" y="3933825"/>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9" name="Freeform 289">
            <a:extLst>
              <a:ext uri="{FF2B5EF4-FFF2-40B4-BE49-F238E27FC236}">
                <a16:creationId xmlns:a16="http://schemas.microsoft.com/office/drawing/2014/main" id="{A344F74B-4C00-4C16-A6E2-D59DB08B97BD}"/>
              </a:ext>
            </a:extLst>
          </p:cNvPr>
          <p:cNvSpPr>
            <a:spLocks/>
          </p:cNvSpPr>
          <p:nvPr/>
        </p:nvSpPr>
        <p:spPr bwMode="auto">
          <a:xfrm>
            <a:off x="2106718" y="3933825"/>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0" name="Freeform 290">
            <a:extLst>
              <a:ext uri="{FF2B5EF4-FFF2-40B4-BE49-F238E27FC236}">
                <a16:creationId xmlns:a16="http://schemas.microsoft.com/office/drawing/2014/main" id="{B4F650A7-1F8A-4FA5-9E29-03B9F3D4F1A3}"/>
              </a:ext>
            </a:extLst>
          </p:cNvPr>
          <p:cNvSpPr>
            <a:spLocks/>
          </p:cNvSpPr>
          <p:nvPr/>
        </p:nvSpPr>
        <p:spPr bwMode="auto">
          <a:xfrm>
            <a:off x="1900343" y="3933825"/>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1" name="Freeform 291">
            <a:extLst>
              <a:ext uri="{FF2B5EF4-FFF2-40B4-BE49-F238E27FC236}">
                <a16:creationId xmlns:a16="http://schemas.microsoft.com/office/drawing/2014/main" id="{040CACFE-4D59-4FD7-A770-9C77217C5516}"/>
              </a:ext>
            </a:extLst>
          </p:cNvPr>
          <p:cNvSpPr>
            <a:spLocks/>
          </p:cNvSpPr>
          <p:nvPr/>
        </p:nvSpPr>
        <p:spPr bwMode="auto">
          <a:xfrm>
            <a:off x="3471968" y="40274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2" name="Freeform 292">
            <a:extLst>
              <a:ext uri="{FF2B5EF4-FFF2-40B4-BE49-F238E27FC236}">
                <a16:creationId xmlns:a16="http://schemas.microsoft.com/office/drawing/2014/main" id="{A26B9453-7784-43DF-AD96-5D9D881DBDE5}"/>
              </a:ext>
            </a:extLst>
          </p:cNvPr>
          <p:cNvSpPr>
            <a:spLocks/>
          </p:cNvSpPr>
          <p:nvPr/>
        </p:nvSpPr>
        <p:spPr bwMode="auto">
          <a:xfrm>
            <a:off x="3265593" y="402748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3" name="Freeform 293">
            <a:extLst>
              <a:ext uri="{FF2B5EF4-FFF2-40B4-BE49-F238E27FC236}">
                <a16:creationId xmlns:a16="http://schemas.microsoft.com/office/drawing/2014/main" id="{2EE7CBA9-C34B-4F8C-AEA1-B37C631AFF6D}"/>
              </a:ext>
            </a:extLst>
          </p:cNvPr>
          <p:cNvSpPr>
            <a:spLocks/>
          </p:cNvSpPr>
          <p:nvPr/>
        </p:nvSpPr>
        <p:spPr bwMode="auto">
          <a:xfrm>
            <a:off x="3059218"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4" name="Freeform 294">
            <a:extLst>
              <a:ext uri="{FF2B5EF4-FFF2-40B4-BE49-F238E27FC236}">
                <a16:creationId xmlns:a16="http://schemas.microsoft.com/office/drawing/2014/main" id="{596729E3-422D-417F-A724-C3785E124C78}"/>
              </a:ext>
            </a:extLst>
          </p:cNvPr>
          <p:cNvSpPr>
            <a:spLocks/>
          </p:cNvSpPr>
          <p:nvPr/>
        </p:nvSpPr>
        <p:spPr bwMode="auto">
          <a:xfrm>
            <a:off x="2852843" y="40274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5" name="Freeform 295">
            <a:extLst>
              <a:ext uri="{FF2B5EF4-FFF2-40B4-BE49-F238E27FC236}">
                <a16:creationId xmlns:a16="http://schemas.microsoft.com/office/drawing/2014/main" id="{9326413A-B84E-48CB-BF28-EC65AF4B5E3A}"/>
              </a:ext>
            </a:extLst>
          </p:cNvPr>
          <p:cNvSpPr>
            <a:spLocks/>
          </p:cNvSpPr>
          <p:nvPr/>
        </p:nvSpPr>
        <p:spPr bwMode="auto">
          <a:xfrm>
            <a:off x="2644880" y="40274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6" name="Freeform 296">
            <a:extLst>
              <a:ext uri="{FF2B5EF4-FFF2-40B4-BE49-F238E27FC236}">
                <a16:creationId xmlns:a16="http://schemas.microsoft.com/office/drawing/2014/main" id="{C1174B98-6E75-44F5-8C06-F1D1FA44319D}"/>
              </a:ext>
            </a:extLst>
          </p:cNvPr>
          <p:cNvSpPr>
            <a:spLocks/>
          </p:cNvSpPr>
          <p:nvPr/>
        </p:nvSpPr>
        <p:spPr bwMode="auto">
          <a:xfrm>
            <a:off x="2440093"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7" name="Freeform 297">
            <a:extLst>
              <a:ext uri="{FF2B5EF4-FFF2-40B4-BE49-F238E27FC236}">
                <a16:creationId xmlns:a16="http://schemas.microsoft.com/office/drawing/2014/main" id="{E279A4D3-E399-4408-B932-2ED61874C161}"/>
              </a:ext>
            </a:extLst>
          </p:cNvPr>
          <p:cNvSpPr>
            <a:spLocks/>
          </p:cNvSpPr>
          <p:nvPr/>
        </p:nvSpPr>
        <p:spPr bwMode="auto">
          <a:xfrm>
            <a:off x="2233718" y="40274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8" name="Freeform 298">
            <a:extLst>
              <a:ext uri="{FF2B5EF4-FFF2-40B4-BE49-F238E27FC236}">
                <a16:creationId xmlns:a16="http://schemas.microsoft.com/office/drawing/2014/main" id="{171AAB70-3E31-4DF8-BB27-DFB9B9C603F4}"/>
              </a:ext>
            </a:extLst>
          </p:cNvPr>
          <p:cNvSpPr>
            <a:spLocks/>
          </p:cNvSpPr>
          <p:nvPr/>
        </p:nvSpPr>
        <p:spPr bwMode="auto">
          <a:xfrm>
            <a:off x="2025755" y="40274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9" name="Freeform 299">
            <a:extLst>
              <a:ext uri="{FF2B5EF4-FFF2-40B4-BE49-F238E27FC236}">
                <a16:creationId xmlns:a16="http://schemas.microsoft.com/office/drawing/2014/main" id="{ADF841ED-6CD9-49BE-AB00-EF65ED253292}"/>
              </a:ext>
            </a:extLst>
          </p:cNvPr>
          <p:cNvSpPr>
            <a:spLocks/>
          </p:cNvSpPr>
          <p:nvPr/>
        </p:nvSpPr>
        <p:spPr bwMode="auto">
          <a:xfrm>
            <a:off x="3597380"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0" name="Freeform 300">
            <a:extLst>
              <a:ext uri="{FF2B5EF4-FFF2-40B4-BE49-F238E27FC236}">
                <a16:creationId xmlns:a16="http://schemas.microsoft.com/office/drawing/2014/main" id="{81AF73D1-8101-48A0-9BFF-97936C9DD3A0}"/>
              </a:ext>
            </a:extLst>
          </p:cNvPr>
          <p:cNvSpPr>
            <a:spLocks/>
          </p:cNvSpPr>
          <p:nvPr/>
        </p:nvSpPr>
        <p:spPr bwMode="auto">
          <a:xfrm>
            <a:off x="3392593" y="412273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1" name="Freeform 301">
            <a:extLst>
              <a:ext uri="{FF2B5EF4-FFF2-40B4-BE49-F238E27FC236}">
                <a16:creationId xmlns:a16="http://schemas.microsoft.com/office/drawing/2014/main" id="{AB8439AD-F53F-44E0-87E3-935B193A3DE3}"/>
              </a:ext>
            </a:extLst>
          </p:cNvPr>
          <p:cNvSpPr>
            <a:spLocks/>
          </p:cNvSpPr>
          <p:nvPr/>
        </p:nvSpPr>
        <p:spPr bwMode="auto">
          <a:xfrm>
            <a:off x="3184630"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2" name="Freeform 302">
            <a:extLst>
              <a:ext uri="{FF2B5EF4-FFF2-40B4-BE49-F238E27FC236}">
                <a16:creationId xmlns:a16="http://schemas.microsoft.com/office/drawing/2014/main" id="{697FC1DD-23A3-4426-AEB9-BED417AEB8C4}"/>
              </a:ext>
            </a:extLst>
          </p:cNvPr>
          <p:cNvSpPr>
            <a:spLocks/>
          </p:cNvSpPr>
          <p:nvPr/>
        </p:nvSpPr>
        <p:spPr bwMode="auto">
          <a:xfrm>
            <a:off x="2978255"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3" name="Freeform 303">
            <a:extLst>
              <a:ext uri="{FF2B5EF4-FFF2-40B4-BE49-F238E27FC236}">
                <a16:creationId xmlns:a16="http://schemas.microsoft.com/office/drawing/2014/main" id="{DEB80466-798C-4BDE-BB38-CB0845F6B5B9}"/>
              </a:ext>
            </a:extLst>
          </p:cNvPr>
          <p:cNvSpPr>
            <a:spLocks/>
          </p:cNvSpPr>
          <p:nvPr/>
        </p:nvSpPr>
        <p:spPr bwMode="auto">
          <a:xfrm>
            <a:off x="2771880" y="4122738"/>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4" name="Freeform 304">
            <a:extLst>
              <a:ext uri="{FF2B5EF4-FFF2-40B4-BE49-F238E27FC236}">
                <a16:creationId xmlns:a16="http://schemas.microsoft.com/office/drawing/2014/main" id="{D3BC34D9-E71E-4A58-8D10-322B0D09BAB8}"/>
              </a:ext>
            </a:extLst>
          </p:cNvPr>
          <p:cNvSpPr>
            <a:spLocks/>
          </p:cNvSpPr>
          <p:nvPr/>
        </p:nvSpPr>
        <p:spPr bwMode="auto">
          <a:xfrm>
            <a:off x="2565505"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5" name="Freeform 305">
            <a:extLst>
              <a:ext uri="{FF2B5EF4-FFF2-40B4-BE49-F238E27FC236}">
                <a16:creationId xmlns:a16="http://schemas.microsoft.com/office/drawing/2014/main" id="{7D5959FA-C0C1-4B3B-BE4F-F4CF0EB5FEFD}"/>
              </a:ext>
            </a:extLst>
          </p:cNvPr>
          <p:cNvSpPr>
            <a:spLocks/>
          </p:cNvSpPr>
          <p:nvPr/>
        </p:nvSpPr>
        <p:spPr bwMode="auto">
          <a:xfrm>
            <a:off x="2359130" y="412273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6" name="Freeform 306">
            <a:extLst>
              <a:ext uri="{FF2B5EF4-FFF2-40B4-BE49-F238E27FC236}">
                <a16:creationId xmlns:a16="http://schemas.microsoft.com/office/drawing/2014/main" id="{B8A21BFA-B5B3-4064-A8CB-B46717DE10AC}"/>
              </a:ext>
            </a:extLst>
          </p:cNvPr>
          <p:cNvSpPr>
            <a:spLocks/>
          </p:cNvSpPr>
          <p:nvPr/>
        </p:nvSpPr>
        <p:spPr bwMode="auto">
          <a:xfrm>
            <a:off x="2152755" y="412273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7" name="Freeform 307">
            <a:extLst>
              <a:ext uri="{FF2B5EF4-FFF2-40B4-BE49-F238E27FC236}">
                <a16:creationId xmlns:a16="http://schemas.microsoft.com/office/drawing/2014/main" id="{B12C62FA-2CFD-4731-A0F0-B12478AACF10}"/>
              </a:ext>
            </a:extLst>
          </p:cNvPr>
          <p:cNvSpPr>
            <a:spLocks/>
          </p:cNvSpPr>
          <p:nvPr/>
        </p:nvSpPr>
        <p:spPr bwMode="auto">
          <a:xfrm>
            <a:off x="3722793" y="4217988"/>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8" name="Freeform 308">
            <a:extLst>
              <a:ext uri="{FF2B5EF4-FFF2-40B4-BE49-F238E27FC236}">
                <a16:creationId xmlns:a16="http://schemas.microsoft.com/office/drawing/2014/main" id="{D1394F26-A70A-4BCE-8F99-EC8B1AA36BCA}"/>
              </a:ext>
            </a:extLst>
          </p:cNvPr>
          <p:cNvSpPr>
            <a:spLocks/>
          </p:cNvSpPr>
          <p:nvPr/>
        </p:nvSpPr>
        <p:spPr bwMode="auto">
          <a:xfrm>
            <a:off x="3518005"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9" name="Freeform 309">
            <a:extLst>
              <a:ext uri="{FF2B5EF4-FFF2-40B4-BE49-F238E27FC236}">
                <a16:creationId xmlns:a16="http://schemas.microsoft.com/office/drawing/2014/main" id="{5C0A864B-5328-4816-A270-E72A348948B1}"/>
              </a:ext>
            </a:extLst>
          </p:cNvPr>
          <p:cNvSpPr>
            <a:spLocks/>
          </p:cNvSpPr>
          <p:nvPr/>
        </p:nvSpPr>
        <p:spPr bwMode="auto">
          <a:xfrm>
            <a:off x="3311630"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0" name="Freeform 310">
            <a:extLst>
              <a:ext uri="{FF2B5EF4-FFF2-40B4-BE49-F238E27FC236}">
                <a16:creationId xmlns:a16="http://schemas.microsoft.com/office/drawing/2014/main" id="{335D7931-ECD4-4716-BDED-92DB871F53BB}"/>
              </a:ext>
            </a:extLst>
          </p:cNvPr>
          <p:cNvSpPr>
            <a:spLocks/>
          </p:cNvSpPr>
          <p:nvPr/>
        </p:nvSpPr>
        <p:spPr bwMode="auto">
          <a:xfrm>
            <a:off x="3103668" y="4217988"/>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1" name="Freeform 311">
            <a:extLst>
              <a:ext uri="{FF2B5EF4-FFF2-40B4-BE49-F238E27FC236}">
                <a16:creationId xmlns:a16="http://schemas.microsoft.com/office/drawing/2014/main" id="{218D722D-00EA-4F44-A666-0BA52F85C119}"/>
              </a:ext>
            </a:extLst>
          </p:cNvPr>
          <p:cNvSpPr>
            <a:spLocks/>
          </p:cNvSpPr>
          <p:nvPr/>
        </p:nvSpPr>
        <p:spPr bwMode="auto">
          <a:xfrm>
            <a:off x="2898880" y="4217988"/>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2" name="Freeform 312">
            <a:extLst>
              <a:ext uri="{FF2B5EF4-FFF2-40B4-BE49-F238E27FC236}">
                <a16:creationId xmlns:a16="http://schemas.microsoft.com/office/drawing/2014/main" id="{CF94C629-1B5B-4F23-9FA6-CF68CD5B3028}"/>
              </a:ext>
            </a:extLst>
          </p:cNvPr>
          <p:cNvSpPr>
            <a:spLocks/>
          </p:cNvSpPr>
          <p:nvPr/>
        </p:nvSpPr>
        <p:spPr bwMode="auto">
          <a:xfrm>
            <a:off x="227816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 name="Freeform 313">
            <a:extLst>
              <a:ext uri="{FF2B5EF4-FFF2-40B4-BE49-F238E27FC236}">
                <a16:creationId xmlns:a16="http://schemas.microsoft.com/office/drawing/2014/main" id="{1F1CF245-BF63-4574-955F-E3828D6AE1F7}"/>
              </a:ext>
            </a:extLst>
          </p:cNvPr>
          <p:cNvSpPr>
            <a:spLocks/>
          </p:cNvSpPr>
          <p:nvPr/>
        </p:nvSpPr>
        <p:spPr bwMode="auto">
          <a:xfrm>
            <a:off x="3849793" y="4313238"/>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4" name="Freeform 314">
            <a:extLst>
              <a:ext uri="{FF2B5EF4-FFF2-40B4-BE49-F238E27FC236}">
                <a16:creationId xmlns:a16="http://schemas.microsoft.com/office/drawing/2014/main" id="{2ADB8CA5-A394-4CA2-B28D-DFE7587374DF}"/>
              </a:ext>
            </a:extLst>
          </p:cNvPr>
          <p:cNvSpPr>
            <a:spLocks/>
          </p:cNvSpPr>
          <p:nvPr/>
        </p:nvSpPr>
        <p:spPr bwMode="auto">
          <a:xfrm>
            <a:off x="3643418"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5" name="Freeform 315">
            <a:extLst>
              <a:ext uri="{FF2B5EF4-FFF2-40B4-BE49-F238E27FC236}">
                <a16:creationId xmlns:a16="http://schemas.microsoft.com/office/drawing/2014/main" id="{0297ECF7-43F0-4CB4-80C4-D19D1938EDA7}"/>
              </a:ext>
            </a:extLst>
          </p:cNvPr>
          <p:cNvSpPr>
            <a:spLocks/>
          </p:cNvSpPr>
          <p:nvPr/>
        </p:nvSpPr>
        <p:spPr bwMode="auto">
          <a:xfrm>
            <a:off x="3437043"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6" name="Freeform 316">
            <a:extLst>
              <a:ext uri="{FF2B5EF4-FFF2-40B4-BE49-F238E27FC236}">
                <a16:creationId xmlns:a16="http://schemas.microsoft.com/office/drawing/2014/main" id="{5E186107-E9BC-418C-B1D4-57A5C77062C0}"/>
              </a:ext>
            </a:extLst>
          </p:cNvPr>
          <p:cNvSpPr>
            <a:spLocks/>
          </p:cNvSpPr>
          <p:nvPr/>
        </p:nvSpPr>
        <p:spPr bwMode="auto">
          <a:xfrm>
            <a:off x="3229080" y="4313238"/>
            <a:ext cx="334963" cy="93663"/>
          </a:xfrm>
          <a:custGeom>
            <a:avLst/>
            <a:gdLst>
              <a:gd name="T0" fmla="*/ 80 w 211"/>
              <a:gd name="T1" fmla="*/ 59 h 59"/>
              <a:gd name="T2" fmla="*/ 211 w 211"/>
              <a:gd name="T3" fmla="*/ 59 h 59"/>
              <a:gd name="T4" fmla="*/ 132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2"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7" name="Freeform 317">
            <a:extLst>
              <a:ext uri="{FF2B5EF4-FFF2-40B4-BE49-F238E27FC236}">
                <a16:creationId xmlns:a16="http://schemas.microsoft.com/office/drawing/2014/main" id="{6186BC8F-7317-49A2-A3D5-D3258A8A7850}"/>
              </a:ext>
            </a:extLst>
          </p:cNvPr>
          <p:cNvSpPr>
            <a:spLocks/>
          </p:cNvSpPr>
          <p:nvPr/>
        </p:nvSpPr>
        <p:spPr bwMode="auto">
          <a:xfrm>
            <a:off x="3024293"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8" name="Freeform 318">
            <a:extLst>
              <a:ext uri="{FF2B5EF4-FFF2-40B4-BE49-F238E27FC236}">
                <a16:creationId xmlns:a16="http://schemas.microsoft.com/office/drawing/2014/main" id="{91CF8970-17E7-47BD-B6E7-D3D2DFB6AFBF}"/>
              </a:ext>
            </a:extLst>
          </p:cNvPr>
          <p:cNvSpPr>
            <a:spLocks/>
          </p:cNvSpPr>
          <p:nvPr/>
        </p:nvSpPr>
        <p:spPr bwMode="auto">
          <a:xfrm>
            <a:off x="3976793" y="440690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9" name="Freeform 319">
            <a:extLst>
              <a:ext uri="{FF2B5EF4-FFF2-40B4-BE49-F238E27FC236}">
                <a16:creationId xmlns:a16="http://schemas.microsoft.com/office/drawing/2014/main" id="{0DA2B81F-947B-47F0-809C-96011E0AE684}"/>
              </a:ext>
            </a:extLst>
          </p:cNvPr>
          <p:cNvSpPr>
            <a:spLocks/>
          </p:cNvSpPr>
          <p:nvPr/>
        </p:nvSpPr>
        <p:spPr bwMode="auto">
          <a:xfrm>
            <a:off x="3768830"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0" name="Freeform 320">
            <a:extLst>
              <a:ext uri="{FF2B5EF4-FFF2-40B4-BE49-F238E27FC236}">
                <a16:creationId xmlns:a16="http://schemas.microsoft.com/office/drawing/2014/main" id="{7100CAAF-AC50-4311-93AA-287E44D788B9}"/>
              </a:ext>
            </a:extLst>
          </p:cNvPr>
          <p:cNvSpPr>
            <a:spLocks/>
          </p:cNvSpPr>
          <p:nvPr/>
        </p:nvSpPr>
        <p:spPr bwMode="auto">
          <a:xfrm>
            <a:off x="3562455"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1" name="Freeform 321">
            <a:extLst>
              <a:ext uri="{FF2B5EF4-FFF2-40B4-BE49-F238E27FC236}">
                <a16:creationId xmlns:a16="http://schemas.microsoft.com/office/drawing/2014/main" id="{F5DF733F-5740-4D75-B5D9-4ACE7171A314}"/>
              </a:ext>
            </a:extLst>
          </p:cNvPr>
          <p:cNvSpPr>
            <a:spLocks/>
          </p:cNvSpPr>
          <p:nvPr/>
        </p:nvSpPr>
        <p:spPr bwMode="auto">
          <a:xfrm>
            <a:off x="3356080" y="44069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2" name="Freeform 322">
            <a:extLst>
              <a:ext uri="{FF2B5EF4-FFF2-40B4-BE49-F238E27FC236}">
                <a16:creationId xmlns:a16="http://schemas.microsoft.com/office/drawing/2014/main" id="{3E88FC34-DE1F-41B9-9C64-DF035FF79C09}"/>
              </a:ext>
            </a:extLst>
          </p:cNvPr>
          <p:cNvSpPr>
            <a:spLocks/>
          </p:cNvSpPr>
          <p:nvPr/>
        </p:nvSpPr>
        <p:spPr bwMode="auto">
          <a:xfrm>
            <a:off x="3149705"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3" name="Freeform 323">
            <a:extLst>
              <a:ext uri="{FF2B5EF4-FFF2-40B4-BE49-F238E27FC236}">
                <a16:creationId xmlns:a16="http://schemas.microsoft.com/office/drawing/2014/main" id="{BFA1444F-5F7A-45DA-9B90-ADC5E9C2C09F}"/>
              </a:ext>
            </a:extLst>
          </p:cNvPr>
          <p:cNvSpPr>
            <a:spLocks/>
          </p:cNvSpPr>
          <p:nvPr/>
        </p:nvSpPr>
        <p:spPr bwMode="auto">
          <a:xfrm>
            <a:off x="2943330" y="44069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4" name="Freeform 324">
            <a:extLst>
              <a:ext uri="{FF2B5EF4-FFF2-40B4-BE49-F238E27FC236}">
                <a16:creationId xmlns:a16="http://schemas.microsoft.com/office/drawing/2014/main" id="{EDF0BFE0-CB7F-4795-8729-896B3A79E844}"/>
              </a:ext>
            </a:extLst>
          </p:cNvPr>
          <p:cNvSpPr>
            <a:spLocks/>
          </p:cNvSpPr>
          <p:nvPr/>
        </p:nvSpPr>
        <p:spPr bwMode="auto">
          <a:xfrm>
            <a:off x="2690918" y="4217988"/>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5" name="Freeform 325">
            <a:extLst>
              <a:ext uri="{FF2B5EF4-FFF2-40B4-BE49-F238E27FC236}">
                <a16:creationId xmlns:a16="http://schemas.microsoft.com/office/drawing/2014/main" id="{FD91EE7D-4E78-44E2-81B8-6E040039ADDA}"/>
              </a:ext>
            </a:extLst>
          </p:cNvPr>
          <p:cNvSpPr>
            <a:spLocks/>
          </p:cNvSpPr>
          <p:nvPr/>
        </p:nvSpPr>
        <p:spPr bwMode="auto">
          <a:xfrm>
            <a:off x="2484543" y="4217988"/>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6" name="Freeform 326">
            <a:extLst>
              <a:ext uri="{FF2B5EF4-FFF2-40B4-BE49-F238E27FC236}">
                <a16:creationId xmlns:a16="http://schemas.microsoft.com/office/drawing/2014/main" id="{16728DF5-E49A-4040-83AD-A6AE9F8AF753}"/>
              </a:ext>
            </a:extLst>
          </p:cNvPr>
          <p:cNvSpPr>
            <a:spLocks/>
          </p:cNvSpPr>
          <p:nvPr/>
        </p:nvSpPr>
        <p:spPr bwMode="auto">
          <a:xfrm>
            <a:off x="2816330" y="4313238"/>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7" name="Freeform 327">
            <a:extLst>
              <a:ext uri="{FF2B5EF4-FFF2-40B4-BE49-F238E27FC236}">
                <a16:creationId xmlns:a16="http://schemas.microsoft.com/office/drawing/2014/main" id="{B21D60A4-6868-4A64-B06E-ABB348B6CDC0}"/>
              </a:ext>
            </a:extLst>
          </p:cNvPr>
          <p:cNvSpPr>
            <a:spLocks/>
          </p:cNvSpPr>
          <p:nvPr/>
        </p:nvSpPr>
        <p:spPr bwMode="auto">
          <a:xfrm>
            <a:off x="2406755" y="4313238"/>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8" name="Freeform 328">
            <a:extLst>
              <a:ext uri="{FF2B5EF4-FFF2-40B4-BE49-F238E27FC236}">
                <a16:creationId xmlns:a16="http://schemas.microsoft.com/office/drawing/2014/main" id="{2C2E4F6A-8DF0-4A0F-A10B-7A4483CE0497}"/>
              </a:ext>
            </a:extLst>
          </p:cNvPr>
          <p:cNvSpPr>
            <a:spLocks/>
          </p:cNvSpPr>
          <p:nvPr/>
        </p:nvSpPr>
        <p:spPr bwMode="auto">
          <a:xfrm>
            <a:off x="2738543" y="440690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 name="Freeform 329">
            <a:extLst>
              <a:ext uri="{FF2B5EF4-FFF2-40B4-BE49-F238E27FC236}">
                <a16:creationId xmlns:a16="http://schemas.microsoft.com/office/drawing/2014/main" id="{C988DC91-6031-49DC-A276-BC50EB6913D1}"/>
              </a:ext>
            </a:extLst>
          </p:cNvPr>
          <p:cNvSpPr>
            <a:spLocks/>
          </p:cNvSpPr>
          <p:nvPr/>
        </p:nvSpPr>
        <p:spPr bwMode="auto">
          <a:xfrm>
            <a:off x="2532168" y="44069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 name="Freeform 330">
            <a:extLst>
              <a:ext uri="{FF2B5EF4-FFF2-40B4-BE49-F238E27FC236}">
                <a16:creationId xmlns:a16="http://schemas.microsoft.com/office/drawing/2014/main" id="{74C05657-2952-4880-9776-BA23DE3334C7}"/>
              </a:ext>
            </a:extLst>
          </p:cNvPr>
          <p:cNvSpPr>
            <a:spLocks/>
          </p:cNvSpPr>
          <p:nvPr/>
        </p:nvSpPr>
        <p:spPr bwMode="auto">
          <a:xfrm>
            <a:off x="2613130" y="43132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 name="Freeform 331">
            <a:extLst>
              <a:ext uri="{FF2B5EF4-FFF2-40B4-BE49-F238E27FC236}">
                <a16:creationId xmlns:a16="http://schemas.microsoft.com/office/drawing/2014/main" id="{3898C439-3665-485F-83E4-5F30273DE2BC}"/>
              </a:ext>
            </a:extLst>
          </p:cNvPr>
          <p:cNvSpPr>
            <a:spLocks/>
          </p:cNvSpPr>
          <p:nvPr/>
        </p:nvSpPr>
        <p:spPr bwMode="auto">
          <a:xfrm>
            <a:off x="1647930" y="3259138"/>
            <a:ext cx="2660650" cy="757238"/>
          </a:xfrm>
          <a:custGeom>
            <a:avLst/>
            <a:gdLst>
              <a:gd name="T0" fmla="*/ 131 w 1676"/>
              <a:gd name="T1" fmla="*/ 0 h 477"/>
              <a:gd name="T2" fmla="*/ 131 w 1676"/>
              <a:gd name="T3" fmla="*/ 0 h 477"/>
              <a:gd name="T4" fmla="*/ 261 w 1676"/>
              <a:gd name="T5" fmla="*/ 0 h 477"/>
              <a:gd name="T6" fmla="*/ 261 w 1676"/>
              <a:gd name="T7" fmla="*/ 0 h 477"/>
              <a:gd name="T8" fmla="*/ 391 w 1676"/>
              <a:gd name="T9" fmla="*/ 0 h 477"/>
              <a:gd name="T10" fmla="*/ 391 w 1676"/>
              <a:gd name="T11" fmla="*/ 0 h 477"/>
              <a:gd name="T12" fmla="*/ 521 w 1676"/>
              <a:gd name="T13" fmla="*/ 0 h 477"/>
              <a:gd name="T14" fmla="*/ 522 w 1676"/>
              <a:gd name="T15" fmla="*/ 0 h 477"/>
              <a:gd name="T16" fmla="*/ 651 w 1676"/>
              <a:gd name="T17" fmla="*/ 0 h 477"/>
              <a:gd name="T18" fmla="*/ 651 w 1676"/>
              <a:gd name="T19" fmla="*/ 0 h 477"/>
              <a:gd name="T20" fmla="*/ 781 w 1676"/>
              <a:gd name="T21" fmla="*/ 0 h 477"/>
              <a:gd name="T22" fmla="*/ 781 w 1676"/>
              <a:gd name="T23" fmla="*/ 0 h 477"/>
              <a:gd name="T24" fmla="*/ 911 w 1676"/>
              <a:gd name="T25" fmla="*/ 0 h 477"/>
              <a:gd name="T26" fmla="*/ 912 w 1676"/>
              <a:gd name="T27" fmla="*/ 0 h 477"/>
              <a:gd name="T28" fmla="*/ 1041 w 1676"/>
              <a:gd name="T29" fmla="*/ 0 h 477"/>
              <a:gd name="T30" fmla="*/ 1121 w 1676"/>
              <a:gd name="T31" fmla="*/ 59 h 477"/>
              <a:gd name="T32" fmla="*/ 1121 w 1676"/>
              <a:gd name="T33" fmla="*/ 59 h 477"/>
              <a:gd name="T34" fmla="*/ 1201 w 1676"/>
              <a:gd name="T35" fmla="*/ 119 h 477"/>
              <a:gd name="T36" fmla="*/ 1201 w 1676"/>
              <a:gd name="T37" fmla="*/ 119 h 477"/>
              <a:gd name="T38" fmla="*/ 1280 w 1676"/>
              <a:gd name="T39" fmla="*/ 179 h 477"/>
              <a:gd name="T40" fmla="*/ 1280 w 1676"/>
              <a:gd name="T41" fmla="*/ 179 h 477"/>
              <a:gd name="T42" fmla="*/ 1359 w 1676"/>
              <a:gd name="T43" fmla="*/ 238 h 477"/>
              <a:gd name="T44" fmla="*/ 1359 w 1676"/>
              <a:gd name="T45" fmla="*/ 238 h 477"/>
              <a:gd name="T46" fmla="*/ 1438 w 1676"/>
              <a:gd name="T47" fmla="*/ 298 h 477"/>
              <a:gd name="T48" fmla="*/ 1438 w 1676"/>
              <a:gd name="T49" fmla="*/ 298 h 477"/>
              <a:gd name="T50" fmla="*/ 1518 w 1676"/>
              <a:gd name="T51" fmla="*/ 358 h 477"/>
              <a:gd name="T52" fmla="*/ 1518 w 1676"/>
              <a:gd name="T53" fmla="*/ 358 h 477"/>
              <a:gd name="T54" fmla="*/ 1597 w 1676"/>
              <a:gd name="T55" fmla="*/ 418 h 477"/>
              <a:gd name="T56" fmla="*/ 1597 w 1676"/>
              <a:gd name="T57" fmla="*/ 418 h 477"/>
              <a:gd name="T58" fmla="*/ 1676 w 1676"/>
              <a:gd name="T59" fmla="*/ 477 h 477"/>
              <a:gd name="T60" fmla="*/ 1546 w 1676"/>
              <a:gd name="T61" fmla="*/ 477 h 477"/>
              <a:gd name="T62" fmla="*/ 1546 w 1676"/>
              <a:gd name="T63" fmla="*/ 477 h 477"/>
              <a:gd name="T64" fmla="*/ 1416 w 1676"/>
              <a:gd name="T65" fmla="*/ 477 h 477"/>
              <a:gd name="T66" fmla="*/ 1416 w 1676"/>
              <a:gd name="T67" fmla="*/ 477 h 477"/>
              <a:gd name="T68" fmla="*/ 1286 w 1676"/>
              <a:gd name="T69" fmla="*/ 477 h 477"/>
              <a:gd name="T70" fmla="*/ 1285 w 1676"/>
              <a:gd name="T71" fmla="*/ 477 h 477"/>
              <a:gd name="T72" fmla="*/ 1156 w 1676"/>
              <a:gd name="T73" fmla="*/ 477 h 477"/>
              <a:gd name="T74" fmla="*/ 1155 w 1676"/>
              <a:gd name="T75" fmla="*/ 477 h 477"/>
              <a:gd name="T76" fmla="*/ 1026 w 1676"/>
              <a:gd name="T77" fmla="*/ 477 h 477"/>
              <a:gd name="T78" fmla="*/ 1026 w 1676"/>
              <a:gd name="T79" fmla="*/ 477 h 477"/>
              <a:gd name="T80" fmla="*/ 896 w 1676"/>
              <a:gd name="T81" fmla="*/ 477 h 477"/>
              <a:gd name="T82" fmla="*/ 895 w 1676"/>
              <a:gd name="T83" fmla="*/ 477 h 477"/>
              <a:gd name="T84" fmla="*/ 766 w 1676"/>
              <a:gd name="T85" fmla="*/ 477 h 477"/>
              <a:gd name="T86" fmla="*/ 765 w 1676"/>
              <a:gd name="T87" fmla="*/ 477 h 477"/>
              <a:gd name="T88" fmla="*/ 635 w 1676"/>
              <a:gd name="T89" fmla="*/ 477 h 477"/>
              <a:gd name="T90" fmla="*/ 555 w 1676"/>
              <a:gd name="T91" fmla="*/ 418 h 477"/>
              <a:gd name="T92" fmla="*/ 555 w 1676"/>
              <a:gd name="T93" fmla="*/ 418 h 477"/>
              <a:gd name="T94" fmla="*/ 476 w 1676"/>
              <a:gd name="T95" fmla="*/ 358 h 477"/>
              <a:gd name="T96" fmla="*/ 476 w 1676"/>
              <a:gd name="T97" fmla="*/ 358 h 477"/>
              <a:gd name="T98" fmla="*/ 397 w 1676"/>
              <a:gd name="T99" fmla="*/ 298 h 477"/>
              <a:gd name="T100" fmla="*/ 397 w 1676"/>
              <a:gd name="T101" fmla="*/ 298 h 477"/>
              <a:gd name="T102" fmla="*/ 318 w 1676"/>
              <a:gd name="T103" fmla="*/ 238 h 477"/>
              <a:gd name="T104" fmla="*/ 318 w 1676"/>
              <a:gd name="T105" fmla="*/ 238 h 477"/>
              <a:gd name="T106" fmla="*/ 238 w 1676"/>
              <a:gd name="T107" fmla="*/ 179 h 477"/>
              <a:gd name="T108" fmla="*/ 238 w 1676"/>
              <a:gd name="T109" fmla="*/ 179 h 477"/>
              <a:gd name="T110" fmla="*/ 159 w 1676"/>
              <a:gd name="T111" fmla="*/ 119 h 477"/>
              <a:gd name="T112" fmla="*/ 159 w 1676"/>
              <a:gd name="T113" fmla="*/ 119 h 477"/>
              <a:gd name="T114" fmla="*/ 80 w 1676"/>
              <a:gd name="T115" fmla="*/ 59 h 477"/>
              <a:gd name="T116" fmla="*/ 80 w 1676"/>
              <a:gd name="T117" fmla="*/ 59 h 477"/>
              <a:gd name="T118" fmla="*/ 0 w 1676"/>
              <a:gd name="T119" fmla="*/ 0 h 477"/>
              <a:gd name="T120" fmla="*/ 131 w 1676"/>
              <a:gd name="T121"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6" h="477">
                <a:moveTo>
                  <a:pt x="131" y="0"/>
                </a:moveTo>
                <a:lnTo>
                  <a:pt x="131" y="0"/>
                </a:lnTo>
                <a:lnTo>
                  <a:pt x="261" y="0"/>
                </a:lnTo>
                <a:lnTo>
                  <a:pt x="261" y="0"/>
                </a:lnTo>
                <a:lnTo>
                  <a:pt x="391" y="0"/>
                </a:lnTo>
                <a:lnTo>
                  <a:pt x="391" y="0"/>
                </a:lnTo>
                <a:lnTo>
                  <a:pt x="521" y="0"/>
                </a:lnTo>
                <a:lnTo>
                  <a:pt x="522" y="0"/>
                </a:lnTo>
                <a:lnTo>
                  <a:pt x="651" y="0"/>
                </a:lnTo>
                <a:lnTo>
                  <a:pt x="651" y="0"/>
                </a:lnTo>
                <a:lnTo>
                  <a:pt x="781" y="0"/>
                </a:lnTo>
                <a:lnTo>
                  <a:pt x="781" y="0"/>
                </a:lnTo>
                <a:lnTo>
                  <a:pt x="911" y="0"/>
                </a:lnTo>
                <a:lnTo>
                  <a:pt x="912" y="0"/>
                </a:lnTo>
                <a:lnTo>
                  <a:pt x="1041" y="0"/>
                </a:lnTo>
                <a:lnTo>
                  <a:pt x="1121" y="59"/>
                </a:lnTo>
                <a:lnTo>
                  <a:pt x="1121" y="59"/>
                </a:lnTo>
                <a:lnTo>
                  <a:pt x="1201" y="119"/>
                </a:lnTo>
                <a:lnTo>
                  <a:pt x="1201" y="119"/>
                </a:lnTo>
                <a:lnTo>
                  <a:pt x="1280" y="179"/>
                </a:lnTo>
                <a:lnTo>
                  <a:pt x="1280" y="179"/>
                </a:lnTo>
                <a:lnTo>
                  <a:pt x="1359" y="238"/>
                </a:lnTo>
                <a:lnTo>
                  <a:pt x="1359" y="238"/>
                </a:lnTo>
                <a:lnTo>
                  <a:pt x="1438" y="298"/>
                </a:lnTo>
                <a:lnTo>
                  <a:pt x="1438" y="298"/>
                </a:lnTo>
                <a:lnTo>
                  <a:pt x="1518" y="358"/>
                </a:lnTo>
                <a:lnTo>
                  <a:pt x="1518" y="358"/>
                </a:lnTo>
                <a:lnTo>
                  <a:pt x="1597" y="418"/>
                </a:lnTo>
                <a:lnTo>
                  <a:pt x="1597" y="418"/>
                </a:lnTo>
                <a:lnTo>
                  <a:pt x="1676" y="477"/>
                </a:lnTo>
                <a:lnTo>
                  <a:pt x="1546" y="477"/>
                </a:lnTo>
                <a:lnTo>
                  <a:pt x="1546" y="477"/>
                </a:lnTo>
                <a:lnTo>
                  <a:pt x="1416" y="477"/>
                </a:lnTo>
                <a:lnTo>
                  <a:pt x="1416" y="477"/>
                </a:lnTo>
                <a:lnTo>
                  <a:pt x="1286" y="477"/>
                </a:lnTo>
                <a:lnTo>
                  <a:pt x="1285" y="477"/>
                </a:lnTo>
                <a:lnTo>
                  <a:pt x="1156" y="477"/>
                </a:lnTo>
                <a:lnTo>
                  <a:pt x="1155" y="477"/>
                </a:lnTo>
                <a:lnTo>
                  <a:pt x="1026" y="477"/>
                </a:lnTo>
                <a:lnTo>
                  <a:pt x="1026" y="477"/>
                </a:lnTo>
                <a:lnTo>
                  <a:pt x="896" y="477"/>
                </a:lnTo>
                <a:lnTo>
                  <a:pt x="895" y="477"/>
                </a:lnTo>
                <a:lnTo>
                  <a:pt x="766" y="477"/>
                </a:lnTo>
                <a:lnTo>
                  <a:pt x="765" y="477"/>
                </a:lnTo>
                <a:lnTo>
                  <a:pt x="635" y="477"/>
                </a:lnTo>
                <a:lnTo>
                  <a:pt x="555" y="418"/>
                </a:lnTo>
                <a:lnTo>
                  <a:pt x="555" y="418"/>
                </a:lnTo>
                <a:lnTo>
                  <a:pt x="476" y="358"/>
                </a:lnTo>
                <a:lnTo>
                  <a:pt x="476" y="358"/>
                </a:lnTo>
                <a:lnTo>
                  <a:pt x="397" y="298"/>
                </a:lnTo>
                <a:lnTo>
                  <a:pt x="397" y="298"/>
                </a:lnTo>
                <a:lnTo>
                  <a:pt x="318" y="238"/>
                </a:lnTo>
                <a:lnTo>
                  <a:pt x="318" y="238"/>
                </a:lnTo>
                <a:lnTo>
                  <a:pt x="238" y="179"/>
                </a:lnTo>
                <a:lnTo>
                  <a:pt x="238" y="179"/>
                </a:lnTo>
                <a:lnTo>
                  <a:pt x="159" y="119"/>
                </a:lnTo>
                <a:lnTo>
                  <a:pt x="159" y="119"/>
                </a:lnTo>
                <a:lnTo>
                  <a:pt x="80" y="59"/>
                </a:lnTo>
                <a:lnTo>
                  <a:pt x="80" y="59"/>
                </a:lnTo>
                <a:lnTo>
                  <a:pt x="0" y="0"/>
                </a:lnTo>
                <a:lnTo>
                  <a:pt x="131" y="0"/>
                </a:lnTo>
                <a:close/>
              </a:path>
            </a:pathLst>
          </a:custGeom>
          <a:solidFill>
            <a:srgbClr val="FFD966"/>
          </a:solidFill>
          <a:ln w="25400"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2" name="Freeform 332">
            <a:extLst>
              <a:ext uri="{FF2B5EF4-FFF2-40B4-BE49-F238E27FC236}">
                <a16:creationId xmlns:a16="http://schemas.microsoft.com/office/drawing/2014/main" id="{96519609-C7A1-44B8-88B2-B9B72E699395}"/>
              </a:ext>
            </a:extLst>
          </p:cNvPr>
          <p:cNvSpPr>
            <a:spLocks/>
          </p:cNvSpPr>
          <p:nvPr/>
        </p:nvSpPr>
        <p:spPr bwMode="auto">
          <a:xfrm>
            <a:off x="3094143" y="32591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3" name="Freeform 333">
            <a:extLst>
              <a:ext uri="{FF2B5EF4-FFF2-40B4-BE49-F238E27FC236}">
                <a16:creationId xmlns:a16="http://schemas.microsoft.com/office/drawing/2014/main" id="{D6097DC4-73A9-4106-BA65-69B97EE407E0}"/>
              </a:ext>
            </a:extLst>
          </p:cNvPr>
          <p:cNvSpPr>
            <a:spLocks/>
          </p:cNvSpPr>
          <p:nvPr/>
        </p:nvSpPr>
        <p:spPr bwMode="auto">
          <a:xfrm>
            <a:off x="2887768" y="3259138"/>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4" name="Freeform 334">
            <a:extLst>
              <a:ext uri="{FF2B5EF4-FFF2-40B4-BE49-F238E27FC236}">
                <a16:creationId xmlns:a16="http://schemas.microsoft.com/office/drawing/2014/main" id="{D9F9B0EF-D145-4D62-A15B-D30677B2DE13}"/>
              </a:ext>
            </a:extLst>
          </p:cNvPr>
          <p:cNvSpPr>
            <a:spLocks/>
          </p:cNvSpPr>
          <p:nvPr/>
        </p:nvSpPr>
        <p:spPr bwMode="auto">
          <a:xfrm>
            <a:off x="2681393" y="32591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5" name="Freeform 335">
            <a:extLst>
              <a:ext uri="{FF2B5EF4-FFF2-40B4-BE49-F238E27FC236}">
                <a16:creationId xmlns:a16="http://schemas.microsoft.com/office/drawing/2014/main" id="{BC22A180-6D14-46F1-987E-81ACC627DA51}"/>
              </a:ext>
            </a:extLst>
          </p:cNvPr>
          <p:cNvSpPr>
            <a:spLocks/>
          </p:cNvSpPr>
          <p:nvPr/>
        </p:nvSpPr>
        <p:spPr bwMode="auto">
          <a:xfrm>
            <a:off x="2475018" y="3259138"/>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6" name="Freeform 336">
            <a:extLst>
              <a:ext uri="{FF2B5EF4-FFF2-40B4-BE49-F238E27FC236}">
                <a16:creationId xmlns:a16="http://schemas.microsoft.com/office/drawing/2014/main" id="{8DE5DB92-5266-4387-A0EB-CE5BD52F6395}"/>
              </a:ext>
            </a:extLst>
          </p:cNvPr>
          <p:cNvSpPr>
            <a:spLocks/>
          </p:cNvSpPr>
          <p:nvPr/>
        </p:nvSpPr>
        <p:spPr bwMode="auto">
          <a:xfrm>
            <a:off x="2268643" y="3259138"/>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7" name="Freeform 337">
            <a:extLst>
              <a:ext uri="{FF2B5EF4-FFF2-40B4-BE49-F238E27FC236}">
                <a16:creationId xmlns:a16="http://schemas.microsoft.com/office/drawing/2014/main" id="{A1DFE785-8DF7-4018-B7ED-47E93859CE1D}"/>
              </a:ext>
            </a:extLst>
          </p:cNvPr>
          <p:cNvSpPr>
            <a:spLocks/>
          </p:cNvSpPr>
          <p:nvPr/>
        </p:nvSpPr>
        <p:spPr bwMode="auto">
          <a:xfrm>
            <a:off x="2062268" y="3259138"/>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8" name="Freeform 338">
            <a:extLst>
              <a:ext uri="{FF2B5EF4-FFF2-40B4-BE49-F238E27FC236}">
                <a16:creationId xmlns:a16="http://schemas.microsoft.com/office/drawing/2014/main" id="{4B905CAF-81FF-4840-A2D4-A54F1206E3B4}"/>
              </a:ext>
            </a:extLst>
          </p:cNvPr>
          <p:cNvSpPr>
            <a:spLocks/>
          </p:cNvSpPr>
          <p:nvPr/>
        </p:nvSpPr>
        <p:spPr bwMode="auto">
          <a:xfrm>
            <a:off x="1855893" y="3259138"/>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9" name="Freeform 339">
            <a:extLst>
              <a:ext uri="{FF2B5EF4-FFF2-40B4-BE49-F238E27FC236}">
                <a16:creationId xmlns:a16="http://schemas.microsoft.com/office/drawing/2014/main" id="{621F4F09-A731-4C90-BE78-48200E3AD0B8}"/>
              </a:ext>
            </a:extLst>
          </p:cNvPr>
          <p:cNvSpPr>
            <a:spLocks/>
          </p:cNvSpPr>
          <p:nvPr/>
        </p:nvSpPr>
        <p:spPr bwMode="auto">
          <a:xfrm>
            <a:off x="1647930" y="3259138"/>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0" name="Freeform 340">
            <a:extLst>
              <a:ext uri="{FF2B5EF4-FFF2-40B4-BE49-F238E27FC236}">
                <a16:creationId xmlns:a16="http://schemas.microsoft.com/office/drawing/2014/main" id="{CB8B1381-070C-49D5-9AC9-A0556C52FFE9}"/>
              </a:ext>
            </a:extLst>
          </p:cNvPr>
          <p:cNvSpPr>
            <a:spLocks/>
          </p:cNvSpPr>
          <p:nvPr/>
        </p:nvSpPr>
        <p:spPr bwMode="auto">
          <a:xfrm>
            <a:off x="3219555" y="3352800"/>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1" name="Freeform 341">
            <a:extLst>
              <a:ext uri="{FF2B5EF4-FFF2-40B4-BE49-F238E27FC236}">
                <a16:creationId xmlns:a16="http://schemas.microsoft.com/office/drawing/2014/main" id="{CBE57FA2-9350-44F1-A8E7-A86DF7DD09FB}"/>
              </a:ext>
            </a:extLst>
          </p:cNvPr>
          <p:cNvSpPr>
            <a:spLocks/>
          </p:cNvSpPr>
          <p:nvPr/>
        </p:nvSpPr>
        <p:spPr bwMode="auto">
          <a:xfrm>
            <a:off x="3013180"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2" name="Freeform 342">
            <a:extLst>
              <a:ext uri="{FF2B5EF4-FFF2-40B4-BE49-F238E27FC236}">
                <a16:creationId xmlns:a16="http://schemas.microsoft.com/office/drawing/2014/main" id="{C3046349-0B6B-44D1-A3C0-1D5E920C936A}"/>
              </a:ext>
            </a:extLst>
          </p:cNvPr>
          <p:cNvSpPr>
            <a:spLocks/>
          </p:cNvSpPr>
          <p:nvPr/>
        </p:nvSpPr>
        <p:spPr bwMode="auto">
          <a:xfrm>
            <a:off x="2806805"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3" name="Freeform 343">
            <a:extLst>
              <a:ext uri="{FF2B5EF4-FFF2-40B4-BE49-F238E27FC236}">
                <a16:creationId xmlns:a16="http://schemas.microsoft.com/office/drawing/2014/main" id="{B199E6BD-A63D-4CD6-A39A-3963BA798156}"/>
              </a:ext>
            </a:extLst>
          </p:cNvPr>
          <p:cNvSpPr>
            <a:spLocks/>
          </p:cNvSpPr>
          <p:nvPr/>
        </p:nvSpPr>
        <p:spPr bwMode="auto">
          <a:xfrm>
            <a:off x="260043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4" name="Freeform 344">
            <a:extLst>
              <a:ext uri="{FF2B5EF4-FFF2-40B4-BE49-F238E27FC236}">
                <a16:creationId xmlns:a16="http://schemas.microsoft.com/office/drawing/2014/main" id="{28E16496-4362-4137-B7EF-4555703660A6}"/>
              </a:ext>
            </a:extLst>
          </p:cNvPr>
          <p:cNvSpPr>
            <a:spLocks/>
          </p:cNvSpPr>
          <p:nvPr/>
        </p:nvSpPr>
        <p:spPr bwMode="auto">
          <a:xfrm>
            <a:off x="2394055" y="335280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5" name="Freeform 345">
            <a:extLst>
              <a:ext uri="{FF2B5EF4-FFF2-40B4-BE49-F238E27FC236}">
                <a16:creationId xmlns:a16="http://schemas.microsoft.com/office/drawing/2014/main" id="{359A842A-DDEB-4506-8DDD-628E7F0500CF}"/>
              </a:ext>
            </a:extLst>
          </p:cNvPr>
          <p:cNvSpPr>
            <a:spLocks/>
          </p:cNvSpPr>
          <p:nvPr/>
        </p:nvSpPr>
        <p:spPr bwMode="auto">
          <a:xfrm>
            <a:off x="2187680" y="335280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6" name="Freeform 346">
            <a:extLst>
              <a:ext uri="{FF2B5EF4-FFF2-40B4-BE49-F238E27FC236}">
                <a16:creationId xmlns:a16="http://schemas.microsoft.com/office/drawing/2014/main" id="{50D5D564-12A0-46D2-BAA1-5CEDE72CE852}"/>
              </a:ext>
            </a:extLst>
          </p:cNvPr>
          <p:cNvSpPr>
            <a:spLocks/>
          </p:cNvSpPr>
          <p:nvPr/>
        </p:nvSpPr>
        <p:spPr bwMode="auto">
          <a:xfrm>
            <a:off x="1981305"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7" name="Freeform 347">
            <a:extLst>
              <a:ext uri="{FF2B5EF4-FFF2-40B4-BE49-F238E27FC236}">
                <a16:creationId xmlns:a16="http://schemas.microsoft.com/office/drawing/2014/main" id="{AF6BBBD7-E72F-45B1-8186-0FCEFB802933}"/>
              </a:ext>
            </a:extLst>
          </p:cNvPr>
          <p:cNvSpPr>
            <a:spLocks/>
          </p:cNvSpPr>
          <p:nvPr/>
        </p:nvSpPr>
        <p:spPr bwMode="auto">
          <a:xfrm>
            <a:off x="1774930" y="335280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8" name="Freeform 348">
            <a:extLst>
              <a:ext uri="{FF2B5EF4-FFF2-40B4-BE49-F238E27FC236}">
                <a16:creationId xmlns:a16="http://schemas.microsoft.com/office/drawing/2014/main" id="{FFDD3CE9-7972-441C-8559-D079FFEBCB09}"/>
              </a:ext>
            </a:extLst>
          </p:cNvPr>
          <p:cNvSpPr>
            <a:spLocks/>
          </p:cNvSpPr>
          <p:nvPr/>
        </p:nvSpPr>
        <p:spPr bwMode="auto">
          <a:xfrm>
            <a:off x="3344968" y="3448050"/>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9" name="Freeform 349">
            <a:extLst>
              <a:ext uri="{FF2B5EF4-FFF2-40B4-BE49-F238E27FC236}">
                <a16:creationId xmlns:a16="http://schemas.microsoft.com/office/drawing/2014/main" id="{00BD7B59-5EA8-4A63-A928-12A2F607D355}"/>
              </a:ext>
            </a:extLst>
          </p:cNvPr>
          <p:cNvSpPr>
            <a:spLocks/>
          </p:cNvSpPr>
          <p:nvPr/>
        </p:nvSpPr>
        <p:spPr bwMode="auto">
          <a:xfrm>
            <a:off x="3140180" y="3448050"/>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 name="Freeform 350">
            <a:extLst>
              <a:ext uri="{FF2B5EF4-FFF2-40B4-BE49-F238E27FC236}">
                <a16:creationId xmlns:a16="http://schemas.microsoft.com/office/drawing/2014/main" id="{10F2FD68-C1C8-4784-9224-C6DCFD2359DA}"/>
              </a:ext>
            </a:extLst>
          </p:cNvPr>
          <p:cNvSpPr>
            <a:spLocks/>
          </p:cNvSpPr>
          <p:nvPr/>
        </p:nvSpPr>
        <p:spPr bwMode="auto">
          <a:xfrm>
            <a:off x="2933805"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1" name="Freeform 351">
            <a:extLst>
              <a:ext uri="{FF2B5EF4-FFF2-40B4-BE49-F238E27FC236}">
                <a16:creationId xmlns:a16="http://schemas.microsoft.com/office/drawing/2014/main" id="{2307E40E-3B7B-4AD2-9D7E-2924C7E55CA2}"/>
              </a:ext>
            </a:extLst>
          </p:cNvPr>
          <p:cNvSpPr>
            <a:spLocks/>
          </p:cNvSpPr>
          <p:nvPr/>
        </p:nvSpPr>
        <p:spPr bwMode="auto">
          <a:xfrm>
            <a:off x="2725843" y="3448050"/>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2" name="Freeform 352">
            <a:extLst>
              <a:ext uri="{FF2B5EF4-FFF2-40B4-BE49-F238E27FC236}">
                <a16:creationId xmlns:a16="http://schemas.microsoft.com/office/drawing/2014/main" id="{9D18CFC7-7BE9-4AEC-A39F-FB968FB6F471}"/>
              </a:ext>
            </a:extLst>
          </p:cNvPr>
          <p:cNvSpPr>
            <a:spLocks/>
          </p:cNvSpPr>
          <p:nvPr/>
        </p:nvSpPr>
        <p:spPr bwMode="auto">
          <a:xfrm>
            <a:off x="2519468"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3" name="Freeform 353">
            <a:extLst>
              <a:ext uri="{FF2B5EF4-FFF2-40B4-BE49-F238E27FC236}">
                <a16:creationId xmlns:a16="http://schemas.microsoft.com/office/drawing/2014/main" id="{B495C861-0103-4338-8AC2-E513330B5D74}"/>
              </a:ext>
            </a:extLst>
          </p:cNvPr>
          <p:cNvSpPr>
            <a:spLocks/>
          </p:cNvSpPr>
          <p:nvPr/>
        </p:nvSpPr>
        <p:spPr bwMode="auto">
          <a:xfrm>
            <a:off x="2314680" y="3448050"/>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4" name="Freeform 354">
            <a:extLst>
              <a:ext uri="{FF2B5EF4-FFF2-40B4-BE49-F238E27FC236}">
                <a16:creationId xmlns:a16="http://schemas.microsoft.com/office/drawing/2014/main" id="{1B60DA25-6225-47E2-B715-3C24FE160241}"/>
              </a:ext>
            </a:extLst>
          </p:cNvPr>
          <p:cNvSpPr>
            <a:spLocks/>
          </p:cNvSpPr>
          <p:nvPr/>
        </p:nvSpPr>
        <p:spPr bwMode="auto">
          <a:xfrm>
            <a:off x="2106718" y="3448050"/>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5" name="Freeform 355">
            <a:extLst>
              <a:ext uri="{FF2B5EF4-FFF2-40B4-BE49-F238E27FC236}">
                <a16:creationId xmlns:a16="http://schemas.microsoft.com/office/drawing/2014/main" id="{D517436C-58C4-43BB-A456-9B344CD1F118}"/>
              </a:ext>
            </a:extLst>
          </p:cNvPr>
          <p:cNvSpPr>
            <a:spLocks/>
          </p:cNvSpPr>
          <p:nvPr/>
        </p:nvSpPr>
        <p:spPr bwMode="auto">
          <a:xfrm>
            <a:off x="1900343" y="3448050"/>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6" name="Freeform 356">
            <a:extLst>
              <a:ext uri="{FF2B5EF4-FFF2-40B4-BE49-F238E27FC236}">
                <a16:creationId xmlns:a16="http://schemas.microsoft.com/office/drawing/2014/main" id="{2F413EE9-83B6-43DE-B875-30E2B9DFA058}"/>
              </a:ext>
            </a:extLst>
          </p:cNvPr>
          <p:cNvSpPr>
            <a:spLocks/>
          </p:cNvSpPr>
          <p:nvPr/>
        </p:nvSpPr>
        <p:spPr bwMode="auto">
          <a:xfrm>
            <a:off x="3471968" y="3543300"/>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7" name="Freeform 357">
            <a:extLst>
              <a:ext uri="{FF2B5EF4-FFF2-40B4-BE49-F238E27FC236}">
                <a16:creationId xmlns:a16="http://schemas.microsoft.com/office/drawing/2014/main" id="{A8704065-92F9-4FA1-B5EC-168FDCCDE7DE}"/>
              </a:ext>
            </a:extLst>
          </p:cNvPr>
          <p:cNvSpPr>
            <a:spLocks/>
          </p:cNvSpPr>
          <p:nvPr/>
        </p:nvSpPr>
        <p:spPr bwMode="auto">
          <a:xfrm>
            <a:off x="3265593" y="3543300"/>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8" name="Freeform 358">
            <a:extLst>
              <a:ext uri="{FF2B5EF4-FFF2-40B4-BE49-F238E27FC236}">
                <a16:creationId xmlns:a16="http://schemas.microsoft.com/office/drawing/2014/main" id="{0DD8B1FA-46F7-468A-8B38-88E3BEAF68B1}"/>
              </a:ext>
            </a:extLst>
          </p:cNvPr>
          <p:cNvSpPr>
            <a:spLocks/>
          </p:cNvSpPr>
          <p:nvPr/>
        </p:nvSpPr>
        <p:spPr bwMode="auto">
          <a:xfrm>
            <a:off x="3059218" y="35433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9" name="Freeform 359">
            <a:extLst>
              <a:ext uri="{FF2B5EF4-FFF2-40B4-BE49-F238E27FC236}">
                <a16:creationId xmlns:a16="http://schemas.microsoft.com/office/drawing/2014/main" id="{AB4D6643-97B5-4C57-AC8B-DA016A46E7D3}"/>
              </a:ext>
            </a:extLst>
          </p:cNvPr>
          <p:cNvSpPr>
            <a:spLocks/>
          </p:cNvSpPr>
          <p:nvPr/>
        </p:nvSpPr>
        <p:spPr bwMode="auto">
          <a:xfrm>
            <a:off x="2852843" y="3543300"/>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0" name="Freeform 360">
            <a:extLst>
              <a:ext uri="{FF2B5EF4-FFF2-40B4-BE49-F238E27FC236}">
                <a16:creationId xmlns:a16="http://schemas.microsoft.com/office/drawing/2014/main" id="{18CC796D-55AB-4B8F-B675-B2A85214EC03}"/>
              </a:ext>
            </a:extLst>
          </p:cNvPr>
          <p:cNvSpPr>
            <a:spLocks/>
          </p:cNvSpPr>
          <p:nvPr/>
        </p:nvSpPr>
        <p:spPr bwMode="auto">
          <a:xfrm>
            <a:off x="2644880" y="3543300"/>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1" name="Freeform 361">
            <a:extLst>
              <a:ext uri="{FF2B5EF4-FFF2-40B4-BE49-F238E27FC236}">
                <a16:creationId xmlns:a16="http://schemas.microsoft.com/office/drawing/2014/main" id="{16583B3B-4425-44F4-8556-258CA54CB676}"/>
              </a:ext>
            </a:extLst>
          </p:cNvPr>
          <p:cNvSpPr>
            <a:spLocks/>
          </p:cNvSpPr>
          <p:nvPr/>
        </p:nvSpPr>
        <p:spPr bwMode="auto">
          <a:xfrm>
            <a:off x="2440093" y="3543300"/>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2" name="Freeform 362">
            <a:extLst>
              <a:ext uri="{FF2B5EF4-FFF2-40B4-BE49-F238E27FC236}">
                <a16:creationId xmlns:a16="http://schemas.microsoft.com/office/drawing/2014/main" id="{604E939A-EA68-405E-BA05-485C5C1B0028}"/>
              </a:ext>
            </a:extLst>
          </p:cNvPr>
          <p:cNvSpPr>
            <a:spLocks/>
          </p:cNvSpPr>
          <p:nvPr/>
        </p:nvSpPr>
        <p:spPr bwMode="auto">
          <a:xfrm>
            <a:off x="2233718" y="3543300"/>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3" name="Freeform 363">
            <a:extLst>
              <a:ext uri="{FF2B5EF4-FFF2-40B4-BE49-F238E27FC236}">
                <a16:creationId xmlns:a16="http://schemas.microsoft.com/office/drawing/2014/main" id="{64758881-A64F-4FE9-A9F0-042CECFD5EA7}"/>
              </a:ext>
            </a:extLst>
          </p:cNvPr>
          <p:cNvSpPr>
            <a:spLocks/>
          </p:cNvSpPr>
          <p:nvPr/>
        </p:nvSpPr>
        <p:spPr bwMode="auto">
          <a:xfrm>
            <a:off x="2025755" y="3543300"/>
            <a:ext cx="334963" cy="93663"/>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4" name="Freeform 364">
            <a:extLst>
              <a:ext uri="{FF2B5EF4-FFF2-40B4-BE49-F238E27FC236}">
                <a16:creationId xmlns:a16="http://schemas.microsoft.com/office/drawing/2014/main" id="{B2EC90D2-D75C-4A86-BDB2-833113EBED0A}"/>
              </a:ext>
            </a:extLst>
          </p:cNvPr>
          <p:cNvSpPr>
            <a:spLocks/>
          </p:cNvSpPr>
          <p:nvPr/>
        </p:nvSpPr>
        <p:spPr bwMode="auto">
          <a:xfrm>
            <a:off x="3597380"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5" name="Freeform 365">
            <a:extLst>
              <a:ext uri="{FF2B5EF4-FFF2-40B4-BE49-F238E27FC236}">
                <a16:creationId xmlns:a16="http://schemas.microsoft.com/office/drawing/2014/main" id="{CB5D51B5-9512-48A3-8F0B-5F80FC1EFBE4}"/>
              </a:ext>
            </a:extLst>
          </p:cNvPr>
          <p:cNvSpPr>
            <a:spLocks/>
          </p:cNvSpPr>
          <p:nvPr/>
        </p:nvSpPr>
        <p:spPr bwMode="auto">
          <a:xfrm>
            <a:off x="3392593" y="363696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6" name="Freeform 366">
            <a:extLst>
              <a:ext uri="{FF2B5EF4-FFF2-40B4-BE49-F238E27FC236}">
                <a16:creationId xmlns:a16="http://schemas.microsoft.com/office/drawing/2014/main" id="{3194B700-7175-4447-9214-CF6741E29057}"/>
              </a:ext>
            </a:extLst>
          </p:cNvPr>
          <p:cNvSpPr>
            <a:spLocks/>
          </p:cNvSpPr>
          <p:nvPr/>
        </p:nvSpPr>
        <p:spPr bwMode="auto">
          <a:xfrm>
            <a:off x="3184630"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7" name="Freeform 367">
            <a:extLst>
              <a:ext uri="{FF2B5EF4-FFF2-40B4-BE49-F238E27FC236}">
                <a16:creationId xmlns:a16="http://schemas.microsoft.com/office/drawing/2014/main" id="{75C70A19-760D-4CA1-8D59-A3FFC824BBD8}"/>
              </a:ext>
            </a:extLst>
          </p:cNvPr>
          <p:cNvSpPr>
            <a:spLocks/>
          </p:cNvSpPr>
          <p:nvPr/>
        </p:nvSpPr>
        <p:spPr bwMode="auto">
          <a:xfrm>
            <a:off x="2978255"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8" name="Freeform 368">
            <a:extLst>
              <a:ext uri="{FF2B5EF4-FFF2-40B4-BE49-F238E27FC236}">
                <a16:creationId xmlns:a16="http://schemas.microsoft.com/office/drawing/2014/main" id="{6BCE2B70-0230-460F-A681-AB27818E4270}"/>
              </a:ext>
            </a:extLst>
          </p:cNvPr>
          <p:cNvSpPr>
            <a:spLocks/>
          </p:cNvSpPr>
          <p:nvPr/>
        </p:nvSpPr>
        <p:spPr bwMode="auto">
          <a:xfrm>
            <a:off x="2771880" y="36369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9" name="Freeform 369">
            <a:extLst>
              <a:ext uri="{FF2B5EF4-FFF2-40B4-BE49-F238E27FC236}">
                <a16:creationId xmlns:a16="http://schemas.microsoft.com/office/drawing/2014/main" id="{3F7B4EA9-D47A-4841-8169-F02753C89250}"/>
              </a:ext>
            </a:extLst>
          </p:cNvPr>
          <p:cNvSpPr>
            <a:spLocks/>
          </p:cNvSpPr>
          <p:nvPr/>
        </p:nvSpPr>
        <p:spPr bwMode="auto">
          <a:xfrm>
            <a:off x="2565505"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0" name="Freeform 370">
            <a:extLst>
              <a:ext uri="{FF2B5EF4-FFF2-40B4-BE49-F238E27FC236}">
                <a16:creationId xmlns:a16="http://schemas.microsoft.com/office/drawing/2014/main" id="{A7A23E24-86F2-43B6-8699-52049324C822}"/>
              </a:ext>
            </a:extLst>
          </p:cNvPr>
          <p:cNvSpPr>
            <a:spLocks/>
          </p:cNvSpPr>
          <p:nvPr/>
        </p:nvSpPr>
        <p:spPr bwMode="auto">
          <a:xfrm>
            <a:off x="2359130" y="36369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1" name="Freeform 371">
            <a:extLst>
              <a:ext uri="{FF2B5EF4-FFF2-40B4-BE49-F238E27FC236}">
                <a16:creationId xmlns:a16="http://schemas.microsoft.com/office/drawing/2014/main" id="{D8EC5164-AC09-4DBE-85F3-38F473E0D306}"/>
              </a:ext>
            </a:extLst>
          </p:cNvPr>
          <p:cNvSpPr>
            <a:spLocks/>
          </p:cNvSpPr>
          <p:nvPr/>
        </p:nvSpPr>
        <p:spPr bwMode="auto">
          <a:xfrm>
            <a:off x="2152755" y="36369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2" name="Freeform 372">
            <a:extLst>
              <a:ext uri="{FF2B5EF4-FFF2-40B4-BE49-F238E27FC236}">
                <a16:creationId xmlns:a16="http://schemas.microsoft.com/office/drawing/2014/main" id="{C4E448A2-CD5C-4EDC-B191-C435EACD4E62}"/>
              </a:ext>
            </a:extLst>
          </p:cNvPr>
          <p:cNvSpPr>
            <a:spLocks/>
          </p:cNvSpPr>
          <p:nvPr/>
        </p:nvSpPr>
        <p:spPr bwMode="auto">
          <a:xfrm>
            <a:off x="3722793" y="37322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3" name="Freeform 373">
            <a:extLst>
              <a:ext uri="{FF2B5EF4-FFF2-40B4-BE49-F238E27FC236}">
                <a16:creationId xmlns:a16="http://schemas.microsoft.com/office/drawing/2014/main" id="{FEF2F0DE-34F8-4CFB-8A7F-C3561D056DFD}"/>
              </a:ext>
            </a:extLst>
          </p:cNvPr>
          <p:cNvSpPr>
            <a:spLocks/>
          </p:cNvSpPr>
          <p:nvPr/>
        </p:nvSpPr>
        <p:spPr bwMode="auto">
          <a:xfrm>
            <a:off x="3518005"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4" name="Freeform 374">
            <a:extLst>
              <a:ext uri="{FF2B5EF4-FFF2-40B4-BE49-F238E27FC236}">
                <a16:creationId xmlns:a16="http://schemas.microsoft.com/office/drawing/2014/main" id="{1D11D480-14A9-4D68-B5D7-4CEEE2B83101}"/>
              </a:ext>
            </a:extLst>
          </p:cNvPr>
          <p:cNvSpPr>
            <a:spLocks/>
          </p:cNvSpPr>
          <p:nvPr/>
        </p:nvSpPr>
        <p:spPr bwMode="auto">
          <a:xfrm>
            <a:off x="3311630"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5" name="Freeform 375">
            <a:extLst>
              <a:ext uri="{FF2B5EF4-FFF2-40B4-BE49-F238E27FC236}">
                <a16:creationId xmlns:a16="http://schemas.microsoft.com/office/drawing/2014/main" id="{07868156-1276-460E-9C19-7D921ABD3066}"/>
              </a:ext>
            </a:extLst>
          </p:cNvPr>
          <p:cNvSpPr>
            <a:spLocks/>
          </p:cNvSpPr>
          <p:nvPr/>
        </p:nvSpPr>
        <p:spPr bwMode="auto">
          <a:xfrm>
            <a:off x="3103668" y="3732213"/>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6" name="Freeform 376">
            <a:extLst>
              <a:ext uri="{FF2B5EF4-FFF2-40B4-BE49-F238E27FC236}">
                <a16:creationId xmlns:a16="http://schemas.microsoft.com/office/drawing/2014/main" id="{9A8F47F3-A7FA-48AA-8CA0-8657376AAE2C}"/>
              </a:ext>
            </a:extLst>
          </p:cNvPr>
          <p:cNvSpPr>
            <a:spLocks/>
          </p:cNvSpPr>
          <p:nvPr/>
        </p:nvSpPr>
        <p:spPr bwMode="auto">
          <a:xfrm>
            <a:off x="2898880" y="3732213"/>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7" name="Freeform 377">
            <a:extLst>
              <a:ext uri="{FF2B5EF4-FFF2-40B4-BE49-F238E27FC236}">
                <a16:creationId xmlns:a16="http://schemas.microsoft.com/office/drawing/2014/main" id="{6B00AADC-DF43-4DBD-AA13-CA878F86FA04}"/>
              </a:ext>
            </a:extLst>
          </p:cNvPr>
          <p:cNvSpPr>
            <a:spLocks/>
          </p:cNvSpPr>
          <p:nvPr/>
        </p:nvSpPr>
        <p:spPr bwMode="auto">
          <a:xfrm>
            <a:off x="227816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8" name="Freeform 378">
            <a:extLst>
              <a:ext uri="{FF2B5EF4-FFF2-40B4-BE49-F238E27FC236}">
                <a16:creationId xmlns:a16="http://schemas.microsoft.com/office/drawing/2014/main" id="{9EE6DE3B-3799-4F9B-B0C3-30074585FAFE}"/>
              </a:ext>
            </a:extLst>
          </p:cNvPr>
          <p:cNvSpPr>
            <a:spLocks/>
          </p:cNvSpPr>
          <p:nvPr/>
        </p:nvSpPr>
        <p:spPr bwMode="auto">
          <a:xfrm>
            <a:off x="3849793" y="38274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9" name="Freeform 379">
            <a:extLst>
              <a:ext uri="{FF2B5EF4-FFF2-40B4-BE49-F238E27FC236}">
                <a16:creationId xmlns:a16="http://schemas.microsoft.com/office/drawing/2014/main" id="{770DAB90-C5A2-4F26-9691-183A274CDB86}"/>
              </a:ext>
            </a:extLst>
          </p:cNvPr>
          <p:cNvSpPr>
            <a:spLocks/>
          </p:cNvSpPr>
          <p:nvPr/>
        </p:nvSpPr>
        <p:spPr bwMode="auto">
          <a:xfrm>
            <a:off x="3643418"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0" name="Freeform 380">
            <a:extLst>
              <a:ext uri="{FF2B5EF4-FFF2-40B4-BE49-F238E27FC236}">
                <a16:creationId xmlns:a16="http://schemas.microsoft.com/office/drawing/2014/main" id="{8A552FDC-33BC-4235-9DF5-BECFDF602C59}"/>
              </a:ext>
            </a:extLst>
          </p:cNvPr>
          <p:cNvSpPr>
            <a:spLocks/>
          </p:cNvSpPr>
          <p:nvPr/>
        </p:nvSpPr>
        <p:spPr bwMode="auto">
          <a:xfrm>
            <a:off x="3437043"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 name="Freeform 381">
            <a:extLst>
              <a:ext uri="{FF2B5EF4-FFF2-40B4-BE49-F238E27FC236}">
                <a16:creationId xmlns:a16="http://schemas.microsoft.com/office/drawing/2014/main" id="{A158CD6B-3DC2-4783-BAA8-F6E2E27538B9}"/>
              </a:ext>
            </a:extLst>
          </p:cNvPr>
          <p:cNvSpPr>
            <a:spLocks/>
          </p:cNvSpPr>
          <p:nvPr/>
        </p:nvSpPr>
        <p:spPr bwMode="auto">
          <a:xfrm>
            <a:off x="3229080" y="3827463"/>
            <a:ext cx="334963" cy="95250"/>
          </a:xfrm>
          <a:custGeom>
            <a:avLst/>
            <a:gdLst>
              <a:gd name="T0" fmla="*/ 80 w 211"/>
              <a:gd name="T1" fmla="*/ 60 h 60"/>
              <a:gd name="T2" fmla="*/ 211 w 211"/>
              <a:gd name="T3" fmla="*/ 60 h 60"/>
              <a:gd name="T4" fmla="*/ 132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2"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2" name="Freeform 382">
            <a:extLst>
              <a:ext uri="{FF2B5EF4-FFF2-40B4-BE49-F238E27FC236}">
                <a16:creationId xmlns:a16="http://schemas.microsoft.com/office/drawing/2014/main" id="{98BA2F9A-90ED-4AE8-899A-584DC9B23950}"/>
              </a:ext>
            </a:extLst>
          </p:cNvPr>
          <p:cNvSpPr>
            <a:spLocks/>
          </p:cNvSpPr>
          <p:nvPr/>
        </p:nvSpPr>
        <p:spPr bwMode="auto">
          <a:xfrm>
            <a:off x="3024293"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3" name="Freeform 383">
            <a:extLst>
              <a:ext uri="{FF2B5EF4-FFF2-40B4-BE49-F238E27FC236}">
                <a16:creationId xmlns:a16="http://schemas.microsoft.com/office/drawing/2014/main" id="{F47B13B6-E577-4961-AD46-55A271CD79D0}"/>
              </a:ext>
            </a:extLst>
          </p:cNvPr>
          <p:cNvSpPr>
            <a:spLocks/>
          </p:cNvSpPr>
          <p:nvPr/>
        </p:nvSpPr>
        <p:spPr bwMode="auto">
          <a:xfrm>
            <a:off x="3976793" y="3922713"/>
            <a:ext cx="331788" cy="93663"/>
          </a:xfrm>
          <a:custGeom>
            <a:avLst/>
            <a:gdLst>
              <a:gd name="T0" fmla="*/ 79 w 209"/>
              <a:gd name="T1" fmla="*/ 59 h 59"/>
              <a:gd name="T2" fmla="*/ 209 w 209"/>
              <a:gd name="T3" fmla="*/ 59 h 59"/>
              <a:gd name="T4" fmla="*/ 130 w 209"/>
              <a:gd name="T5" fmla="*/ 0 h 59"/>
              <a:gd name="T6" fmla="*/ 0 w 209"/>
              <a:gd name="T7" fmla="*/ 0 h 59"/>
              <a:gd name="T8" fmla="*/ 79 w 209"/>
              <a:gd name="T9" fmla="*/ 59 h 59"/>
            </a:gdLst>
            <a:ahLst/>
            <a:cxnLst>
              <a:cxn ang="0">
                <a:pos x="T0" y="T1"/>
              </a:cxn>
              <a:cxn ang="0">
                <a:pos x="T2" y="T3"/>
              </a:cxn>
              <a:cxn ang="0">
                <a:pos x="T4" y="T5"/>
              </a:cxn>
              <a:cxn ang="0">
                <a:pos x="T6" y="T7"/>
              </a:cxn>
              <a:cxn ang="0">
                <a:pos x="T8" y="T9"/>
              </a:cxn>
            </a:cxnLst>
            <a:rect l="0" t="0" r="r" b="b"/>
            <a:pathLst>
              <a:path w="209" h="59">
                <a:moveTo>
                  <a:pt x="79" y="59"/>
                </a:moveTo>
                <a:lnTo>
                  <a:pt x="209"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4" name="Freeform 384">
            <a:extLst>
              <a:ext uri="{FF2B5EF4-FFF2-40B4-BE49-F238E27FC236}">
                <a16:creationId xmlns:a16="http://schemas.microsoft.com/office/drawing/2014/main" id="{FE1163D8-5EC3-4809-A79A-814CF8A12EE3}"/>
              </a:ext>
            </a:extLst>
          </p:cNvPr>
          <p:cNvSpPr>
            <a:spLocks/>
          </p:cNvSpPr>
          <p:nvPr/>
        </p:nvSpPr>
        <p:spPr bwMode="auto">
          <a:xfrm>
            <a:off x="3768830" y="3922713"/>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5" name="Freeform 385">
            <a:extLst>
              <a:ext uri="{FF2B5EF4-FFF2-40B4-BE49-F238E27FC236}">
                <a16:creationId xmlns:a16="http://schemas.microsoft.com/office/drawing/2014/main" id="{D31C98D3-BC6E-4408-B416-A0A9509B2A80}"/>
              </a:ext>
            </a:extLst>
          </p:cNvPr>
          <p:cNvSpPr>
            <a:spLocks/>
          </p:cNvSpPr>
          <p:nvPr/>
        </p:nvSpPr>
        <p:spPr bwMode="auto">
          <a:xfrm>
            <a:off x="3562455" y="3922713"/>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6" name="Freeform 386">
            <a:extLst>
              <a:ext uri="{FF2B5EF4-FFF2-40B4-BE49-F238E27FC236}">
                <a16:creationId xmlns:a16="http://schemas.microsoft.com/office/drawing/2014/main" id="{73ACAFA1-A17F-4A54-AFDE-5A144DFBE25A}"/>
              </a:ext>
            </a:extLst>
          </p:cNvPr>
          <p:cNvSpPr>
            <a:spLocks/>
          </p:cNvSpPr>
          <p:nvPr/>
        </p:nvSpPr>
        <p:spPr bwMode="auto">
          <a:xfrm>
            <a:off x="3356080" y="3922713"/>
            <a:ext cx="333375" cy="93663"/>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7" name="Freeform 387">
            <a:extLst>
              <a:ext uri="{FF2B5EF4-FFF2-40B4-BE49-F238E27FC236}">
                <a16:creationId xmlns:a16="http://schemas.microsoft.com/office/drawing/2014/main" id="{CDD433B9-6509-47D3-B6B1-D2432E36E462}"/>
              </a:ext>
            </a:extLst>
          </p:cNvPr>
          <p:cNvSpPr>
            <a:spLocks/>
          </p:cNvSpPr>
          <p:nvPr/>
        </p:nvSpPr>
        <p:spPr bwMode="auto">
          <a:xfrm>
            <a:off x="3149705" y="3922713"/>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8" name="Freeform 388">
            <a:extLst>
              <a:ext uri="{FF2B5EF4-FFF2-40B4-BE49-F238E27FC236}">
                <a16:creationId xmlns:a16="http://schemas.microsoft.com/office/drawing/2014/main" id="{8EC81CEA-E4CC-4FE4-A536-23D168A07C77}"/>
              </a:ext>
            </a:extLst>
          </p:cNvPr>
          <p:cNvSpPr>
            <a:spLocks/>
          </p:cNvSpPr>
          <p:nvPr/>
        </p:nvSpPr>
        <p:spPr bwMode="auto">
          <a:xfrm>
            <a:off x="2943330" y="3922713"/>
            <a:ext cx="333375" cy="93663"/>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9" name="Freeform 389">
            <a:extLst>
              <a:ext uri="{FF2B5EF4-FFF2-40B4-BE49-F238E27FC236}">
                <a16:creationId xmlns:a16="http://schemas.microsoft.com/office/drawing/2014/main" id="{B62DDA70-177D-45EF-875D-2C373EACC679}"/>
              </a:ext>
            </a:extLst>
          </p:cNvPr>
          <p:cNvSpPr>
            <a:spLocks/>
          </p:cNvSpPr>
          <p:nvPr/>
        </p:nvSpPr>
        <p:spPr bwMode="auto">
          <a:xfrm>
            <a:off x="2690918" y="3732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0" name="Freeform 390">
            <a:extLst>
              <a:ext uri="{FF2B5EF4-FFF2-40B4-BE49-F238E27FC236}">
                <a16:creationId xmlns:a16="http://schemas.microsoft.com/office/drawing/2014/main" id="{88412E21-6DB3-4B8D-B5E7-6851CE6724CD}"/>
              </a:ext>
            </a:extLst>
          </p:cNvPr>
          <p:cNvSpPr>
            <a:spLocks/>
          </p:cNvSpPr>
          <p:nvPr/>
        </p:nvSpPr>
        <p:spPr bwMode="auto">
          <a:xfrm>
            <a:off x="2484543" y="373221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 name="Freeform 391">
            <a:extLst>
              <a:ext uri="{FF2B5EF4-FFF2-40B4-BE49-F238E27FC236}">
                <a16:creationId xmlns:a16="http://schemas.microsoft.com/office/drawing/2014/main" id="{34146BCC-D181-4D65-AEC9-A05BDA29292B}"/>
              </a:ext>
            </a:extLst>
          </p:cNvPr>
          <p:cNvSpPr>
            <a:spLocks/>
          </p:cNvSpPr>
          <p:nvPr/>
        </p:nvSpPr>
        <p:spPr bwMode="auto">
          <a:xfrm>
            <a:off x="2816330" y="38274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2" name="Freeform 392">
            <a:extLst>
              <a:ext uri="{FF2B5EF4-FFF2-40B4-BE49-F238E27FC236}">
                <a16:creationId xmlns:a16="http://schemas.microsoft.com/office/drawing/2014/main" id="{AC8F3CB1-40DB-4AAE-A34B-62512F21684F}"/>
              </a:ext>
            </a:extLst>
          </p:cNvPr>
          <p:cNvSpPr>
            <a:spLocks/>
          </p:cNvSpPr>
          <p:nvPr/>
        </p:nvSpPr>
        <p:spPr bwMode="auto">
          <a:xfrm>
            <a:off x="2406755" y="3827463"/>
            <a:ext cx="333375" cy="95250"/>
          </a:xfrm>
          <a:custGeom>
            <a:avLst/>
            <a:gdLst>
              <a:gd name="T0" fmla="*/ 80 w 210"/>
              <a:gd name="T1" fmla="*/ 60 h 60"/>
              <a:gd name="T2" fmla="*/ 210 w 210"/>
              <a:gd name="T3" fmla="*/ 60 h 60"/>
              <a:gd name="T4" fmla="*/ 131 w 210"/>
              <a:gd name="T5" fmla="*/ 0 h 60"/>
              <a:gd name="T6" fmla="*/ 0 w 210"/>
              <a:gd name="T7" fmla="*/ 0 h 60"/>
              <a:gd name="T8" fmla="*/ 80 w 210"/>
              <a:gd name="T9" fmla="*/ 60 h 60"/>
            </a:gdLst>
            <a:ahLst/>
            <a:cxnLst>
              <a:cxn ang="0">
                <a:pos x="T0" y="T1"/>
              </a:cxn>
              <a:cxn ang="0">
                <a:pos x="T2" y="T3"/>
              </a:cxn>
              <a:cxn ang="0">
                <a:pos x="T4" y="T5"/>
              </a:cxn>
              <a:cxn ang="0">
                <a:pos x="T6" y="T7"/>
              </a:cxn>
              <a:cxn ang="0">
                <a:pos x="T8" y="T9"/>
              </a:cxn>
            </a:cxnLst>
            <a:rect l="0" t="0" r="r" b="b"/>
            <a:pathLst>
              <a:path w="210" h="60">
                <a:moveTo>
                  <a:pt x="80" y="60"/>
                </a:moveTo>
                <a:lnTo>
                  <a:pt x="210" y="60"/>
                </a:lnTo>
                <a:lnTo>
                  <a:pt x="131" y="0"/>
                </a:lnTo>
                <a:lnTo>
                  <a:pt x="0" y="0"/>
                </a:lnTo>
                <a:lnTo>
                  <a:pt x="80"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3" name="Freeform 393">
            <a:extLst>
              <a:ext uri="{FF2B5EF4-FFF2-40B4-BE49-F238E27FC236}">
                <a16:creationId xmlns:a16="http://schemas.microsoft.com/office/drawing/2014/main" id="{4A513AAC-F6BF-48C8-8FE3-7DF003B48B61}"/>
              </a:ext>
            </a:extLst>
          </p:cNvPr>
          <p:cNvSpPr>
            <a:spLocks/>
          </p:cNvSpPr>
          <p:nvPr/>
        </p:nvSpPr>
        <p:spPr bwMode="auto">
          <a:xfrm>
            <a:off x="2738543" y="3922713"/>
            <a:ext cx="334963" cy="93663"/>
          </a:xfrm>
          <a:custGeom>
            <a:avLst/>
            <a:gdLst>
              <a:gd name="T0" fmla="*/ 79 w 211"/>
              <a:gd name="T1" fmla="*/ 59 h 59"/>
              <a:gd name="T2" fmla="*/ 211 w 211"/>
              <a:gd name="T3" fmla="*/ 59 h 59"/>
              <a:gd name="T4" fmla="*/ 131 w 211"/>
              <a:gd name="T5" fmla="*/ 0 h 59"/>
              <a:gd name="T6" fmla="*/ 0 w 211"/>
              <a:gd name="T7" fmla="*/ 0 h 59"/>
              <a:gd name="T8" fmla="*/ 79 w 211"/>
              <a:gd name="T9" fmla="*/ 59 h 59"/>
            </a:gdLst>
            <a:ahLst/>
            <a:cxnLst>
              <a:cxn ang="0">
                <a:pos x="T0" y="T1"/>
              </a:cxn>
              <a:cxn ang="0">
                <a:pos x="T2" y="T3"/>
              </a:cxn>
              <a:cxn ang="0">
                <a:pos x="T4" y="T5"/>
              </a:cxn>
              <a:cxn ang="0">
                <a:pos x="T6" y="T7"/>
              </a:cxn>
              <a:cxn ang="0">
                <a:pos x="T8" y="T9"/>
              </a:cxn>
            </a:cxnLst>
            <a:rect l="0" t="0" r="r" b="b"/>
            <a:pathLst>
              <a:path w="211" h="59">
                <a:moveTo>
                  <a:pt x="79" y="59"/>
                </a:moveTo>
                <a:lnTo>
                  <a:pt x="211" y="59"/>
                </a:lnTo>
                <a:lnTo>
                  <a:pt x="131" y="0"/>
                </a:lnTo>
                <a:lnTo>
                  <a:pt x="0" y="0"/>
                </a:lnTo>
                <a:lnTo>
                  <a:pt x="79"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4" name="Freeform 394">
            <a:extLst>
              <a:ext uri="{FF2B5EF4-FFF2-40B4-BE49-F238E27FC236}">
                <a16:creationId xmlns:a16="http://schemas.microsoft.com/office/drawing/2014/main" id="{83FC6A1D-F08E-4383-AE71-272F5C55DCA8}"/>
              </a:ext>
            </a:extLst>
          </p:cNvPr>
          <p:cNvSpPr>
            <a:spLocks/>
          </p:cNvSpPr>
          <p:nvPr/>
        </p:nvSpPr>
        <p:spPr bwMode="auto">
          <a:xfrm>
            <a:off x="2532168" y="3922713"/>
            <a:ext cx="333375" cy="93663"/>
          </a:xfrm>
          <a:custGeom>
            <a:avLst/>
            <a:gdLst>
              <a:gd name="T0" fmla="*/ 80 w 210"/>
              <a:gd name="T1" fmla="*/ 59 h 59"/>
              <a:gd name="T2" fmla="*/ 210 w 210"/>
              <a:gd name="T3" fmla="*/ 59 h 59"/>
              <a:gd name="T4" fmla="*/ 131 w 210"/>
              <a:gd name="T5" fmla="*/ 0 h 59"/>
              <a:gd name="T6" fmla="*/ 0 w 210"/>
              <a:gd name="T7" fmla="*/ 0 h 59"/>
              <a:gd name="T8" fmla="*/ 80 w 210"/>
              <a:gd name="T9" fmla="*/ 59 h 59"/>
            </a:gdLst>
            <a:ahLst/>
            <a:cxnLst>
              <a:cxn ang="0">
                <a:pos x="T0" y="T1"/>
              </a:cxn>
              <a:cxn ang="0">
                <a:pos x="T2" y="T3"/>
              </a:cxn>
              <a:cxn ang="0">
                <a:pos x="T4" y="T5"/>
              </a:cxn>
              <a:cxn ang="0">
                <a:pos x="T6" y="T7"/>
              </a:cxn>
              <a:cxn ang="0">
                <a:pos x="T8" y="T9"/>
              </a:cxn>
            </a:cxnLst>
            <a:rect l="0" t="0" r="r" b="b"/>
            <a:pathLst>
              <a:path w="210" h="59">
                <a:moveTo>
                  <a:pt x="80" y="59"/>
                </a:moveTo>
                <a:lnTo>
                  <a:pt x="210" y="59"/>
                </a:lnTo>
                <a:lnTo>
                  <a:pt x="131" y="0"/>
                </a:lnTo>
                <a:lnTo>
                  <a:pt x="0" y="0"/>
                </a:lnTo>
                <a:lnTo>
                  <a:pt x="80" y="59"/>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5" name="Freeform 395">
            <a:extLst>
              <a:ext uri="{FF2B5EF4-FFF2-40B4-BE49-F238E27FC236}">
                <a16:creationId xmlns:a16="http://schemas.microsoft.com/office/drawing/2014/main" id="{F63C9457-641F-4159-B672-B75C2B48FFC9}"/>
              </a:ext>
            </a:extLst>
          </p:cNvPr>
          <p:cNvSpPr>
            <a:spLocks/>
          </p:cNvSpPr>
          <p:nvPr/>
        </p:nvSpPr>
        <p:spPr bwMode="auto">
          <a:xfrm>
            <a:off x="2613130" y="3827463"/>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FFD966"/>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6" name="Line 435">
            <a:extLst>
              <a:ext uri="{FF2B5EF4-FFF2-40B4-BE49-F238E27FC236}">
                <a16:creationId xmlns:a16="http://schemas.microsoft.com/office/drawing/2014/main" id="{2F5F0AF9-5404-4AB8-A770-B15ED78C8213}"/>
              </a:ext>
            </a:extLst>
          </p:cNvPr>
          <p:cNvSpPr>
            <a:spLocks noChangeShapeType="1"/>
          </p:cNvSpPr>
          <p:nvPr/>
        </p:nvSpPr>
        <p:spPr bwMode="auto">
          <a:xfrm>
            <a:off x="2703618" y="5121275"/>
            <a:ext cx="1616075" cy="0"/>
          </a:xfrm>
          <a:prstGeom prst="line">
            <a:avLst/>
          </a:prstGeom>
          <a:noFill/>
          <a:ln w="1428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7" name="Freeform 436">
            <a:extLst>
              <a:ext uri="{FF2B5EF4-FFF2-40B4-BE49-F238E27FC236}">
                <a16:creationId xmlns:a16="http://schemas.microsoft.com/office/drawing/2014/main" id="{1C1478BD-7CE9-46F2-9971-0183713D2530}"/>
              </a:ext>
            </a:extLst>
          </p:cNvPr>
          <p:cNvSpPr>
            <a:spLocks/>
          </p:cNvSpPr>
          <p:nvPr/>
        </p:nvSpPr>
        <p:spPr bwMode="auto">
          <a:xfrm>
            <a:off x="2692505" y="5078413"/>
            <a:ext cx="52388" cy="85725"/>
          </a:xfrm>
          <a:custGeom>
            <a:avLst/>
            <a:gdLst>
              <a:gd name="T0" fmla="*/ 29 w 33"/>
              <a:gd name="T1" fmla="*/ 54 h 54"/>
              <a:gd name="T2" fmla="*/ 33 w 33"/>
              <a:gd name="T3" fmla="*/ 49 h 54"/>
              <a:gd name="T4" fmla="*/ 10 w 33"/>
              <a:gd name="T5" fmla="*/ 27 h 54"/>
              <a:gd name="T6" fmla="*/ 33 w 33"/>
              <a:gd name="T7" fmla="*/ 5 h 54"/>
              <a:gd name="T8" fmla="*/ 29 w 33"/>
              <a:gd name="T9" fmla="*/ 0 h 54"/>
              <a:gd name="T10" fmla="*/ 0 w 33"/>
              <a:gd name="T11" fmla="*/ 27 h 54"/>
              <a:gd name="T12" fmla="*/ 29 w 33"/>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33" h="54">
                <a:moveTo>
                  <a:pt x="29" y="54"/>
                </a:moveTo>
                <a:lnTo>
                  <a:pt x="33" y="49"/>
                </a:lnTo>
                <a:lnTo>
                  <a:pt x="10" y="27"/>
                </a:lnTo>
                <a:lnTo>
                  <a:pt x="33" y="5"/>
                </a:lnTo>
                <a:lnTo>
                  <a:pt x="29" y="0"/>
                </a:lnTo>
                <a:lnTo>
                  <a:pt x="0" y="27"/>
                </a:lnTo>
                <a:lnTo>
                  <a:pt x="29" y="5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8" name="Freeform 437">
            <a:extLst>
              <a:ext uri="{FF2B5EF4-FFF2-40B4-BE49-F238E27FC236}">
                <a16:creationId xmlns:a16="http://schemas.microsoft.com/office/drawing/2014/main" id="{A5F155D2-DE49-4A1D-A4F2-FCB068C6BE21}"/>
              </a:ext>
            </a:extLst>
          </p:cNvPr>
          <p:cNvSpPr>
            <a:spLocks/>
          </p:cNvSpPr>
          <p:nvPr/>
        </p:nvSpPr>
        <p:spPr bwMode="auto">
          <a:xfrm>
            <a:off x="4278418" y="5078413"/>
            <a:ext cx="53975" cy="85725"/>
          </a:xfrm>
          <a:custGeom>
            <a:avLst/>
            <a:gdLst>
              <a:gd name="T0" fmla="*/ 5 w 34"/>
              <a:gd name="T1" fmla="*/ 54 h 54"/>
              <a:gd name="T2" fmla="*/ 0 w 34"/>
              <a:gd name="T3" fmla="*/ 49 h 54"/>
              <a:gd name="T4" fmla="*/ 24 w 34"/>
              <a:gd name="T5" fmla="*/ 27 h 54"/>
              <a:gd name="T6" fmla="*/ 0 w 34"/>
              <a:gd name="T7" fmla="*/ 5 h 54"/>
              <a:gd name="T8" fmla="*/ 5 w 34"/>
              <a:gd name="T9" fmla="*/ 0 h 54"/>
              <a:gd name="T10" fmla="*/ 34 w 34"/>
              <a:gd name="T11" fmla="*/ 27 h 54"/>
              <a:gd name="T12" fmla="*/ 5 w 3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34" h="54">
                <a:moveTo>
                  <a:pt x="5" y="54"/>
                </a:moveTo>
                <a:lnTo>
                  <a:pt x="0" y="49"/>
                </a:lnTo>
                <a:lnTo>
                  <a:pt x="24" y="27"/>
                </a:lnTo>
                <a:lnTo>
                  <a:pt x="0" y="5"/>
                </a:lnTo>
                <a:lnTo>
                  <a:pt x="5" y="0"/>
                </a:lnTo>
                <a:lnTo>
                  <a:pt x="34" y="27"/>
                </a:lnTo>
                <a:lnTo>
                  <a:pt x="5" y="5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9" name="Line 438">
            <a:extLst>
              <a:ext uri="{FF2B5EF4-FFF2-40B4-BE49-F238E27FC236}">
                <a16:creationId xmlns:a16="http://schemas.microsoft.com/office/drawing/2014/main" id="{E25250BD-5BDA-4E9C-B468-EAB7661567F5}"/>
              </a:ext>
            </a:extLst>
          </p:cNvPr>
          <p:cNvSpPr>
            <a:spLocks noChangeShapeType="1"/>
          </p:cNvSpPr>
          <p:nvPr/>
        </p:nvSpPr>
        <p:spPr bwMode="auto">
          <a:xfrm flipH="1" flipV="1">
            <a:off x="1584430" y="4348163"/>
            <a:ext cx="955675" cy="730250"/>
          </a:xfrm>
          <a:prstGeom prst="line">
            <a:avLst/>
          </a:prstGeom>
          <a:noFill/>
          <a:ln w="1428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0" name="Freeform 439">
            <a:extLst>
              <a:ext uri="{FF2B5EF4-FFF2-40B4-BE49-F238E27FC236}">
                <a16:creationId xmlns:a16="http://schemas.microsoft.com/office/drawing/2014/main" id="{765E629A-52E1-4AFD-9811-CBA076CA116C}"/>
              </a:ext>
            </a:extLst>
          </p:cNvPr>
          <p:cNvSpPr>
            <a:spLocks/>
          </p:cNvSpPr>
          <p:nvPr/>
        </p:nvSpPr>
        <p:spPr bwMode="auto">
          <a:xfrm>
            <a:off x="2486130" y="5022850"/>
            <a:ext cx="63500" cy="68262"/>
          </a:xfrm>
          <a:custGeom>
            <a:avLst/>
            <a:gdLst>
              <a:gd name="T0" fmla="*/ 33 w 40"/>
              <a:gd name="T1" fmla="*/ 0 h 43"/>
              <a:gd name="T2" fmla="*/ 27 w 40"/>
              <a:gd name="T3" fmla="*/ 1 h 43"/>
              <a:gd name="T4" fmla="*/ 32 w 40"/>
              <a:gd name="T5" fmla="*/ 33 h 43"/>
              <a:gd name="T6" fmla="*/ 0 w 40"/>
              <a:gd name="T7" fmla="*/ 37 h 43"/>
              <a:gd name="T8" fmla="*/ 1 w 40"/>
              <a:gd name="T9" fmla="*/ 43 h 43"/>
              <a:gd name="T10" fmla="*/ 40 w 40"/>
              <a:gd name="T11" fmla="*/ 39 h 43"/>
              <a:gd name="T12" fmla="*/ 33 w 40"/>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0" h="43">
                <a:moveTo>
                  <a:pt x="33" y="0"/>
                </a:moveTo>
                <a:lnTo>
                  <a:pt x="27" y="1"/>
                </a:lnTo>
                <a:lnTo>
                  <a:pt x="32" y="33"/>
                </a:lnTo>
                <a:lnTo>
                  <a:pt x="0" y="37"/>
                </a:lnTo>
                <a:lnTo>
                  <a:pt x="1" y="43"/>
                </a:lnTo>
                <a:lnTo>
                  <a:pt x="40" y="39"/>
                </a:lnTo>
                <a:lnTo>
                  <a:pt x="33"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1" name="Freeform 440">
            <a:extLst>
              <a:ext uri="{FF2B5EF4-FFF2-40B4-BE49-F238E27FC236}">
                <a16:creationId xmlns:a16="http://schemas.microsoft.com/office/drawing/2014/main" id="{56FC24AB-8224-4B04-B74A-D01AC15D2A39}"/>
              </a:ext>
            </a:extLst>
          </p:cNvPr>
          <p:cNvSpPr>
            <a:spLocks/>
          </p:cNvSpPr>
          <p:nvPr/>
        </p:nvSpPr>
        <p:spPr bwMode="auto">
          <a:xfrm>
            <a:off x="1574905" y="4333875"/>
            <a:ext cx="63500" cy="68262"/>
          </a:xfrm>
          <a:custGeom>
            <a:avLst/>
            <a:gdLst>
              <a:gd name="T0" fmla="*/ 39 w 40"/>
              <a:gd name="T1" fmla="*/ 0 h 43"/>
              <a:gd name="T2" fmla="*/ 40 w 40"/>
              <a:gd name="T3" fmla="*/ 6 h 43"/>
              <a:gd name="T4" fmla="*/ 8 w 40"/>
              <a:gd name="T5" fmla="*/ 9 h 43"/>
              <a:gd name="T6" fmla="*/ 13 w 40"/>
              <a:gd name="T7" fmla="*/ 42 h 43"/>
              <a:gd name="T8" fmla="*/ 6 w 40"/>
              <a:gd name="T9" fmla="*/ 43 h 43"/>
              <a:gd name="T10" fmla="*/ 0 w 40"/>
              <a:gd name="T11" fmla="*/ 4 h 43"/>
              <a:gd name="T12" fmla="*/ 39 w 40"/>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0" h="43">
                <a:moveTo>
                  <a:pt x="39" y="0"/>
                </a:moveTo>
                <a:lnTo>
                  <a:pt x="40" y="6"/>
                </a:lnTo>
                <a:lnTo>
                  <a:pt x="8" y="9"/>
                </a:lnTo>
                <a:lnTo>
                  <a:pt x="13" y="42"/>
                </a:lnTo>
                <a:lnTo>
                  <a:pt x="6" y="43"/>
                </a:lnTo>
                <a:lnTo>
                  <a:pt x="0" y="4"/>
                </a:lnTo>
                <a:lnTo>
                  <a:pt x="39"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2" name="Freeform 449">
            <a:extLst>
              <a:ext uri="{FF2B5EF4-FFF2-40B4-BE49-F238E27FC236}">
                <a16:creationId xmlns:a16="http://schemas.microsoft.com/office/drawing/2014/main" id="{3EB3C4BD-698B-4FB8-A48A-CBF3E9DF8C96}"/>
              </a:ext>
            </a:extLst>
          </p:cNvPr>
          <p:cNvSpPr>
            <a:spLocks/>
          </p:cNvSpPr>
          <p:nvPr/>
        </p:nvSpPr>
        <p:spPr bwMode="auto">
          <a:xfrm>
            <a:off x="10464800" y="3938588"/>
            <a:ext cx="336550" cy="1039812"/>
          </a:xfrm>
          <a:custGeom>
            <a:avLst/>
            <a:gdLst>
              <a:gd name="T0" fmla="*/ 21 w 270"/>
              <a:gd name="T1" fmla="*/ 834 h 834"/>
              <a:gd name="T2" fmla="*/ 84 w 270"/>
              <a:gd name="T3" fmla="*/ 830 h 834"/>
              <a:gd name="T4" fmla="*/ 143 w 270"/>
              <a:gd name="T5" fmla="*/ 813 h 834"/>
              <a:gd name="T6" fmla="*/ 176 w 270"/>
              <a:gd name="T7" fmla="*/ 781 h 834"/>
              <a:gd name="T8" fmla="*/ 190 w 270"/>
              <a:gd name="T9" fmla="*/ 715 h 834"/>
              <a:gd name="T10" fmla="*/ 186 w 270"/>
              <a:gd name="T11" fmla="*/ 612 h 834"/>
              <a:gd name="T12" fmla="*/ 182 w 270"/>
              <a:gd name="T13" fmla="*/ 510 h 834"/>
              <a:gd name="T14" fmla="*/ 188 w 270"/>
              <a:gd name="T15" fmla="*/ 480 h 834"/>
              <a:gd name="T16" fmla="*/ 202 w 270"/>
              <a:gd name="T17" fmla="*/ 457 h 834"/>
              <a:gd name="T18" fmla="*/ 225 w 270"/>
              <a:gd name="T19" fmla="*/ 442 h 834"/>
              <a:gd name="T20" fmla="*/ 251 w 270"/>
              <a:gd name="T21" fmla="*/ 432 h 834"/>
              <a:gd name="T22" fmla="*/ 270 w 270"/>
              <a:gd name="T23" fmla="*/ 428 h 834"/>
              <a:gd name="T24" fmla="*/ 268 w 270"/>
              <a:gd name="T25" fmla="*/ 413 h 834"/>
              <a:gd name="T26" fmla="*/ 232 w 270"/>
              <a:gd name="T27" fmla="*/ 400 h 834"/>
              <a:gd name="T28" fmla="*/ 199 w 270"/>
              <a:gd name="T29" fmla="*/ 380 h 834"/>
              <a:gd name="T30" fmla="*/ 183 w 270"/>
              <a:gd name="T31" fmla="*/ 353 h 834"/>
              <a:gd name="T32" fmla="*/ 183 w 270"/>
              <a:gd name="T33" fmla="*/ 352 h 834"/>
              <a:gd name="T34" fmla="*/ 177 w 270"/>
              <a:gd name="T35" fmla="*/ 311 h 834"/>
              <a:gd name="T36" fmla="*/ 177 w 270"/>
              <a:gd name="T37" fmla="*/ 245 h 834"/>
              <a:gd name="T38" fmla="*/ 178 w 270"/>
              <a:gd name="T39" fmla="*/ 159 h 834"/>
              <a:gd name="T40" fmla="*/ 176 w 270"/>
              <a:gd name="T41" fmla="*/ 97 h 834"/>
              <a:gd name="T42" fmla="*/ 165 w 270"/>
              <a:gd name="T43" fmla="*/ 62 h 834"/>
              <a:gd name="T44" fmla="*/ 149 w 270"/>
              <a:gd name="T45" fmla="*/ 42 h 834"/>
              <a:gd name="T46" fmla="*/ 128 w 270"/>
              <a:gd name="T47" fmla="*/ 26 h 834"/>
              <a:gd name="T48" fmla="*/ 98 w 270"/>
              <a:gd name="T49" fmla="*/ 13 h 834"/>
              <a:gd name="T50" fmla="*/ 98 w 270"/>
              <a:gd name="T51" fmla="*/ 13 h 834"/>
              <a:gd name="T52" fmla="*/ 55 w 270"/>
              <a:gd name="T53" fmla="*/ 3 h 834"/>
              <a:gd name="T54" fmla="*/ 54 w 270"/>
              <a:gd name="T55" fmla="*/ 3 h 834"/>
              <a:gd name="T56" fmla="*/ 0 w 270"/>
              <a:gd name="T57" fmla="*/ 0 h 834"/>
              <a:gd name="T58" fmla="*/ 2 w 270"/>
              <a:gd name="T59" fmla="*/ 14 h 834"/>
              <a:gd name="T60" fmla="*/ 58 w 270"/>
              <a:gd name="T61" fmla="*/ 21 h 834"/>
              <a:gd name="T62" fmla="*/ 96 w 270"/>
              <a:gd name="T63" fmla="*/ 34 h 834"/>
              <a:gd name="T64" fmla="*/ 120 w 270"/>
              <a:gd name="T65" fmla="*/ 50 h 834"/>
              <a:gd name="T66" fmla="*/ 120 w 270"/>
              <a:gd name="T67" fmla="*/ 51 h 834"/>
              <a:gd name="T68" fmla="*/ 138 w 270"/>
              <a:gd name="T69" fmla="*/ 81 h 834"/>
              <a:gd name="T70" fmla="*/ 145 w 270"/>
              <a:gd name="T71" fmla="*/ 133 h 834"/>
              <a:gd name="T72" fmla="*/ 144 w 270"/>
              <a:gd name="T73" fmla="*/ 215 h 834"/>
              <a:gd name="T74" fmla="*/ 144 w 270"/>
              <a:gd name="T75" fmla="*/ 264 h 834"/>
              <a:gd name="T76" fmla="*/ 146 w 270"/>
              <a:gd name="T77" fmla="*/ 324 h 834"/>
              <a:gd name="T78" fmla="*/ 154 w 270"/>
              <a:gd name="T79" fmla="*/ 362 h 834"/>
              <a:gd name="T80" fmla="*/ 167 w 270"/>
              <a:gd name="T81" fmla="*/ 385 h 834"/>
              <a:gd name="T82" fmla="*/ 188 w 270"/>
              <a:gd name="T83" fmla="*/ 400 h 834"/>
              <a:gd name="T84" fmla="*/ 224 w 270"/>
              <a:gd name="T85" fmla="*/ 415 h 834"/>
              <a:gd name="T86" fmla="*/ 240 w 270"/>
              <a:gd name="T87" fmla="*/ 420 h 834"/>
              <a:gd name="T88" fmla="*/ 224 w 270"/>
              <a:gd name="T89" fmla="*/ 425 h 834"/>
              <a:gd name="T90" fmla="*/ 198 w 270"/>
              <a:gd name="T91" fmla="*/ 434 h 834"/>
              <a:gd name="T92" fmla="*/ 180 w 270"/>
              <a:gd name="T93" fmla="*/ 445 h 834"/>
              <a:gd name="T94" fmla="*/ 164 w 270"/>
              <a:gd name="T95" fmla="*/ 462 h 834"/>
              <a:gd name="T96" fmla="*/ 154 w 270"/>
              <a:gd name="T97" fmla="*/ 485 h 834"/>
              <a:gd name="T98" fmla="*/ 149 w 270"/>
              <a:gd name="T99" fmla="*/ 518 h 834"/>
              <a:gd name="T100" fmla="*/ 153 w 270"/>
              <a:gd name="T101" fmla="*/ 620 h 834"/>
              <a:gd name="T102" fmla="*/ 157 w 270"/>
              <a:gd name="T103" fmla="*/ 710 h 834"/>
              <a:gd name="T104" fmla="*/ 152 w 270"/>
              <a:gd name="T105" fmla="*/ 754 h 834"/>
              <a:gd name="T106" fmla="*/ 140 w 270"/>
              <a:gd name="T107" fmla="*/ 779 h 834"/>
              <a:gd name="T108" fmla="*/ 119 w 270"/>
              <a:gd name="T109" fmla="*/ 798 h 834"/>
              <a:gd name="T110" fmla="*/ 89 w 270"/>
              <a:gd name="T111" fmla="*/ 811 h 834"/>
              <a:gd name="T112" fmla="*/ 51 w 270"/>
              <a:gd name="T113" fmla="*/ 817 h 834"/>
              <a:gd name="T114" fmla="*/ 18 w 270"/>
              <a:gd name="T115" fmla="*/ 819 h 834"/>
              <a:gd name="T116" fmla="*/ 19 w 270"/>
              <a:gd name="T117" fmla="*/ 834 h 834"/>
              <a:gd name="T118" fmla="*/ 21 w 270"/>
              <a:gd name="T119" fmla="*/ 834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0" h="834">
                <a:moveTo>
                  <a:pt x="21" y="834"/>
                </a:moveTo>
                <a:cubicBezTo>
                  <a:pt x="46" y="834"/>
                  <a:pt x="67" y="832"/>
                  <a:pt x="84" y="830"/>
                </a:cubicBezTo>
                <a:cubicBezTo>
                  <a:pt x="109" y="826"/>
                  <a:pt x="129" y="820"/>
                  <a:pt x="143" y="813"/>
                </a:cubicBezTo>
                <a:cubicBezTo>
                  <a:pt x="156" y="805"/>
                  <a:pt x="168" y="794"/>
                  <a:pt x="176" y="781"/>
                </a:cubicBezTo>
                <a:cubicBezTo>
                  <a:pt x="184" y="767"/>
                  <a:pt x="189" y="745"/>
                  <a:pt x="190" y="715"/>
                </a:cubicBezTo>
                <a:cubicBezTo>
                  <a:pt x="191" y="697"/>
                  <a:pt x="189" y="663"/>
                  <a:pt x="186" y="612"/>
                </a:cubicBezTo>
                <a:cubicBezTo>
                  <a:pt x="183" y="561"/>
                  <a:pt x="181" y="527"/>
                  <a:pt x="182" y="510"/>
                </a:cubicBezTo>
                <a:cubicBezTo>
                  <a:pt x="182" y="499"/>
                  <a:pt x="184" y="489"/>
                  <a:pt x="188" y="480"/>
                </a:cubicBezTo>
                <a:cubicBezTo>
                  <a:pt x="192" y="470"/>
                  <a:pt x="197" y="463"/>
                  <a:pt x="202" y="457"/>
                </a:cubicBezTo>
                <a:cubicBezTo>
                  <a:pt x="208" y="452"/>
                  <a:pt x="216" y="446"/>
                  <a:pt x="225" y="442"/>
                </a:cubicBezTo>
                <a:cubicBezTo>
                  <a:pt x="235" y="437"/>
                  <a:pt x="243" y="434"/>
                  <a:pt x="251" y="432"/>
                </a:cubicBezTo>
                <a:cubicBezTo>
                  <a:pt x="256" y="430"/>
                  <a:pt x="263" y="429"/>
                  <a:pt x="270" y="428"/>
                </a:cubicBezTo>
                <a:cubicBezTo>
                  <a:pt x="269" y="423"/>
                  <a:pt x="268" y="418"/>
                  <a:pt x="268" y="413"/>
                </a:cubicBezTo>
                <a:cubicBezTo>
                  <a:pt x="254" y="410"/>
                  <a:pt x="242" y="405"/>
                  <a:pt x="232" y="400"/>
                </a:cubicBezTo>
                <a:cubicBezTo>
                  <a:pt x="217" y="394"/>
                  <a:pt x="206" y="387"/>
                  <a:pt x="199" y="380"/>
                </a:cubicBezTo>
                <a:cubicBezTo>
                  <a:pt x="192" y="373"/>
                  <a:pt x="187" y="364"/>
                  <a:pt x="183" y="353"/>
                </a:cubicBezTo>
                <a:cubicBezTo>
                  <a:pt x="183" y="352"/>
                  <a:pt x="183" y="352"/>
                  <a:pt x="183" y="352"/>
                </a:cubicBezTo>
                <a:cubicBezTo>
                  <a:pt x="180" y="343"/>
                  <a:pt x="178" y="330"/>
                  <a:pt x="177" y="311"/>
                </a:cubicBezTo>
                <a:cubicBezTo>
                  <a:pt x="177" y="304"/>
                  <a:pt x="177" y="282"/>
                  <a:pt x="177" y="245"/>
                </a:cubicBezTo>
                <a:cubicBezTo>
                  <a:pt x="178" y="159"/>
                  <a:pt x="178" y="159"/>
                  <a:pt x="178" y="159"/>
                </a:cubicBezTo>
                <a:cubicBezTo>
                  <a:pt x="178" y="127"/>
                  <a:pt x="177" y="107"/>
                  <a:pt x="176" y="97"/>
                </a:cubicBezTo>
                <a:cubicBezTo>
                  <a:pt x="174" y="84"/>
                  <a:pt x="170" y="73"/>
                  <a:pt x="165" y="62"/>
                </a:cubicBezTo>
                <a:cubicBezTo>
                  <a:pt x="161" y="55"/>
                  <a:pt x="156" y="48"/>
                  <a:pt x="149" y="42"/>
                </a:cubicBezTo>
                <a:cubicBezTo>
                  <a:pt x="143" y="36"/>
                  <a:pt x="136" y="30"/>
                  <a:pt x="128" y="26"/>
                </a:cubicBezTo>
                <a:cubicBezTo>
                  <a:pt x="119" y="21"/>
                  <a:pt x="109" y="16"/>
                  <a:pt x="98" y="13"/>
                </a:cubicBezTo>
                <a:cubicBezTo>
                  <a:pt x="98" y="13"/>
                  <a:pt x="98" y="13"/>
                  <a:pt x="98" y="13"/>
                </a:cubicBezTo>
                <a:cubicBezTo>
                  <a:pt x="85" y="9"/>
                  <a:pt x="70" y="5"/>
                  <a:pt x="55" y="3"/>
                </a:cubicBezTo>
                <a:cubicBezTo>
                  <a:pt x="54" y="3"/>
                  <a:pt x="54" y="3"/>
                  <a:pt x="54" y="3"/>
                </a:cubicBezTo>
                <a:cubicBezTo>
                  <a:pt x="42" y="1"/>
                  <a:pt x="24" y="0"/>
                  <a:pt x="0" y="0"/>
                </a:cubicBezTo>
                <a:cubicBezTo>
                  <a:pt x="1" y="4"/>
                  <a:pt x="2" y="9"/>
                  <a:pt x="2" y="14"/>
                </a:cubicBezTo>
                <a:cubicBezTo>
                  <a:pt x="25" y="15"/>
                  <a:pt x="44" y="18"/>
                  <a:pt x="58" y="21"/>
                </a:cubicBezTo>
                <a:cubicBezTo>
                  <a:pt x="74" y="25"/>
                  <a:pt x="87" y="29"/>
                  <a:pt x="96" y="34"/>
                </a:cubicBezTo>
                <a:cubicBezTo>
                  <a:pt x="106" y="38"/>
                  <a:pt x="114" y="44"/>
                  <a:pt x="120" y="50"/>
                </a:cubicBezTo>
                <a:cubicBezTo>
                  <a:pt x="120" y="51"/>
                  <a:pt x="120" y="51"/>
                  <a:pt x="120" y="51"/>
                </a:cubicBezTo>
                <a:cubicBezTo>
                  <a:pt x="128" y="60"/>
                  <a:pt x="134" y="70"/>
                  <a:pt x="138" y="81"/>
                </a:cubicBezTo>
                <a:cubicBezTo>
                  <a:pt x="142" y="92"/>
                  <a:pt x="144" y="109"/>
                  <a:pt x="145" y="133"/>
                </a:cubicBezTo>
                <a:cubicBezTo>
                  <a:pt x="146" y="157"/>
                  <a:pt x="145" y="185"/>
                  <a:pt x="144" y="215"/>
                </a:cubicBezTo>
                <a:cubicBezTo>
                  <a:pt x="144" y="224"/>
                  <a:pt x="144" y="240"/>
                  <a:pt x="144" y="264"/>
                </a:cubicBezTo>
                <a:cubicBezTo>
                  <a:pt x="144" y="288"/>
                  <a:pt x="144" y="308"/>
                  <a:pt x="146" y="324"/>
                </a:cubicBezTo>
                <a:cubicBezTo>
                  <a:pt x="147" y="340"/>
                  <a:pt x="150" y="352"/>
                  <a:pt x="154" y="362"/>
                </a:cubicBezTo>
                <a:cubicBezTo>
                  <a:pt x="157" y="371"/>
                  <a:pt x="162" y="378"/>
                  <a:pt x="167" y="385"/>
                </a:cubicBezTo>
                <a:cubicBezTo>
                  <a:pt x="173" y="391"/>
                  <a:pt x="180" y="396"/>
                  <a:pt x="188" y="400"/>
                </a:cubicBezTo>
                <a:cubicBezTo>
                  <a:pt x="195" y="405"/>
                  <a:pt x="208" y="410"/>
                  <a:pt x="224" y="415"/>
                </a:cubicBezTo>
                <a:cubicBezTo>
                  <a:pt x="240" y="420"/>
                  <a:pt x="240" y="420"/>
                  <a:pt x="240" y="420"/>
                </a:cubicBezTo>
                <a:cubicBezTo>
                  <a:pt x="224" y="425"/>
                  <a:pt x="224" y="425"/>
                  <a:pt x="224" y="425"/>
                </a:cubicBezTo>
                <a:cubicBezTo>
                  <a:pt x="213" y="428"/>
                  <a:pt x="205" y="432"/>
                  <a:pt x="198" y="434"/>
                </a:cubicBezTo>
                <a:cubicBezTo>
                  <a:pt x="192" y="437"/>
                  <a:pt x="186" y="441"/>
                  <a:pt x="180" y="445"/>
                </a:cubicBezTo>
                <a:cubicBezTo>
                  <a:pt x="174" y="451"/>
                  <a:pt x="169" y="456"/>
                  <a:pt x="164" y="462"/>
                </a:cubicBezTo>
                <a:cubicBezTo>
                  <a:pt x="160" y="468"/>
                  <a:pt x="156" y="476"/>
                  <a:pt x="154" y="485"/>
                </a:cubicBezTo>
                <a:cubicBezTo>
                  <a:pt x="151" y="494"/>
                  <a:pt x="150" y="505"/>
                  <a:pt x="149" y="518"/>
                </a:cubicBezTo>
                <a:cubicBezTo>
                  <a:pt x="148" y="544"/>
                  <a:pt x="150" y="578"/>
                  <a:pt x="153" y="620"/>
                </a:cubicBezTo>
                <a:cubicBezTo>
                  <a:pt x="156" y="663"/>
                  <a:pt x="157" y="693"/>
                  <a:pt x="157" y="710"/>
                </a:cubicBezTo>
                <a:cubicBezTo>
                  <a:pt x="156" y="730"/>
                  <a:pt x="155" y="744"/>
                  <a:pt x="152" y="754"/>
                </a:cubicBezTo>
                <a:cubicBezTo>
                  <a:pt x="149" y="763"/>
                  <a:pt x="145" y="772"/>
                  <a:pt x="140" y="779"/>
                </a:cubicBezTo>
                <a:cubicBezTo>
                  <a:pt x="135" y="787"/>
                  <a:pt x="128" y="793"/>
                  <a:pt x="119" y="798"/>
                </a:cubicBezTo>
                <a:cubicBezTo>
                  <a:pt x="111" y="803"/>
                  <a:pt x="101" y="808"/>
                  <a:pt x="89" y="811"/>
                </a:cubicBezTo>
                <a:cubicBezTo>
                  <a:pt x="77" y="814"/>
                  <a:pt x="64" y="816"/>
                  <a:pt x="51" y="817"/>
                </a:cubicBezTo>
                <a:cubicBezTo>
                  <a:pt x="41" y="818"/>
                  <a:pt x="30" y="819"/>
                  <a:pt x="18" y="819"/>
                </a:cubicBezTo>
                <a:cubicBezTo>
                  <a:pt x="19" y="824"/>
                  <a:pt x="19" y="829"/>
                  <a:pt x="19" y="834"/>
                </a:cubicBezTo>
                <a:cubicBezTo>
                  <a:pt x="20" y="834"/>
                  <a:pt x="21" y="834"/>
                  <a:pt x="21" y="8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13" name="Group 401">
            <a:extLst>
              <a:ext uri="{FF2B5EF4-FFF2-40B4-BE49-F238E27FC236}">
                <a16:creationId xmlns:a16="http://schemas.microsoft.com/office/drawing/2014/main" id="{08E649FA-3973-4C37-91E5-85199F1B6CA7}"/>
              </a:ext>
            </a:extLst>
          </p:cNvPr>
          <p:cNvGrpSpPr/>
          <p:nvPr/>
        </p:nvGrpSpPr>
        <p:grpSpPr>
          <a:xfrm>
            <a:off x="4334084" y="2392674"/>
            <a:ext cx="1245979" cy="2044389"/>
            <a:chOff x="4334084" y="2392674"/>
            <a:chExt cx="1245979" cy="2044389"/>
          </a:xfrm>
        </p:grpSpPr>
        <p:sp>
          <p:nvSpPr>
            <p:cNvPr id="914" name="Line 453">
              <a:extLst>
                <a:ext uri="{FF2B5EF4-FFF2-40B4-BE49-F238E27FC236}">
                  <a16:creationId xmlns:a16="http://schemas.microsoft.com/office/drawing/2014/main" id="{0BD2C4BB-A989-4E25-A2F6-5BB2E06A7E33}"/>
                </a:ext>
              </a:extLst>
            </p:cNvPr>
            <p:cNvSpPr>
              <a:spLocks noChangeShapeType="1"/>
            </p:cNvSpPr>
            <p:nvPr/>
          </p:nvSpPr>
          <p:spPr bwMode="auto">
            <a:xfrm>
              <a:off x="5311775" y="3263900"/>
              <a:ext cx="0" cy="979487"/>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5" name="Freeform 454">
              <a:extLst>
                <a:ext uri="{FF2B5EF4-FFF2-40B4-BE49-F238E27FC236}">
                  <a16:creationId xmlns:a16="http://schemas.microsoft.com/office/drawing/2014/main" id="{5B5D81B3-450D-4CB4-A4FD-FAD1587DC6B7}"/>
                </a:ext>
              </a:extLst>
            </p:cNvPr>
            <p:cNvSpPr>
              <a:spLocks/>
            </p:cNvSpPr>
            <p:nvPr/>
          </p:nvSpPr>
          <p:spPr bwMode="auto">
            <a:xfrm>
              <a:off x="4895850" y="3262313"/>
              <a:ext cx="666750" cy="188912"/>
            </a:xfrm>
            <a:custGeom>
              <a:avLst/>
              <a:gdLst>
                <a:gd name="T0" fmla="*/ 0 w 420"/>
                <a:gd name="T1" fmla="*/ 0 h 119"/>
                <a:gd name="T2" fmla="*/ 130 w 420"/>
                <a:gd name="T3" fmla="*/ 0 h 119"/>
                <a:gd name="T4" fmla="*/ 131 w 420"/>
                <a:gd name="T5" fmla="*/ 0 h 119"/>
                <a:gd name="T6" fmla="*/ 260 w 420"/>
                <a:gd name="T7" fmla="*/ 0 h 119"/>
                <a:gd name="T8" fmla="*/ 340 w 420"/>
                <a:gd name="T9" fmla="*/ 60 h 119"/>
                <a:gd name="T10" fmla="*/ 340 w 420"/>
                <a:gd name="T11" fmla="*/ 60 h 119"/>
                <a:gd name="T12" fmla="*/ 420 w 420"/>
                <a:gd name="T13" fmla="*/ 119 h 119"/>
                <a:gd name="T14" fmla="*/ 289 w 420"/>
                <a:gd name="T15" fmla="*/ 119 h 119"/>
                <a:gd name="T16" fmla="*/ 289 w 420"/>
                <a:gd name="T17" fmla="*/ 119 h 119"/>
                <a:gd name="T18" fmla="*/ 159 w 420"/>
                <a:gd name="T19" fmla="*/ 119 h 119"/>
                <a:gd name="T20" fmla="*/ 80 w 420"/>
                <a:gd name="T21" fmla="*/ 60 h 119"/>
                <a:gd name="T22" fmla="*/ 80 w 420"/>
                <a:gd name="T23" fmla="*/ 60 h 119"/>
                <a:gd name="T24" fmla="*/ 0 w 420"/>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119">
                  <a:moveTo>
                    <a:pt x="0" y="0"/>
                  </a:moveTo>
                  <a:lnTo>
                    <a:pt x="130" y="0"/>
                  </a:lnTo>
                  <a:lnTo>
                    <a:pt x="131" y="0"/>
                  </a:lnTo>
                  <a:lnTo>
                    <a:pt x="260" y="0"/>
                  </a:lnTo>
                  <a:lnTo>
                    <a:pt x="340" y="60"/>
                  </a:lnTo>
                  <a:lnTo>
                    <a:pt x="340" y="60"/>
                  </a:lnTo>
                  <a:lnTo>
                    <a:pt x="420" y="119"/>
                  </a:lnTo>
                  <a:lnTo>
                    <a:pt x="289" y="119"/>
                  </a:lnTo>
                  <a:lnTo>
                    <a:pt x="289" y="119"/>
                  </a:lnTo>
                  <a:lnTo>
                    <a:pt x="159" y="119"/>
                  </a:lnTo>
                  <a:lnTo>
                    <a:pt x="80" y="60"/>
                  </a:lnTo>
                  <a:lnTo>
                    <a:pt x="80" y="60"/>
                  </a:lnTo>
                  <a:lnTo>
                    <a:pt x="0" y="0"/>
                  </a:lnTo>
                  <a:close/>
                </a:path>
              </a:pathLst>
            </a:custGeom>
            <a:solidFill>
              <a:srgbClr val="40A85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6" name="Freeform 455">
              <a:extLst>
                <a:ext uri="{FF2B5EF4-FFF2-40B4-BE49-F238E27FC236}">
                  <a16:creationId xmlns:a16="http://schemas.microsoft.com/office/drawing/2014/main" id="{C03E0F50-ABE4-441A-83ED-C97A438CE7B4}"/>
                </a:ext>
              </a:extLst>
            </p:cNvPr>
            <p:cNvSpPr>
              <a:spLocks/>
            </p:cNvSpPr>
            <p:nvPr/>
          </p:nvSpPr>
          <p:spPr bwMode="auto">
            <a:xfrm>
              <a:off x="4895850" y="32623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7" name="Freeform 456">
              <a:extLst>
                <a:ext uri="{FF2B5EF4-FFF2-40B4-BE49-F238E27FC236}">
                  <a16:creationId xmlns:a16="http://schemas.microsoft.com/office/drawing/2014/main" id="{98D34543-F031-4375-A7A3-6AABB2843F0E}"/>
                </a:ext>
              </a:extLst>
            </p:cNvPr>
            <p:cNvSpPr>
              <a:spLocks/>
            </p:cNvSpPr>
            <p:nvPr/>
          </p:nvSpPr>
          <p:spPr bwMode="auto">
            <a:xfrm>
              <a:off x="5229225" y="33575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8" name="Freeform 457">
              <a:extLst>
                <a:ext uri="{FF2B5EF4-FFF2-40B4-BE49-F238E27FC236}">
                  <a16:creationId xmlns:a16="http://schemas.microsoft.com/office/drawing/2014/main" id="{B6DC379A-9F20-4A24-B2CC-24ACE3CFB082}"/>
                </a:ext>
              </a:extLst>
            </p:cNvPr>
            <p:cNvSpPr>
              <a:spLocks/>
            </p:cNvSpPr>
            <p:nvPr/>
          </p:nvSpPr>
          <p:spPr bwMode="auto">
            <a:xfrm>
              <a:off x="5022850" y="33575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9" name="Freeform 458">
              <a:extLst>
                <a:ext uri="{FF2B5EF4-FFF2-40B4-BE49-F238E27FC236}">
                  <a16:creationId xmlns:a16="http://schemas.microsoft.com/office/drawing/2014/main" id="{BF19BCFF-E88A-4A2D-93AC-AF8CA9013B24}"/>
                </a:ext>
              </a:extLst>
            </p:cNvPr>
            <p:cNvSpPr>
              <a:spLocks/>
            </p:cNvSpPr>
            <p:nvPr/>
          </p:nvSpPr>
          <p:spPr bwMode="auto">
            <a:xfrm>
              <a:off x="5102225" y="32623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0" name="Freeform 459">
              <a:extLst>
                <a:ext uri="{FF2B5EF4-FFF2-40B4-BE49-F238E27FC236}">
                  <a16:creationId xmlns:a16="http://schemas.microsoft.com/office/drawing/2014/main" id="{66A668C4-B1D7-4C7A-8C15-4B7383C464AD}"/>
                </a:ext>
              </a:extLst>
            </p:cNvPr>
            <p:cNvSpPr>
              <a:spLocks/>
            </p:cNvSpPr>
            <p:nvPr/>
          </p:nvSpPr>
          <p:spPr bwMode="auto">
            <a:xfrm>
              <a:off x="4895850" y="3751263"/>
              <a:ext cx="666750" cy="188912"/>
            </a:xfrm>
            <a:custGeom>
              <a:avLst/>
              <a:gdLst>
                <a:gd name="T0" fmla="*/ 0 w 420"/>
                <a:gd name="T1" fmla="*/ 0 h 119"/>
                <a:gd name="T2" fmla="*/ 130 w 420"/>
                <a:gd name="T3" fmla="*/ 0 h 119"/>
                <a:gd name="T4" fmla="*/ 131 w 420"/>
                <a:gd name="T5" fmla="*/ 0 h 119"/>
                <a:gd name="T6" fmla="*/ 260 w 420"/>
                <a:gd name="T7" fmla="*/ 0 h 119"/>
                <a:gd name="T8" fmla="*/ 340 w 420"/>
                <a:gd name="T9" fmla="*/ 60 h 119"/>
                <a:gd name="T10" fmla="*/ 340 w 420"/>
                <a:gd name="T11" fmla="*/ 60 h 119"/>
                <a:gd name="T12" fmla="*/ 420 w 420"/>
                <a:gd name="T13" fmla="*/ 119 h 119"/>
                <a:gd name="T14" fmla="*/ 289 w 420"/>
                <a:gd name="T15" fmla="*/ 119 h 119"/>
                <a:gd name="T16" fmla="*/ 289 w 420"/>
                <a:gd name="T17" fmla="*/ 119 h 119"/>
                <a:gd name="T18" fmla="*/ 159 w 420"/>
                <a:gd name="T19" fmla="*/ 119 h 119"/>
                <a:gd name="T20" fmla="*/ 80 w 420"/>
                <a:gd name="T21" fmla="*/ 60 h 119"/>
                <a:gd name="T22" fmla="*/ 80 w 420"/>
                <a:gd name="T23" fmla="*/ 60 h 119"/>
                <a:gd name="T24" fmla="*/ 0 w 420"/>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119">
                  <a:moveTo>
                    <a:pt x="0" y="0"/>
                  </a:moveTo>
                  <a:lnTo>
                    <a:pt x="130" y="0"/>
                  </a:lnTo>
                  <a:lnTo>
                    <a:pt x="131" y="0"/>
                  </a:lnTo>
                  <a:lnTo>
                    <a:pt x="260" y="0"/>
                  </a:lnTo>
                  <a:lnTo>
                    <a:pt x="340" y="60"/>
                  </a:lnTo>
                  <a:lnTo>
                    <a:pt x="340" y="60"/>
                  </a:lnTo>
                  <a:lnTo>
                    <a:pt x="420" y="119"/>
                  </a:lnTo>
                  <a:lnTo>
                    <a:pt x="289" y="119"/>
                  </a:lnTo>
                  <a:lnTo>
                    <a:pt x="289" y="119"/>
                  </a:lnTo>
                  <a:lnTo>
                    <a:pt x="159" y="119"/>
                  </a:lnTo>
                  <a:lnTo>
                    <a:pt x="80" y="60"/>
                  </a:lnTo>
                  <a:lnTo>
                    <a:pt x="80" y="60"/>
                  </a:lnTo>
                  <a:lnTo>
                    <a:pt x="0" y="0"/>
                  </a:lnTo>
                  <a:close/>
                </a:path>
              </a:pathLst>
            </a:custGeom>
            <a:solidFill>
              <a:srgbClr val="40A85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1" name="Freeform 460">
              <a:extLst>
                <a:ext uri="{FF2B5EF4-FFF2-40B4-BE49-F238E27FC236}">
                  <a16:creationId xmlns:a16="http://schemas.microsoft.com/office/drawing/2014/main" id="{37493357-E42F-43A7-9B3C-8BA904D6DB79}"/>
                </a:ext>
              </a:extLst>
            </p:cNvPr>
            <p:cNvSpPr>
              <a:spLocks/>
            </p:cNvSpPr>
            <p:nvPr/>
          </p:nvSpPr>
          <p:spPr bwMode="auto">
            <a:xfrm>
              <a:off x="4895850" y="37512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 name="Freeform 461">
              <a:extLst>
                <a:ext uri="{FF2B5EF4-FFF2-40B4-BE49-F238E27FC236}">
                  <a16:creationId xmlns:a16="http://schemas.microsoft.com/office/drawing/2014/main" id="{43C7D902-17A3-479A-9EE2-71B94DDAAD34}"/>
                </a:ext>
              </a:extLst>
            </p:cNvPr>
            <p:cNvSpPr>
              <a:spLocks/>
            </p:cNvSpPr>
            <p:nvPr/>
          </p:nvSpPr>
          <p:spPr bwMode="auto">
            <a:xfrm>
              <a:off x="5229225" y="38465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3" name="Freeform 462">
              <a:extLst>
                <a:ext uri="{FF2B5EF4-FFF2-40B4-BE49-F238E27FC236}">
                  <a16:creationId xmlns:a16="http://schemas.microsoft.com/office/drawing/2014/main" id="{0DF59CD9-08E0-40C6-9DC0-BC4ECD800118}"/>
                </a:ext>
              </a:extLst>
            </p:cNvPr>
            <p:cNvSpPr>
              <a:spLocks/>
            </p:cNvSpPr>
            <p:nvPr/>
          </p:nvSpPr>
          <p:spPr bwMode="auto">
            <a:xfrm>
              <a:off x="5022850" y="384651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4" name="Freeform 463">
              <a:extLst>
                <a:ext uri="{FF2B5EF4-FFF2-40B4-BE49-F238E27FC236}">
                  <a16:creationId xmlns:a16="http://schemas.microsoft.com/office/drawing/2014/main" id="{DF8EFFE3-D0FB-461E-BF79-DFB0C672C1F9}"/>
                </a:ext>
              </a:extLst>
            </p:cNvPr>
            <p:cNvSpPr>
              <a:spLocks/>
            </p:cNvSpPr>
            <p:nvPr/>
          </p:nvSpPr>
          <p:spPr bwMode="auto">
            <a:xfrm>
              <a:off x="5102225" y="375126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5" name="Freeform 464">
              <a:extLst>
                <a:ext uri="{FF2B5EF4-FFF2-40B4-BE49-F238E27FC236}">
                  <a16:creationId xmlns:a16="http://schemas.microsoft.com/office/drawing/2014/main" id="{4259C00B-DB76-4CB6-AEFF-020A333344BC}"/>
                </a:ext>
              </a:extLst>
            </p:cNvPr>
            <p:cNvSpPr>
              <a:spLocks/>
            </p:cNvSpPr>
            <p:nvPr/>
          </p:nvSpPr>
          <p:spPr bwMode="auto">
            <a:xfrm>
              <a:off x="4895850" y="4240213"/>
              <a:ext cx="666750" cy="188912"/>
            </a:xfrm>
            <a:custGeom>
              <a:avLst/>
              <a:gdLst>
                <a:gd name="T0" fmla="*/ 0 w 420"/>
                <a:gd name="T1" fmla="*/ 0 h 119"/>
                <a:gd name="T2" fmla="*/ 130 w 420"/>
                <a:gd name="T3" fmla="*/ 0 h 119"/>
                <a:gd name="T4" fmla="*/ 131 w 420"/>
                <a:gd name="T5" fmla="*/ 0 h 119"/>
                <a:gd name="T6" fmla="*/ 260 w 420"/>
                <a:gd name="T7" fmla="*/ 0 h 119"/>
                <a:gd name="T8" fmla="*/ 340 w 420"/>
                <a:gd name="T9" fmla="*/ 60 h 119"/>
                <a:gd name="T10" fmla="*/ 340 w 420"/>
                <a:gd name="T11" fmla="*/ 60 h 119"/>
                <a:gd name="T12" fmla="*/ 420 w 420"/>
                <a:gd name="T13" fmla="*/ 119 h 119"/>
                <a:gd name="T14" fmla="*/ 289 w 420"/>
                <a:gd name="T15" fmla="*/ 119 h 119"/>
                <a:gd name="T16" fmla="*/ 289 w 420"/>
                <a:gd name="T17" fmla="*/ 119 h 119"/>
                <a:gd name="T18" fmla="*/ 159 w 420"/>
                <a:gd name="T19" fmla="*/ 119 h 119"/>
                <a:gd name="T20" fmla="*/ 80 w 420"/>
                <a:gd name="T21" fmla="*/ 60 h 119"/>
                <a:gd name="T22" fmla="*/ 80 w 420"/>
                <a:gd name="T23" fmla="*/ 60 h 119"/>
                <a:gd name="T24" fmla="*/ 0 w 420"/>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119">
                  <a:moveTo>
                    <a:pt x="0" y="0"/>
                  </a:moveTo>
                  <a:lnTo>
                    <a:pt x="130" y="0"/>
                  </a:lnTo>
                  <a:lnTo>
                    <a:pt x="131" y="0"/>
                  </a:lnTo>
                  <a:lnTo>
                    <a:pt x="260" y="0"/>
                  </a:lnTo>
                  <a:lnTo>
                    <a:pt x="340" y="60"/>
                  </a:lnTo>
                  <a:lnTo>
                    <a:pt x="340" y="60"/>
                  </a:lnTo>
                  <a:lnTo>
                    <a:pt x="420" y="119"/>
                  </a:lnTo>
                  <a:lnTo>
                    <a:pt x="289" y="119"/>
                  </a:lnTo>
                  <a:lnTo>
                    <a:pt x="289" y="119"/>
                  </a:lnTo>
                  <a:lnTo>
                    <a:pt x="159" y="119"/>
                  </a:lnTo>
                  <a:lnTo>
                    <a:pt x="80" y="60"/>
                  </a:lnTo>
                  <a:lnTo>
                    <a:pt x="80" y="60"/>
                  </a:lnTo>
                  <a:lnTo>
                    <a:pt x="0" y="0"/>
                  </a:lnTo>
                  <a:close/>
                </a:path>
              </a:pathLst>
            </a:custGeom>
            <a:solidFill>
              <a:srgbClr val="40A85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6" name="Freeform 465">
              <a:extLst>
                <a:ext uri="{FF2B5EF4-FFF2-40B4-BE49-F238E27FC236}">
                  <a16:creationId xmlns:a16="http://schemas.microsoft.com/office/drawing/2014/main" id="{C63BDF62-FF7B-4AFF-A738-5BE38F27FFF6}"/>
                </a:ext>
              </a:extLst>
            </p:cNvPr>
            <p:cNvSpPr>
              <a:spLocks/>
            </p:cNvSpPr>
            <p:nvPr/>
          </p:nvSpPr>
          <p:spPr bwMode="auto">
            <a:xfrm>
              <a:off x="4895850" y="424021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7" name="Freeform 466">
              <a:extLst>
                <a:ext uri="{FF2B5EF4-FFF2-40B4-BE49-F238E27FC236}">
                  <a16:creationId xmlns:a16="http://schemas.microsoft.com/office/drawing/2014/main" id="{EA8F8414-95ED-465D-A7A1-B1FEFC818DF7}"/>
                </a:ext>
              </a:extLst>
            </p:cNvPr>
            <p:cNvSpPr>
              <a:spLocks/>
            </p:cNvSpPr>
            <p:nvPr/>
          </p:nvSpPr>
          <p:spPr bwMode="auto">
            <a:xfrm>
              <a:off x="5229225" y="43354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8" name="Freeform 467">
              <a:extLst>
                <a:ext uri="{FF2B5EF4-FFF2-40B4-BE49-F238E27FC236}">
                  <a16:creationId xmlns:a16="http://schemas.microsoft.com/office/drawing/2014/main" id="{2F705AF3-FE69-412E-A349-064FD38C209A}"/>
                </a:ext>
              </a:extLst>
            </p:cNvPr>
            <p:cNvSpPr>
              <a:spLocks/>
            </p:cNvSpPr>
            <p:nvPr/>
          </p:nvSpPr>
          <p:spPr bwMode="auto">
            <a:xfrm>
              <a:off x="5022850" y="4335463"/>
              <a:ext cx="333375" cy="93662"/>
            </a:xfrm>
            <a:custGeom>
              <a:avLst/>
              <a:gdLst>
                <a:gd name="T0" fmla="*/ 79 w 210"/>
                <a:gd name="T1" fmla="*/ 59 h 59"/>
                <a:gd name="T2" fmla="*/ 210 w 210"/>
                <a:gd name="T3" fmla="*/ 59 h 59"/>
                <a:gd name="T4" fmla="*/ 130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0" y="0"/>
                  </a:lnTo>
                  <a:lnTo>
                    <a:pt x="0" y="0"/>
                  </a:lnTo>
                  <a:lnTo>
                    <a:pt x="79"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9" name="Freeform 468">
              <a:extLst>
                <a:ext uri="{FF2B5EF4-FFF2-40B4-BE49-F238E27FC236}">
                  <a16:creationId xmlns:a16="http://schemas.microsoft.com/office/drawing/2014/main" id="{CB7E31EB-553B-49A1-BF0A-84AA1D63190B}"/>
                </a:ext>
              </a:extLst>
            </p:cNvPr>
            <p:cNvSpPr>
              <a:spLocks/>
            </p:cNvSpPr>
            <p:nvPr/>
          </p:nvSpPr>
          <p:spPr bwMode="auto">
            <a:xfrm>
              <a:off x="5102225" y="42402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0" name="Line 469">
              <a:extLst>
                <a:ext uri="{FF2B5EF4-FFF2-40B4-BE49-F238E27FC236}">
                  <a16:creationId xmlns:a16="http://schemas.microsoft.com/office/drawing/2014/main" id="{8DA2380D-9501-4E88-A4E9-31098462513F}"/>
                </a:ext>
              </a:extLst>
            </p:cNvPr>
            <p:cNvSpPr>
              <a:spLocks noChangeShapeType="1"/>
            </p:cNvSpPr>
            <p:nvPr/>
          </p:nvSpPr>
          <p:spPr bwMode="auto">
            <a:xfrm>
              <a:off x="5580063" y="345916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 name="Line 470">
              <a:extLst>
                <a:ext uri="{FF2B5EF4-FFF2-40B4-BE49-F238E27FC236}">
                  <a16:creationId xmlns:a16="http://schemas.microsoft.com/office/drawing/2014/main" id="{5C47BC42-49CB-4EF7-BD71-76B4D0186338}"/>
                </a:ext>
              </a:extLst>
            </p:cNvPr>
            <p:cNvSpPr>
              <a:spLocks noChangeShapeType="1"/>
            </p:cNvSpPr>
            <p:nvPr/>
          </p:nvSpPr>
          <p:spPr bwMode="auto">
            <a:xfrm>
              <a:off x="5151438" y="345916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2" name="Line 471">
              <a:extLst>
                <a:ext uri="{FF2B5EF4-FFF2-40B4-BE49-F238E27FC236}">
                  <a16:creationId xmlns:a16="http://schemas.microsoft.com/office/drawing/2014/main" id="{C8705890-B067-4B62-812B-A2B09573475F}"/>
                </a:ext>
              </a:extLst>
            </p:cNvPr>
            <p:cNvSpPr>
              <a:spLocks noChangeShapeType="1"/>
            </p:cNvSpPr>
            <p:nvPr/>
          </p:nvSpPr>
          <p:spPr bwMode="auto">
            <a:xfrm>
              <a:off x="4879975" y="3257550"/>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3" name="Line 472">
              <a:extLst>
                <a:ext uri="{FF2B5EF4-FFF2-40B4-BE49-F238E27FC236}">
                  <a16:creationId xmlns:a16="http://schemas.microsoft.com/office/drawing/2014/main" id="{18886562-8492-4E31-9563-DA8D01A189B4}"/>
                </a:ext>
              </a:extLst>
            </p:cNvPr>
            <p:cNvSpPr>
              <a:spLocks noChangeShapeType="1"/>
            </p:cNvSpPr>
            <p:nvPr/>
          </p:nvSpPr>
          <p:spPr bwMode="auto">
            <a:xfrm flipH="1" flipV="1">
              <a:off x="4897438" y="3332163"/>
              <a:ext cx="179388" cy="136525"/>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4" name="Freeform 473">
              <a:extLst>
                <a:ext uri="{FF2B5EF4-FFF2-40B4-BE49-F238E27FC236}">
                  <a16:creationId xmlns:a16="http://schemas.microsoft.com/office/drawing/2014/main" id="{A49EF90A-3744-4262-8A6E-585CC8A96B95}"/>
                </a:ext>
              </a:extLst>
            </p:cNvPr>
            <p:cNvSpPr>
              <a:spLocks/>
            </p:cNvSpPr>
            <p:nvPr/>
          </p:nvSpPr>
          <p:spPr bwMode="auto">
            <a:xfrm>
              <a:off x="5051425" y="3440113"/>
              <a:ext cx="58738" cy="57150"/>
            </a:xfrm>
            <a:custGeom>
              <a:avLst/>
              <a:gdLst>
                <a:gd name="T0" fmla="*/ 23 w 37"/>
                <a:gd name="T1" fmla="*/ 0 h 36"/>
                <a:gd name="T2" fmla="*/ 37 w 37"/>
                <a:gd name="T3" fmla="*/ 36 h 36"/>
                <a:gd name="T4" fmla="*/ 0 w 37"/>
                <a:gd name="T5" fmla="*/ 30 h 36"/>
                <a:gd name="T6" fmla="*/ 23 w 37"/>
                <a:gd name="T7" fmla="*/ 0 h 36"/>
              </a:gdLst>
              <a:ahLst/>
              <a:cxnLst>
                <a:cxn ang="0">
                  <a:pos x="T0" y="T1"/>
                </a:cxn>
                <a:cxn ang="0">
                  <a:pos x="T2" y="T3"/>
                </a:cxn>
                <a:cxn ang="0">
                  <a:pos x="T4" y="T5"/>
                </a:cxn>
                <a:cxn ang="0">
                  <a:pos x="T6" y="T7"/>
                </a:cxn>
              </a:cxnLst>
              <a:rect l="0" t="0" r="r" b="b"/>
              <a:pathLst>
                <a:path w="37" h="36">
                  <a:moveTo>
                    <a:pt x="23" y="0"/>
                  </a:moveTo>
                  <a:lnTo>
                    <a:pt x="37" y="36"/>
                  </a:lnTo>
                  <a:lnTo>
                    <a:pt x="0" y="3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 name="Freeform 474">
              <a:extLst>
                <a:ext uri="{FF2B5EF4-FFF2-40B4-BE49-F238E27FC236}">
                  <a16:creationId xmlns:a16="http://schemas.microsoft.com/office/drawing/2014/main" id="{F4EFAAC1-F075-400D-8ED2-CC8F5A24B990}"/>
                </a:ext>
              </a:extLst>
            </p:cNvPr>
            <p:cNvSpPr>
              <a:spLocks/>
            </p:cNvSpPr>
            <p:nvPr/>
          </p:nvSpPr>
          <p:spPr bwMode="auto">
            <a:xfrm>
              <a:off x="4864100" y="3305175"/>
              <a:ext cx="58738" cy="55562"/>
            </a:xfrm>
            <a:custGeom>
              <a:avLst/>
              <a:gdLst>
                <a:gd name="T0" fmla="*/ 37 w 37"/>
                <a:gd name="T1" fmla="*/ 5 h 35"/>
                <a:gd name="T2" fmla="*/ 0 w 37"/>
                <a:gd name="T3" fmla="*/ 0 h 35"/>
                <a:gd name="T4" fmla="*/ 14 w 37"/>
                <a:gd name="T5" fmla="*/ 35 h 35"/>
                <a:gd name="T6" fmla="*/ 37 w 37"/>
                <a:gd name="T7" fmla="*/ 5 h 35"/>
              </a:gdLst>
              <a:ahLst/>
              <a:cxnLst>
                <a:cxn ang="0">
                  <a:pos x="T0" y="T1"/>
                </a:cxn>
                <a:cxn ang="0">
                  <a:pos x="T2" y="T3"/>
                </a:cxn>
                <a:cxn ang="0">
                  <a:pos x="T4" y="T5"/>
                </a:cxn>
                <a:cxn ang="0">
                  <a:pos x="T6" y="T7"/>
                </a:cxn>
              </a:cxnLst>
              <a:rect l="0" t="0" r="r" b="b"/>
              <a:pathLst>
                <a:path w="37" h="35">
                  <a:moveTo>
                    <a:pt x="37" y="5"/>
                  </a:moveTo>
                  <a:lnTo>
                    <a:pt x="0" y="0"/>
                  </a:lnTo>
                  <a:lnTo>
                    <a:pt x="14" y="35"/>
                  </a:lnTo>
                  <a:lnTo>
                    <a:pt x="3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 name="Rectangle 475">
              <a:extLst>
                <a:ext uri="{FF2B5EF4-FFF2-40B4-BE49-F238E27FC236}">
                  <a16:creationId xmlns:a16="http://schemas.microsoft.com/office/drawing/2014/main" id="{FC0184CF-DAD3-479D-BF16-765727A22121}"/>
                </a:ext>
              </a:extLst>
            </p:cNvPr>
            <p:cNvSpPr>
              <a:spLocks noChangeArrowheads="1"/>
            </p:cNvSpPr>
            <p:nvPr/>
          </p:nvSpPr>
          <p:spPr bwMode="auto">
            <a:xfrm>
              <a:off x="4334084" y="3424436"/>
              <a:ext cx="7133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dirty="0" err="1">
                  <a:solidFill>
                    <a:srgbClr val="000000"/>
                  </a:solidFill>
                </a:rPr>
                <a:t>K</a:t>
              </a:r>
              <a:r>
                <a:rPr lang="en-US" altLang="en-US" sz="2000" b="1" baseline="-25000" dirty="0" err="1">
                  <a:solidFill>
                    <a:srgbClr val="000000"/>
                  </a:solidFill>
                </a:rPr>
                <a:t>y</a:t>
              </a:r>
              <a:r>
                <a:rPr lang="en-US" altLang="en-US" sz="2000" b="1" dirty="0">
                  <a:solidFill>
                    <a:srgbClr val="000000"/>
                  </a:solidFill>
                </a:rPr>
                <a:t> = 2</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937" name="Line 478">
              <a:extLst>
                <a:ext uri="{FF2B5EF4-FFF2-40B4-BE49-F238E27FC236}">
                  <a16:creationId xmlns:a16="http://schemas.microsoft.com/office/drawing/2014/main" id="{25768218-947D-444D-923D-95905DDCDF88}"/>
                </a:ext>
              </a:extLst>
            </p:cNvPr>
            <p:cNvSpPr>
              <a:spLocks noChangeShapeType="1"/>
            </p:cNvSpPr>
            <p:nvPr/>
          </p:nvSpPr>
          <p:spPr bwMode="auto">
            <a:xfrm flipH="1">
              <a:off x="4924425" y="3214688"/>
              <a:ext cx="3349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8" name="Freeform 479">
              <a:extLst>
                <a:ext uri="{FF2B5EF4-FFF2-40B4-BE49-F238E27FC236}">
                  <a16:creationId xmlns:a16="http://schemas.microsoft.com/office/drawing/2014/main" id="{C4916236-25EB-49E0-80C7-2CFCE7F4583C}"/>
                </a:ext>
              </a:extLst>
            </p:cNvPr>
            <p:cNvSpPr>
              <a:spLocks/>
            </p:cNvSpPr>
            <p:nvPr/>
          </p:nvSpPr>
          <p:spPr bwMode="auto">
            <a:xfrm>
              <a:off x="5249863" y="3184525"/>
              <a:ext cx="52388" cy="60325"/>
            </a:xfrm>
            <a:custGeom>
              <a:avLst/>
              <a:gdLst>
                <a:gd name="T0" fmla="*/ 0 w 33"/>
                <a:gd name="T1" fmla="*/ 0 h 38"/>
                <a:gd name="T2" fmla="*/ 33 w 33"/>
                <a:gd name="T3" fmla="*/ 19 h 38"/>
                <a:gd name="T4" fmla="*/ 0 w 33"/>
                <a:gd name="T5" fmla="*/ 38 h 38"/>
                <a:gd name="T6" fmla="*/ 0 w 33"/>
                <a:gd name="T7" fmla="*/ 0 h 38"/>
              </a:gdLst>
              <a:ahLst/>
              <a:cxnLst>
                <a:cxn ang="0">
                  <a:pos x="T0" y="T1"/>
                </a:cxn>
                <a:cxn ang="0">
                  <a:pos x="T2" y="T3"/>
                </a:cxn>
                <a:cxn ang="0">
                  <a:pos x="T4" y="T5"/>
                </a:cxn>
                <a:cxn ang="0">
                  <a:pos x="T6" y="T7"/>
                </a:cxn>
              </a:cxnLst>
              <a:rect l="0" t="0" r="r" b="b"/>
              <a:pathLst>
                <a:path w="33" h="38">
                  <a:moveTo>
                    <a:pt x="0" y="0"/>
                  </a:moveTo>
                  <a:lnTo>
                    <a:pt x="33" y="19"/>
                  </a:lnTo>
                  <a:lnTo>
                    <a:pt x="0" y="3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 name="Freeform 480">
              <a:extLst>
                <a:ext uri="{FF2B5EF4-FFF2-40B4-BE49-F238E27FC236}">
                  <a16:creationId xmlns:a16="http://schemas.microsoft.com/office/drawing/2014/main" id="{082C86C0-CDA7-4640-8A94-25631EAF37D7}"/>
                </a:ext>
              </a:extLst>
            </p:cNvPr>
            <p:cNvSpPr>
              <a:spLocks/>
            </p:cNvSpPr>
            <p:nvPr/>
          </p:nvSpPr>
          <p:spPr bwMode="auto">
            <a:xfrm>
              <a:off x="4881563" y="3184525"/>
              <a:ext cx="50800" cy="60325"/>
            </a:xfrm>
            <a:custGeom>
              <a:avLst/>
              <a:gdLst>
                <a:gd name="T0" fmla="*/ 32 w 32"/>
                <a:gd name="T1" fmla="*/ 0 h 38"/>
                <a:gd name="T2" fmla="*/ 0 w 32"/>
                <a:gd name="T3" fmla="*/ 19 h 38"/>
                <a:gd name="T4" fmla="*/ 32 w 32"/>
                <a:gd name="T5" fmla="*/ 38 h 38"/>
                <a:gd name="T6" fmla="*/ 32 w 32"/>
                <a:gd name="T7" fmla="*/ 0 h 38"/>
              </a:gdLst>
              <a:ahLst/>
              <a:cxnLst>
                <a:cxn ang="0">
                  <a:pos x="T0" y="T1"/>
                </a:cxn>
                <a:cxn ang="0">
                  <a:pos x="T2" y="T3"/>
                </a:cxn>
                <a:cxn ang="0">
                  <a:pos x="T4" y="T5"/>
                </a:cxn>
                <a:cxn ang="0">
                  <a:pos x="T6" y="T7"/>
                </a:cxn>
              </a:cxnLst>
              <a:rect l="0" t="0" r="r" b="b"/>
              <a:pathLst>
                <a:path w="32" h="38">
                  <a:moveTo>
                    <a:pt x="32" y="0"/>
                  </a:moveTo>
                  <a:lnTo>
                    <a:pt x="0" y="19"/>
                  </a:lnTo>
                  <a:lnTo>
                    <a:pt x="32" y="38"/>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Rectangle 481">
              <a:extLst>
                <a:ext uri="{FF2B5EF4-FFF2-40B4-BE49-F238E27FC236}">
                  <a16:creationId xmlns:a16="http://schemas.microsoft.com/office/drawing/2014/main" id="{855BFBA9-5987-4E16-97CA-4E173CCBC638}"/>
                </a:ext>
              </a:extLst>
            </p:cNvPr>
            <p:cNvSpPr>
              <a:spLocks noChangeArrowheads="1"/>
            </p:cNvSpPr>
            <p:nvPr/>
          </p:nvSpPr>
          <p:spPr bwMode="auto">
            <a:xfrm>
              <a:off x="4793528" y="2851662"/>
              <a:ext cx="71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mj-lt"/>
                </a:rPr>
                <a:t>K</a:t>
              </a:r>
              <a:r>
                <a:rPr kumimoji="0" lang="en-US" altLang="en-US" sz="2000" b="1" i="0" u="none" strike="noStrike" cap="none" normalizeH="0" baseline="-25000" dirty="0" err="1">
                  <a:ln>
                    <a:noFill/>
                  </a:ln>
                  <a:solidFill>
                    <a:srgbClr val="000000"/>
                  </a:solidFill>
                  <a:effectLst/>
                  <a:latin typeface="+mj-lt"/>
                </a:rPr>
                <a:t>x</a:t>
              </a:r>
              <a:r>
                <a:rPr kumimoji="0" lang="en-US" altLang="en-US" sz="2000" b="1" i="0" u="none" strike="noStrike" cap="none" normalizeH="0" baseline="0" dirty="0">
                  <a:ln>
                    <a:noFill/>
                  </a:ln>
                  <a:solidFill>
                    <a:srgbClr val="000000"/>
                  </a:solidFill>
                  <a:effectLst/>
                  <a:latin typeface="+mj-lt"/>
                </a:rPr>
                <a:t> = 2</a:t>
              </a:r>
              <a:endParaRPr kumimoji="0" lang="en-US" altLang="en-US" sz="2000" b="0" i="0" u="none" strike="noStrike" cap="none" normalizeH="0" baseline="0" dirty="0">
                <a:ln>
                  <a:noFill/>
                </a:ln>
                <a:solidFill>
                  <a:schemeClr val="tx1"/>
                </a:solidFill>
                <a:effectLst/>
                <a:latin typeface="+mj-lt"/>
              </a:endParaRPr>
            </a:p>
          </p:txBody>
        </p:sp>
        <p:sp>
          <p:nvSpPr>
            <p:cNvPr id="941" name="Rectangle 484">
              <a:extLst>
                <a:ext uri="{FF2B5EF4-FFF2-40B4-BE49-F238E27FC236}">
                  <a16:creationId xmlns:a16="http://schemas.microsoft.com/office/drawing/2014/main" id="{5642B101-F910-48B1-AA24-C8A9C6994916}"/>
                </a:ext>
              </a:extLst>
            </p:cNvPr>
            <p:cNvSpPr>
              <a:spLocks noChangeArrowheads="1"/>
            </p:cNvSpPr>
            <p:nvPr/>
          </p:nvSpPr>
          <p:spPr bwMode="auto">
            <a:xfrm>
              <a:off x="4919663" y="2525713"/>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42" name="Rectangle 485">
              <a:extLst>
                <a:ext uri="{FF2B5EF4-FFF2-40B4-BE49-F238E27FC236}">
                  <a16:creationId xmlns:a16="http://schemas.microsoft.com/office/drawing/2014/main" id="{27336A0F-1824-4A9C-B98E-80C0560CBD6D}"/>
                </a:ext>
              </a:extLst>
            </p:cNvPr>
            <p:cNvSpPr>
              <a:spLocks noChangeArrowheads="1"/>
            </p:cNvSpPr>
            <p:nvPr/>
          </p:nvSpPr>
          <p:spPr bwMode="auto">
            <a:xfrm>
              <a:off x="4365960" y="2392674"/>
              <a:ext cx="101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b="1" dirty="0">
                  <a:solidFill>
                    <a:srgbClr val="000000"/>
                  </a:solidFill>
                  <a:cs typeface="Arial" panose="020B0604020202020204" pitchFamily="34" charset="0"/>
                </a:rPr>
                <a:t>Kernel 0</a:t>
              </a:r>
              <a:endParaRPr lang="en-US" altLang="en-US" sz="2000" dirty="0">
                <a:cs typeface="Arial" panose="020B0604020202020204" pitchFamily="34" charset="0"/>
              </a:endParaRPr>
            </a:p>
          </p:txBody>
        </p:sp>
      </p:grpSp>
      <p:grpSp>
        <p:nvGrpSpPr>
          <p:cNvPr id="943" name="Group 435">
            <a:extLst>
              <a:ext uri="{FF2B5EF4-FFF2-40B4-BE49-F238E27FC236}">
                <a16:creationId xmlns:a16="http://schemas.microsoft.com/office/drawing/2014/main" id="{340B713C-3C9F-42B2-B873-D2678DFE7B22}"/>
              </a:ext>
            </a:extLst>
          </p:cNvPr>
          <p:cNvGrpSpPr/>
          <p:nvPr/>
        </p:nvGrpSpPr>
        <p:grpSpPr>
          <a:xfrm>
            <a:off x="4951471" y="4889113"/>
            <a:ext cx="2285882" cy="386665"/>
            <a:chOff x="5130764" y="4889500"/>
            <a:chExt cx="2285882" cy="386665"/>
          </a:xfrm>
        </p:grpSpPr>
        <p:sp>
          <p:nvSpPr>
            <p:cNvPr id="944" name="Rectangle 486">
              <a:extLst>
                <a:ext uri="{FF2B5EF4-FFF2-40B4-BE49-F238E27FC236}">
                  <a16:creationId xmlns:a16="http://schemas.microsoft.com/office/drawing/2014/main" id="{9447FF0E-4820-462E-9ABD-9114866061EA}"/>
                </a:ext>
              </a:extLst>
            </p:cNvPr>
            <p:cNvSpPr>
              <a:spLocks noChangeArrowheads="1"/>
            </p:cNvSpPr>
            <p:nvPr/>
          </p:nvSpPr>
          <p:spPr bwMode="auto">
            <a:xfrm>
              <a:off x="5130764" y="4906833"/>
              <a:ext cx="22858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400" b="1" dirty="0">
                  <a:solidFill>
                    <a:srgbClr val="000000"/>
                  </a:solidFill>
                  <a:cs typeface="Arial" panose="020B0604020202020204" pitchFamily="34" charset="0"/>
                </a:rPr>
                <a:t>Stride </a:t>
              </a:r>
              <a:r>
                <a:rPr lang="en-US" altLang="en-US" sz="2400" b="1" dirty="0" err="1">
                  <a:solidFill>
                    <a:srgbClr val="000000"/>
                  </a:solidFill>
                  <a:cs typeface="Arial" panose="020B0604020202020204" pitchFamily="34" charset="0"/>
                </a:rPr>
                <a:t>S</a:t>
              </a:r>
              <a:r>
                <a:rPr lang="en-US" altLang="en-US" sz="2400" b="1" baseline="-25000" dirty="0" err="1">
                  <a:solidFill>
                    <a:srgbClr val="000000"/>
                  </a:solidFill>
                  <a:cs typeface="Arial" panose="020B0604020202020204" pitchFamily="34" charset="0"/>
                </a:rPr>
                <a:t>x</a:t>
              </a:r>
              <a:r>
                <a:rPr lang="en-US" altLang="en-US" sz="2400" b="1" dirty="0">
                  <a:solidFill>
                    <a:srgbClr val="000000"/>
                  </a:solidFill>
                  <a:cs typeface="Arial" panose="020B0604020202020204" pitchFamily="34" charset="0"/>
                </a:rPr>
                <a:t>, </a:t>
              </a:r>
              <a:r>
                <a:rPr lang="en-US" altLang="en-US" sz="2400" b="1" dirty="0" err="1">
                  <a:solidFill>
                    <a:srgbClr val="000000"/>
                  </a:solidFill>
                  <a:cs typeface="Arial" panose="020B0604020202020204" pitchFamily="34" charset="0"/>
                </a:rPr>
                <a:t>S</a:t>
              </a:r>
              <a:r>
                <a:rPr lang="en-US" altLang="en-US" sz="2400" b="1" baseline="-25000" dirty="0" err="1">
                  <a:solidFill>
                    <a:srgbClr val="000000"/>
                  </a:solidFill>
                  <a:cs typeface="Arial" panose="020B0604020202020204" pitchFamily="34" charset="0"/>
                </a:rPr>
                <a:t>y</a:t>
              </a:r>
              <a:r>
                <a:rPr lang="en-US" altLang="en-US" sz="2400" b="1" dirty="0">
                  <a:solidFill>
                    <a:srgbClr val="000000"/>
                  </a:solidFill>
                  <a:cs typeface="Arial" panose="020B0604020202020204" pitchFamily="34" charset="0"/>
                </a:rPr>
                <a:t> = 1</a:t>
              </a:r>
              <a:endParaRPr lang="en-US" altLang="en-US" sz="2400" dirty="0">
                <a:cs typeface="Arial" panose="020B0604020202020204" pitchFamily="34" charset="0"/>
              </a:endParaRPr>
            </a:p>
          </p:txBody>
        </p:sp>
        <p:sp>
          <p:nvSpPr>
            <p:cNvPr id="945" name="Rectangle 487">
              <a:extLst>
                <a:ext uri="{FF2B5EF4-FFF2-40B4-BE49-F238E27FC236}">
                  <a16:creationId xmlns:a16="http://schemas.microsoft.com/office/drawing/2014/main" id="{7E0EDF29-B83C-4E08-9356-B0AF315FFEE6}"/>
                </a:ext>
              </a:extLst>
            </p:cNvPr>
            <p:cNvSpPr>
              <a:spLocks noChangeArrowheads="1"/>
            </p:cNvSpPr>
            <p:nvPr/>
          </p:nvSpPr>
          <p:spPr bwMode="auto">
            <a:xfrm>
              <a:off x="6294438" y="4889500"/>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46" name="Rectangle 489">
              <a:extLst>
                <a:ext uri="{FF2B5EF4-FFF2-40B4-BE49-F238E27FC236}">
                  <a16:creationId xmlns:a16="http://schemas.microsoft.com/office/drawing/2014/main" id="{68CE4CFA-576B-4A62-9AA9-CF9EB888C698}"/>
                </a:ext>
              </a:extLst>
            </p:cNvPr>
            <p:cNvSpPr>
              <a:spLocks noChangeArrowheads="1"/>
            </p:cNvSpPr>
            <p:nvPr/>
          </p:nvSpPr>
          <p:spPr bwMode="auto">
            <a:xfrm>
              <a:off x="6526213" y="4889500"/>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947" name="Group 439">
            <a:extLst>
              <a:ext uri="{FF2B5EF4-FFF2-40B4-BE49-F238E27FC236}">
                <a16:creationId xmlns:a16="http://schemas.microsoft.com/office/drawing/2014/main" id="{24FE3B97-B02B-41C1-98BD-E179ECA49703}"/>
              </a:ext>
            </a:extLst>
          </p:cNvPr>
          <p:cNvGrpSpPr/>
          <p:nvPr/>
        </p:nvGrpSpPr>
        <p:grpSpPr>
          <a:xfrm>
            <a:off x="5543545" y="2390531"/>
            <a:ext cx="1011495" cy="2038594"/>
            <a:chOff x="5543545" y="2390531"/>
            <a:chExt cx="1011495" cy="2038594"/>
          </a:xfrm>
        </p:grpSpPr>
        <p:grpSp>
          <p:nvGrpSpPr>
            <p:cNvPr id="948" name="Group 440">
              <a:extLst>
                <a:ext uri="{FF2B5EF4-FFF2-40B4-BE49-F238E27FC236}">
                  <a16:creationId xmlns:a16="http://schemas.microsoft.com/office/drawing/2014/main" id="{9443D8CE-A340-40EE-A0C7-AF719201FCA4}"/>
                </a:ext>
              </a:extLst>
            </p:cNvPr>
            <p:cNvGrpSpPr/>
            <p:nvPr/>
          </p:nvGrpSpPr>
          <p:grpSpPr>
            <a:xfrm>
              <a:off x="5805488" y="2525713"/>
              <a:ext cx="711200" cy="1903412"/>
              <a:chOff x="5805488" y="2525713"/>
              <a:chExt cx="711200" cy="1903412"/>
            </a:xfrm>
          </p:grpSpPr>
          <p:sp>
            <p:nvSpPr>
              <p:cNvPr id="950" name="Line 396">
                <a:extLst>
                  <a:ext uri="{FF2B5EF4-FFF2-40B4-BE49-F238E27FC236}">
                    <a16:creationId xmlns:a16="http://schemas.microsoft.com/office/drawing/2014/main" id="{52CC8665-1A5C-4C71-91C7-B572FDBF557E}"/>
                  </a:ext>
                </a:extLst>
              </p:cNvPr>
              <p:cNvSpPr>
                <a:spLocks noChangeShapeType="1"/>
              </p:cNvSpPr>
              <p:nvPr/>
            </p:nvSpPr>
            <p:spPr bwMode="auto">
              <a:xfrm>
                <a:off x="6246813" y="3257550"/>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1" name="Freeform 397">
                <a:extLst>
                  <a:ext uri="{FF2B5EF4-FFF2-40B4-BE49-F238E27FC236}">
                    <a16:creationId xmlns:a16="http://schemas.microsoft.com/office/drawing/2014/main" id="{63D7DFAD-4BBD-4A65-B9EB-FE5656065CAE}"/>
                  </a:ext>
                </a:extLst>
              </p:cNvPr>
              <p:cNvSpPr>
                <a:spLocks/>
              </p:cNvSpPr>
              <p:nvPr/>
            </p:nvSpPr>
            <p:spPr bwMode="auto">
              <a:xfrm>
                <a:off x="5837238" y="3254375"/>
                <a:ext cx="665163" cy="190500"/>
              </a:xfrm>
              <a:custGeom>
                <a:avLst/>
                <a:gdLst>
                  <a:gd name="T0" fmla="*/ 0 w 419"/>
                  <a:gd name="T1" fmla="*/ 0 h 120"/>
                  <a:gd name="T2" fmla="*/ 130 w 419"/>
                  <a:gd name="T3" fmla="*/ 0 h 120"/>
                  <a:gd name="T4" fmla="*/ 130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0"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01CCF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 name="Freeform 398">
                <a:extLst>
                  <a:ext uri="{FF2B5EF4-FFF2-40B4-BE49-F238E27FC236}">
                    <a16:creationId xmlns:a16="http://schemas.microsoft.com/office/drawing/2014/main" id="{8EFFDD99-2AAE-48EB-B75C-1E94170AA0AA}"/>
                  </a:ext>
                </a:extLst>
              </p:cNvPr>
              <p:cNvSpPr>
                <a:spLocks/>
              </p:cNvSpPr>
              <p:nvPr/>
            </p:nvSpPr>
            <p:spPr bwMode="auto">
              <a:xfrm>
                <a:off x="5837238" y="32543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3" name="Freeform 399">
                <a:extLst>
                  <a:ext uri="{FF2B5EF4-FFF2-40B4-BE49-F238E27FC236}">
                    <a16:creationId xmlns:a16="http://schemas.microsoft.com/office/drawing/2014/main" id="{709710F8-A748-4344-A3EA-F74848AF7346}"/>
                  </a:ext>
                </a:extLst>
              </p:cNvPr>
              <p:cNvSpPr>
                <a:spLocks/>
              </p:cNvSpPr>
              <p:nvPr/>
            </p:nvSpPr>
            <p:spPr bwMode="auto">
              <a:xfrm>
                <a:off x="6170613" y="33496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4" name="Freeform 400">
                <a:extLst>
                  <a:ext uri="{FF2B5EF4-FFF2-40B4-BE49-F238E27FC236}">
                    <a16:creationId xmlns:a16="http://schemas.microsoft.com/office/drawing/2014/main" id="{69494D8F-9122-407E-896C-5715232F315A}"/>
                  </a:ext>
                </a:extLst>
              </p:cNvPr>
              <p:cNvSpPr>
                <a:spLocks/>
              </p:cNvSpPr>
              <p:nvPr/>
            </p:nvSpPr>
            <p:spPr bwMode="auto">
              <a:xfrm>
                <a:off x="5962650" y="33496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5" name="Freeform 401">
                <a:extLst>
                  <a:ext uri="{FF2B5EF4-FFF2-40B4-BE49-F238E27FC236}">
                    <a16:creationId xmlns:a16="http://schemas.microsoft.com/office/drawing/2014/main" id="{02A2D144-3D32-4907-AE3A-F830086983FE}"/>
                  </a:ext>
                </a:extLst>
              </p:cNvPr>
              <p:cNvSpPr>
                <a:spLocks/>
              </p:cNvSpPr>
              <p:nvPr/>
            </p:nvSpPr>
            <p:spPr bwMode="auto">
              <a:xfrm>
                <a:off x="6043613" y="32543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6" name="Freeform 402">
                <a:extLst>
                  <a:ext uri="{FF2B5EF4-FFF2-40B4-BE49-F238E27FC236}">
                    <a16:creationId xmlns:a16="http://schemas.microsoft.com/office/drawing/2014/main" id="{FDB29733-4671-439B-89AC-C8BC55C96B06}"/>
                  </a:ext>
                </a:extLst>
              </p:cNvPr>
              <p:cNvSpPr>
                <a:spLocks/>
              </p:cNvSpPr>
              <p:nvPr/>
            </p:nvSpPr>
            <p:spPr bwMode="auto">
              <a:xfrm>
                <a:off x="5837238" y="3743325"/>
                <a:ext cx="665163" cy="190500"/>
              </a:xfrm>
              <a:custGeom>
                <a:avLst/>
                <a:gdLst>
                  <a:gd name="T0" fmla="*/ 0 w 419"/>
                  <a:gd name="T1" fmla="*/ 0 h 120"/>
                  <a:gd name="T2" fmla="*/ 130 w 419"/>
                  <a:gd name="T3" fmla="*/ 0 h 120"/>
                  <a:gd name="T4" fmla="*/ 130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0"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01CCF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7" name="Freeform 403">
                <a:extLst>
                  <a:ext uri="{FF2B5EF4-FFF2-40B4-BE49-F238E27FC236}">
                    <a16:creationId xmlns:a16="http://schemas.microsoft.com/office/drawing/2014/main" id="{1E455CA9-13A1-4668-B7A4-B3EBEEA43DEA}"/>
                  </a:ext>
                </a:extLst>
              </p:cNvPr>
              <p:cNvSpPr>
                <a:spLocks/>
              </p:cNvSpPr>
              <p:nvPr/>
            </p:nvSpPr>
            <p:spPr bwMode="auto">
              <a:xfrm>
                <a:off x="5837238" y="374332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8" name="Freeform 404">
                <a:extLst>
                  <a:ext uri="{FF2B5EF4-FFF2-40B4-BE49-F238E27FC236}">
                    <a16:creationId xmlns:a16="http://schemas.microsoft.com/office/drawing/2014/main" id="{F791DB9E-2D78-497E-B95A-A09653592098}"/>
                  </a:ext>
                </a:extLst>
              </p:cNvPr>
              <p:cNvSpPr>
                <a:spLocks/>
              </p:cNvSpPr>
              <p:nvPr/>
            </p:nvSpPr>
            <p:spPr bwMode="auto">
              <a:xfrm>
                <a:off x="6170613" y="38385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9" name="Freeform 405">
                <a:extLst>
                  <a:ext uri="{FF2B5EF4-FFF2-40B4-BE49-F238E27FC236}">
                    <a16:creationId xmlns:a16="http://schemas.microsoft.com/office/drawing/2014/main" id="{4F0B0BF8-B8FA-4C9D-A26A-B848A1BD7780}"/>
                  </a:ext>
                </a:extLst>
              </p:cNvPr>
              <p:cNvSpPr>
                <a:spLocks/>
              </p:cNvSpPr>
              <p:nvPr/>
            </p:nvSpPr>
            <p:spPr bwMode="auto">
              <a:xfrm>
                <a:off x="5962650" y="383857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0" name="Freeform 407">
                <a:extLst>
                  <a:ext uri="{FF2B5EF4-FFF2-40B4-BE49-F238E27FC236}">
                    <a16:creationId xmlns:a16="http://schemas.microsoft.com/office/drawing/2014/main" id="{4CD604AE-D179-4C1D-ACEE-AC1FED01BE9F}"/>
                  </a:ext>
                </a:extLst>
              </p:cNvPr>
              <p:cNvSpPr>
                <a:spLocks/>
              </p:cNvSpPr>
              <p:nvPr/>
            </p:nvSpPr>
            <p:spPr bwMode="auto">
              <a:xfrm>
                <a:off x="6043613" y="374332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1" name="Freeform 408">
                <a:extLst>
                  <a:ext uri="{FF2B5EF4-FFF2-40B4-BE49-F238E27FC236}">
                    <a16:creationId xmlns:a16="http://schemas.microsoft.com/office/drawing/2014/main" id="{F0319513-381C-4E25-A449-C8B36D338B8D}"/>
                  </a:ext>
                </a:extLst>
              </p:cNvPr>
              <p:cNvSpPr>
                <a:spLocks/>
              </p:cNvSpPr>
              <p:nvPr/>
            </p:nvSpPr>
            <p:spPr bwMode="auto">
              <a:xfrm>
                <a:off x="5837238" y="4232275"/>
                <a:ext cx="665163" cy="190500"/>
              </a:xfrm>
              <a:custGeom>
                <a:avLst/>
                <a:gdLst>
                  <a:gd name="T0" fmla="*/ 0 w 419"/>
                  <a:gd name="T1" fmla="*/ 0 h 120"/>
                  <a:gd name="T2" fmla="*/ 130 w 419"/>
                  <a:gd name="T3" fmla="*/ 0 h 120"/>
                  <a:gd name="T4" fmla="*/ 130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0"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01CCFF"/>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 name="Freeform 409">
                <a:extLst>
                  <a:ext uri="{FF2B5EF4-FFF2-40B4-BE49-F238E27FC236}">
                    <a16:creationId xmlns:a16="http://schemas.microsoft.com/office/drawing/2014/main" id="{44702FD4-C9A8-44E7-8DD1-AB23A74D4866}"/>
                  </a:ext>
                </a:extLst>
              </p:cNvPr>
              <p:cNvSpPr>
                <a:spLocks/>
              </p:cNvSpPr>
              <p:nvPr/>
            </p:nvSpPr>
            <p:spPr bwMode="auto">
              <a:xfrm>
                <a:off x="5837238" y="4232275"/>
                <a:ext cx="333375" cy="95250"/>
              </a:xfrm>
              <a:custGeom>
                <a:avLst/>
                <a:gdLst>
                  <a:gd name="T0" fmla="*/ 79 w 210"/>
                  <a:gd name="T1" fmla="*/ 60 h 60"/>
                  <a:gd name="T2" fmla="*/ 210 w 210"/>
                  <a:gd name="T3" fmla="*/ 60 h 60"/>
                  <a:gd name="T4" fmla="*/ 130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 name="Freeform 410">
                <a:extLst>
                  <a:ext uri="{FF2B5EF4-FFF2-40B4-BE49-F238E27FC236}">
                    <a16:creationId xmlns:a16="http://schemas.microsoft.com/office/drawing/2014/main" id="{975B8D35-7ABE-41A1-A453-B9C1D0CE0D0B}"/>
                  </a:ext>
                </a:extLst>
              </p:cNvPr>
              <p:cNvSpPr>
                <a:spLocks/>
              </p:cNvSpPr>
              <p:nvPr/>
            </p:nvSpPr>
            <p:spPr bwMode="auto">
              <a:xfrm>
                <a:off x="6170613" y="43275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4" name="Freeform 411">
                <a:extLst>
                  <a:ext uri="{FF2B5EF4-FFF2-40B4-BE49-F238E27FC236}">
                    <a16:creationId xmlns:a16="http://schemas.microsoft.com/office/drawing/2014/main" id="{DC252A9C-B205-4D61-8405-D8FCEB6363A3}"/>
                  </a:ext>
                </a:extLst>
              </p:cNvPr>
              <p:cNvSpPr>
                <a:spLocks/>
              </p:cNvSpPr>
              <p:nvPr/>
            </p:nvSpPr>
            <p:spPr bwMode="auto">
              <a:xfrm>
                <a:off x="5962650" y="43275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5" name="Freeform 412">
                <a:extLst>
                  <a:ext uri="{FF2B5EF4-FFF2-40B4-BE49-F238E27FC236}">
                    <a16:creationId xmlns:a16="http://schemas.microsoft.com/office/drawing/2014/main" id="{4F112AAC-FE91-4E50-BE9A-3140FBF0DD64}"/>
                  </a:ext>
                </a:extLst>
              </p:cNvPr>
              <p:cNvSpPr>
                <a:spLocks/>
              </p:cNvSpPr>
              <p:nvPr/>
            </p:nvSpPr>
            <p:spPr bwMode="auto">
              <a:xfrm>
                <a:off x="6043613" y="42322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6" name="Line 413">
                <a:extLst>
                  <a:ext uri="{FF2B5EF4-FFF2-40B4-BE49-F238E27FC236}">
                    <a16:creationId xmlns:a16="http://schemas.microsoft.com/office/drawing/2014/main" id="{54005849-653D-401B-8952-403E234FC624}"/>
                  </a:ext>
                </a:extLst>
              </p:cNvPr>
              <p:cNvSpPr>
                <a:spLocks noChangeShapeType="1"/>
              </p:cNvSpPr>
              <p:nvPr/>
            </p:nvSpPr>
            <p:spPr bwMode="auto">
              <a:xfrm>
                <a:off x="6516688"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7" name="Line 414">
                <a:extLst>
                  <a:ext uri="{FF2B5EF4-FFF2-40B4-BE49-F238E27FC236}">
                    <a16:creationId xmlns:a16="http://schemas.microsoft.com/office/drawing/2014/main" id="{8858BA57-5FA1-4DA1-8818-6224FCE1DBBA}"/>
                  </a:ext>
                </a:extLst>
              </p:cNvPr>
              <p:cNvSpPr>
                <a:spLocks noChangeShapeType="1"/>
              </p:cNvSpPr>
              <p:nvPr/>
            </p:nvSpPr>
            <p:spPr bwMode="auto">
              <a:xfrm>
                <a:off x="6088063"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8" name="Line 415">
                <a:extLst>
                  <a:ext uri="{FF2B5EF4-FFF2-40B4-BE49-F238E27FC236}">
                    <a16:creationId xmlns:a16="http://schemas.microsoft.com/office/drawing/2014/main" id="{5C9066EF-BB4F-4A46-978F-C252005D5BCD}"/>
                  </a:ext>
                </a:extLst>
              </p:cNvPr>
              <p:cNvSpPr>
                <a:spLocks noChangeShapeType="1"/>
              </p:cNvSpPr>
              <p:nvPr/>
            </p:nvSpPr>
            <p:spPr bwMode="auto">
              <a:xfrm>
                <a:off x="5822950" y="324961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9" name="Rectangle 491">
                <a:extLst>
                  <a:ext uri="{FF2B5EF4-FFF2-40B4-BE49-F238E27FC236}">
                    <a16:creationId xmlns:a16="http://schemas.microsoft.com/office/drawing/2014/main" id="{212FB991-2CFA-49EC-BFF7-F4DE4B9FE510}"/>
                  </a:ext>
                </a:extLst>
              </p:cNvPr>
              <p:cNvSpPr>
                <a:spLocks noChangeArrowheads="1"/>
              </p:cNvSpPr>
              <p:nvPr/>
            </p:nvSpPr>
            <p:spPr bwMode="auto">
              <a:xfrm>
                <a:off x="5805488" y="2525713"/>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949" name="Rectangle 492">
              <a:extLst>
                <a:ext uri="{FF2B5EF4-FFF2-40B4-BE49-F238E27FC236}">
                  <a16:creationId xmlns:a16="http://schemas.microsoft.com/office/drawing/2014/main" id="{80871B66-0E1A-4C5B-8D04-F2D9092B417C}"/>
                </a:ext>
              </a:extLst>
            </p:cNvPr>
            <p:cNvSpPr>
              <a:spLocks noChangeArrowheads="1"/>
            </p:cNvSpPr>
            <p:nvPr/>
          </p:nvSpPr>
          <p:spPr bwMode="auto">
            <a:xfrm>
              <a:off x="5543545" y="2390531"/>
              <a:ext cx="101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b="1" dirty="0">
                  <a:solidFill>
                    <a:srgbClr val="000000"/>
                  </a:solidFill>
                  <a:cs typeface="Arial" panose="020B0604020202020204" pitchFamily="34" charset="0"/>
                </a:rPr>
                <a:t>Kernel 1</a:t>
              </a:r>
              <a:endParaRPr lang="en-US" altLang="en-US" sz="2000" dirty="0">
                <a:cs typeface="Arial" panose="020B0604020202020204" pitchFamily="34" charset="0"/>
              </a:endParaRPr>
            </a:p>
          </p:txBody>
        </p:sp>
      </p:grpSp>
      <p:grpSp>
        <p:nvGrpSpPr>
          <p:cNvPr id="970" name="Group 462">
            <a:extLst>
              <a:ext uri="{FF2B5EF4-FFF2-40B4-BE49-F238E27FC236}">
                <a16:creationId xmlns:a16="http://schemas.microsoft.com/office/drawing/2014/main" id="{72720417-986F-446B-A527-F95DEB883FAC}"/>
              </a:ext>
            </a:extLst>
          </p:cNvPr>
          <p:cNvGrpSpPr/>
          <p:nvPr/>
        </p:nvGrpSpPr>
        <p:grpSpPr>
          <a:xfrm>
            <a:off x="6616700" y="2393960"/>
            <a:ext cx="1104167" cy="2035165"/>
            <a:chOff x="6616700" y="2393960"/>
            <a:chExt cx="1104167" cy="2035165"/>
          </a:xfrm>
        </p:grpSpPr>
        <p:sp>
          <p:nvSpPr>
            <p:cNvPr id="971" name="Line 434">
              <a:extLst>
                <a:ext uri="{FF2B5EF4-FFF2-40B4-BE49-F238E27FC236}">
                  <a16:creationId xmlns:a16="http://schemas.microsoft.com/office/drawing/2014/main" id="{1B54C340-4AC8-478B-8208-BFED04B79E0E}"/>
                </a:ext>
              </a:extLst>
            </p:cNvPr>
            <p:cNvSpPr>
              <a:spLocks noChangeShapeType="1"/>
            </p:cNvSpPr>
            <p:nvPr/>
          </p:nvSpPr>
          <p:spPr bwMode="auto">
            <a:xfrm>
              <a:off x="6616700" y="3249613"/>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72" name="Group 464">
              <a:extLst>
                <a:ext uri="{FF2B5EF4-FFF2-40B4-BE49-F238E27FC236}">
                  <a16:creationId xmlns:a16="http://schemas.microsoft.com/office/drawing/2014/main" id="{B0BD5476-E765-4221-9605-EAFE0B8243A4}"/>
                </a:ext>
              </a:extLst>
            </p:cNvPr>
            <p:cNvGrpSpPr/>
            <p:nvPr/>
          </p:nvGrpSpPr>
          <p:grpSpPr>
            <a:xfrm>
              <a:off x="6635750" y="2393960"/>
              <a:ext cx="1085117" cy="2035165"/>
              <a:chOff x="6635750" y="2393960"/>
              <a:chExt cx="1085117" cy="2035165"/>
            </a:xfrm>
          </p:grpSpPr>
          <p:sp>
            <p:nvSpPr>
              <p:cNvPr id="973" name="Line 416">
                <a:extLst>
                  <a:ext uri="{FF2B5EF4-FFF2-40B4-BE49-F238E27FC236}">
                    <a16:creationId xmlns:a16="http://schemas.microsoft.com/office/drawing/2014/main" id="{E8A321EE-B7B6-4A84-BB15-1EF1FAFE18C1}"/>
                  </a:ext>
                </a:extLst>
              </p:cNvPr>
              <p:cNvSpPr>
                <a:spLocks noChangeShapeType="1"/>
              </p:cNvSpPr>
              <p:nvPr/>
            </p:nvSpPr>
            <p:spPr bwMode="auto">
              <a:xfrm>
                <a:off x="7048500" y="3257550"/>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 name="Freeform 417">
                <a:extLst>
                  <a:ext uri="{FF2B5EF4-FFF2-40B4-BE49-F238E27FC236}">
                    <a16:creationId xmlns:a16="http://schemas.microsoft.com/office/drawing/2014/main" id="{5E320816-9488-4C32-A861-C198D3813506}"/>
                  </a:ext>
                </a:extLst>
              </p:cNvPr>
              <p:cNvSpPr>
                <a:spLocks/>
              </p:cNvSpPr>
              <p:nvPr/>
            </p:nvSpPr>
            <p:spPr bwMode="auto">
              <a:xfrm>
                <a:off x="6635750" y="3254375"/>
                <a:ext cx="665163" cy="190500"/>
              </a:xfrm>
              <a:custGeom>
                <a:avLst/>
                <a:gdLst>
                  <a:gd name="T0" fmla="*/ 0 w 419"/>
                  <a:gd name="T1" fmla="*/ 0 h 120"/>
                  <a:gd name="T2" fmla="*/ 130 w 419"/>
                  <a:gd name="T3" fmla="*/ 0 h 120"/>
                  <a:gd name="T4" fmla="*/ 131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1"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FF343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5" name="Freeform 418">
                <a:extLst>
                  <a:ext uri="{FF2B5EF4-FFF2-40B4-BE49-F238E27FC236}">
                    <a16:creationId xmlns:a16="http://schemas.microsoft.com/office/drawing/2014/main" id="{AC3BB53C-9721-4447-9278-846E8A8060AD}"/>
                  </a:ext>
                </a:extLst>
              </p:cNvPr>
              <p:cNvSpPr>
                <a:spLocks/>
              </p:cNvSpPr>
              <p:nvPr/>
            </p:nvSpPr>
            <p:spPr bwMode="auto">
              <a:xfrm>
                <a:off x="6635750" y="32543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6" name="Freeform 419">
                <a:extLst>
                  <a:ext uri="{FF2B5EF4-FFF2-40B4-BE49-F238E27FC236}">
                    <a16:creationId xmlns:a16="http://schemas.microsoft.com/office/drawing/2014/main" id="{C70C97C2-F057-4A87-8F47-685D441768C9}"/>
                  </a:ext>
                </a:extLst>
              </p:cNvPr>
              <p:cNvSpPr>
                <a:spLocks/>
              </p:cNvSpPr>
              <p:nvPr/>
            </p:nvSpPr>
            <p:spPr bwMode="auto">
              <a:xfrm>
                <a:off x="6969125" y="33496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7" name="Freeform 420">
                <a:extLst>
                  <a:ext uri="{FF2B5EF4-FFF2-40B4-BE49-F238E27FC236}">
                    <a16:creationId xmlns:a16="http://schemas.microsoft.com/office/drawing/2014/main" id="{F48D6B15-B11C-4418-98DB-C42A31312C23}"/>
                  </a:ext>
                </a:extLst>
              </p:cNvPr>
              <p:cNvSpPr>
                <a:spLocks/>
              </p:cNvSpPr>
              <p:nvPr/>
            </p:nvSpPr>
            <p:spPr bwMode="auto">
              <a:xfrm>
                <a:off x="6761163" y="33496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8" name="Freeform 421">
                <a:extLst>
                  <a:ext uri="{FF2B5EF4-FFF2-40B4-BE49-F238E27FC236}">
                    <a16:creationId xmlns:a16="http://schemas.microsoft.com/office/drawing/2014/main" id="{4D0D0FDD-9F42-4552-8625-751305A3F04E}"/>
                  </a:ext>
                </a:extLst>
              </p:cNvPr>
              <p:cNvSpPr>
                <a:spLocks/>
              </p:cNvSpPr>
              <p:nvPr/>
            </p:nvSpPr>
            <p:spPr bwMode="auto">
              <a:xfrm>
                <a:off x="6842125" y="32543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9" name="Freeform 422">
                <a:extLst>
                  <a:ext uri="{FF2B5EF4-FFF2-40B4-BE49-F238E27FC236}">
                    <a16:creationId xmlns:a16="http://schemas.microsoft.com/office/drawing/2014/main" id="{44D2CC9B-5200-4D16-8D87-A989F8F79CD9}"/>
                  </a:ext>
                </a:extLst>
              </p:cNvPr>
              <p:cNvSpPr>
                <a:spLocks/>
              </p:cNvSpPr>
              <p:nvPr/>
            </p:nvSpPr>
            <p:spPr bwMode="auto">
              <a:xfrm>
                <a:off x="6635750" y="3743325"/>
                <a:ext cx="665163" cy="190500"/>
              </a:xfrm>
              <a:custGeom>
                <a:avLst/>
                <a:gdLst>
                  <a:gd name="T0" fmla="*/ 0 w 419"/>
                  <a:gd name="T1" fmla="*/ 0 h 120"/>
                  <a:gd name="T2" fmla="*/ 130 w 419"/>
                  <a:gd name="T3" fmla="*/ 0 h 120"/>
                  <a:gd name="T4" fmla="*/ 131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1"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FF343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0" name="Freeform 423">
                <a:extLst>
                  <a:ext uri="{FF2B5EF4-FFF2-40B4-BE49-F238E27FC236}">
                    <a16:creationId xmlns:a16="http://schemas.microsoft.com/office/drawing/2014/main" id="{90A2538A-7C7A-42F3-ABD2-48B5D692608B}"/>
                  </a:ext>
                </a:extLst>
              </p:cNvPr>
              <p:cNvSpPr>
                <a:spLocks/>
              </p:cNvSpPr>
              <p:nvPr/>
            </p:nvSpPr>
            <p:spPr bwMode="auto">
              <a:xfrm>
                <a:off x="6635750" y="374332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1" name="Freeform 424">
                <a:extLst>
                  <a:ext uri="{FF2B5EF4-FFF2-40B4-BE49-F238E27FC236}">
                    <a16:creationId xmlns:a16="http://schemas.microsoft.com/office/drawing/2014/main" id="{03B0E43B-3F17-4F4F-B045-60D235E706EF}"/>
                  </a:ext>
                </a:extLst>
              </p:cNvPr>
              <p:cNvSpPr>
                <a:spLocks/>
              </p:cNvSpPr>
              <p:nvPr/>
            </p:nvSpPr>
            <p:spPr bwMode="auto">
              <a:xfrm>
                <a:off x="6969125" y="383857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2" name="Freeform 425">
                <a:extLst>
                  <a:ext uri="{FF2B5EF4-FFF2-40B4-BE49-F238E27FC236}">
                    <a16:creationId xmlns:a16="http://schemas.microsoft.com/office/drawing/2014/main" id="{819F5D9F-F654-41D2-9333-4E6DF13515EF}"/>
                  </a:ext>
                </a:extLst>
              </p:cNvPr>
              <p:cNvSpPr>
                <a:spLocks/>
              </p:cNvSpPr>
              <p:nvPr/>
            </p:nvSpPr>
            <p:spPr bwMode="auto">
              <a:xfrm>
                <a:off x="6761163" y="383857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3" name="Freeform 426">
                <a:extLst>
                  <a:ext uri="{FF2B5EF4-FFF2-40B4-BE49-F238E27FC236}">
                    <a16:creationId xmlns:a16="http://schemas.microsoft.com/office/drawing/2014/main" id="{6C777B7B-A635-420A-A50D-F7E4586D2684}"/>
                  </a:ext>
                </a:extLst>
              </p:cNvPr>
              <p:cNvSpPr>
                <a:spLocks/>
              </p:cNvSpPr>
              <p:nvPr/>
            </p:nvSpPr>
            <p:spPr bwMode="auto">
              <a:xfrm>
                <a:off x="6842125" y="374332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4" name="Freeform 427">
                <a:extLst>
                  <a:ext uri="{FF2B5EF4-FFF2-40B4-BE49-F238E27FC236}">
                    <a16:creationId xmlns:a16="http://schemas.microsoft.com/office/drawing/2014/main" id="{9A185F28-F946-4ADB-8EE5-82AC8FD56CC3}"/>
                  </a:ext>
                </a:extLst>
              </p:cNvPr>
              <p:cNvSpPr>
                <a:spLocks/>
              </p:cNvSpPr>
              <p:nvPr/>
            </p:nvSpPr>
            <p:spPr bwMode="auto">
              <a:xfrm>
                <a:off x="6635750" y="4232275"/>
                <a:ext cx="665163" cy="190500"/>
              </a:xfrm>
              <a:custGeom>
                <a:avLst/>
                <a:gdLst>
                  <a:gd name="T0" fmla="*/ 0 w 419"/>
                  <a:gd name="T1" fmla="*/ 0 h 120"/>
                  <a:gd name="T2" fmla="*/ 130 w 419"/>
                  <a:gd name="T3" fmla="*/ 0 h 120"/>
                  <a:gd name="T4" fmla="*/ 131 w 419"/>
                  <a:gd name="T5" fmla="*/ 0 h 120"/>
                  <a:gd name="T6" fmla="*/ 260 w 419"/>
                  <a:gd name="T7" fmla="*/ 0 h 120"/>
                  <a:gd name="T8" fmla="*/ 340 w 419"/>
                  <a:gd name="T9" fmla="*/ 60 h 120"/>
                  <a:gd name="T10" fmla="*/ 340 w 419"/>
                  <a:gd name="T11" fmla="*/ 60 h 120"/>
                  <a:gd name="T12" fmla="*/ 419 w 419"/>
                  <a:gd name="T13" fmla="*/ 120 h 120"/>
                  <a:gd name="T14" fmla="*/ 289 w 419"/>
                  <a:gd name="T15" fmla="*/ 120 h 120"/>
                  <a:gd name="T16" fmla="*/ 289 w 419"/>
                  <a:gd name="T17" fmla="*/ 120 h 120"/>
                  <a:gd name="T18" fmla="*/ 159 w 419"/>
                  <a:gd name="T19" fmla="*/ 120 h 120"/>
                  <a:gd name="T20" fmla="*/ 79 w 419"/>
                  <a:gd name="T21" fmla="*/ 60 h 120"/>
                  <a:gd name="T22" fmla="*/ 79 w 419"/>
                  <a:gd name="T23" fmla="*/ 60 h 120"/>
                  <a:gd name="T24" fmla="*/ 0 w 41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120">
                    <a:moveTo>
                      <a:pt x="0" y="0"/>
                    </a:moveTo>
                    <a:lnTo>
                      <a:pt x="130" y="0"/>
                    </a:lnTo>
                    <a:lnTo>
                      <a:pt x="131" y="0"/>
                    </a:lnTo>
                    <a:lnTo>
                      <a:pt x="260" y="0"/>
                    </a:lnTo>
                    <a:lnTo>
                      <a:pt x="340" y="60"/>
                    </a:lnTo>
                    <a:lnTo>
                      <a:pt x="340" y="60"/>
                    </a:lnTo>
                    <a:lnTo>
                      <a:pt x="419" y="120"/>
                    </a:lnTo>
                    <a:lnTo>
                      <a:pt x="289" y="120"/>
                    </a:lnTo>
                    <a:lnTo>
                      <a:pt x="289" y="120"/>
                    </a:lnTo>
                    <a:lnTo>
                      <a:pt x="159" y="120"/>
                    </a:lnTo>
                    <a:lnTo>
                      <a:pt x="79" y="60"/>
                    </a:lnTo>
                    <a:lnTo>
                      <a:pt x="79" y="60"/>
                    </a:lnTo>
                    <a:lnTo>
                      <a:pt x="0" y="0"/>
                    </a:lnTo>
                    <a:close/>
                  </a:path>
                </a:pathLst>
              </a:custGeom>
              <a:solidFill>
                <a:srgbClr val="FF343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5" name="Freeform 428">
                <a:extLst>
                  <a:ext uri="{FF2B5EF4-FFF2-40B4-BE49-F238E27FC236}">
                    <a16:creationId xmlns:a16="http://schemas.microsoft.com/office/drawing/2014/main" id="{DA4EC7C1-29B7-405F-8955-34F1F5F313E5}"/>
                  </a:ext>
                </a:extLst>
              </p:cNvPr>
              <p:cNvSpPr>
                <a:spLocks/>
              </p:cNvSpPr>
              <p:nvPr/>
            </p:nvSpPr>
            <p:spPr bwMode="auto">
              <a:xfrm>
                <a:off x="6635750" y="42322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6" name="Freeform 429">
                <a:extLst>
                  <a:ext uri="{FF2B5EF4-FFF2-40B4-BE49-F238E27FC236}">
                    <a16:creationId xmlns:a16="http://schemas.microsoft.com/office/drawing/2014/main" id="{5EB0F213-BBBA-457E-A86B-E5D22F4C00EB}"/>
                  </a:ext>
                </a:extLst>
              </p:cNvPr>
              <p:cNvSpPr>
                <a:spLocks/>
              </p:cNvSpPr>
              <p:nvPr/>
            </p:nvSpPr>
            <p:spPr bwMode="auto">
              <a:xfrm>
                <a:off x="6969125" y="4327525"/>
                <a:ext cx="331788" cy="95250"/>
              </a:xfrm>
              <a:custGeom>
                <a:avLst/>
                <a:gdLst>
                  <a:gd name="T0" fmla="*/ 79 w 209"/>
                  <a:gd name="T1" fmla="*/ 60 h 60"/>
                  <a:gd name="T2" fmla="*/ 209 w 209"/>
                  <a:gd name="T3" fmla="*/ 60 h 60"/>
                  <a:gd name="T4" fmla="*/ 130 w 209"/>
                  <a:gd name="T5" fmla="*/ 0 h 60"/>
                  <a:gd name="T6" fmla="*/ 0 w 209"/>
                  <a:gd name="T7" fmla="*/ 0 h 60"/>
                  <a:gd name="T8" fmla="*/ 79 w 209"/>
                  <a:gd name="T9" fmla="*/ 60 h 60"/>
                </a:gdLst>
                <a:ahLst/>
                <a:cxnLst>
                  <a:cxn ang="0">
                    <a:pos x="T0" y="T1"/>
                  </a:cxn>
                  <a:cxn ang="0">
                    <a:pos x="T2" y="T3"/>
                  </a:cxn>
                  <a:cxn ang="0">
                    <a:pos x="T4" y="T5"/>
                  </a:cxn>
                  <a:cxn ang="0">
                    <a:pos x="T6" y="T7"/>
                  </a:cxn>
                  <a:cxn ang="0">
                    <a:pos x="T8" y="T9"/>
                  </a:cxn>
                </a:cxnLst>
                <a:rect l="0" t="0" r="r" b="b"/>
                <a:pathLst>
                  <a:path w="209" h="60">
                    <a:moveTo>
                      <a:pt x="79" y="60"/>
                    </a:moveTo>
                    <a:lnTo>
                      <a:pt x="209" y="60"/>
                    </a:lnTo>
                    <a:lnTo>
                      <a:pt x="130"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 name="Freeform 430">
                <a:extLst>
                  <a:ext uri="{FF2B5EF4-FFF2-40B4-BE49-F238E27FC236}">
                    <a16:creationId xmlns:a16="http://schemas.microsoft.com/office/drawing/2014/main" id="{CA29F473-AC93-4623-B625-76EE0391AD0E}"/>
                  </a:ext>
                </a:extLst>
              </p:cNvPr>
              <p:cNvSpPr>
                <a:spLocks/>
              </p:cNvSpPr>
              <p:nvPr/>
            </p:nvSpPr>
            <p:spPr bwMode="auto">
              <a:xfrm>
                <a:off x="6761163" y="432752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8" name="Freeform 431">
                <a:extLst>
                  <a:ext uri="{FF2B5EF4-FFF2-40B4-BE49-F238E27FC236}">
                    <a16:creationId xmlns:a16="http://schemas.microsoft.com/office/drawing/2014/main" id="{923ED342-FD8C-4A7C-A6C4-3AE158FCFBB7}"/>
                  </a:ext>
                </a:extLst>
              </p:cNvPr>
              <p:cNvSpPr>
                <a:spLocks/>
              </p:cNvSpPr>
              <p:nvPr/>
            </p:nvSpPr>
            <p:spPr bwMode="auto">
              <a:xfrm>
                <a:off x="6842125" y="42322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9" name="Line 432">
                <a:extLst>
                  <a:ext uri="{FF2B5EF4-FFF2-40B4-BE49-F238E27FC236}">
                    <a16:creationId xmlns:a16="http://schemas.microsoft.com/office/drawing/2014/main" id="{E569102C-A9A0-4E81-8FC9-5836884D19C3}"/>
                  </a:ext>
                </a:extLst>
              </p:cNvPr>
              <p:cNvSpPr>
                <a:spLocks noChangeShapeType="1"/>
              </p:cNvSpPr>
              <p:nvPr/>
            </p:nvSpPr>
            <p:spPr bwMode="auto">
              <a:xfrm>
                <a:off x="7318375"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 name="Line 433">
                <a:extLst>
                  <a:ext uri="{FF2B5EF4-FFF2-40B4-BE49-F238E27FC236}">
                    <a16:creationId xmlns:a16="http://schemas.microsoft.com/office/drawing/2014/main" id="{2DDE08A9-0009-42BD-A28A-F925C5FF1C2C}"/>
                  </a:ext>
                </a:extLst>
              </p:cNvPr>
              <p:cNvSpPr>
                <a:spLocks noChangeShapeType="1"/>
              </p:cNvSpPr>
              <p:nvPr/>
            </p:nvSpPr>
            <p:spPr bwMode="auto">
              <a:xfrm>
                <a:off x="6889750" y="3451225"/>
                <a:ext cx="0" cy="977900"/>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 name="Rectangle 493">
                <a:extLst>
                  <a:ext uri="{FF2B5EF4-FFF2-40B4-BE49-F238E27FC236}">
                    <a16:creationId xmlns:a16="http://schemas.microsoft.com/office/drawing/2014/main" id="{02B6E8FB-8B42-4AB7-A030-1B71CC92DB4E}"/>
                  </a:ext>
                </a:extLst>
              </p:cNvPr>
              <p:cNvSpPr>
                <a:spLocks noChangeArrowheads="1"/>
              </p:cNvSpPr>
              <p:nvPr/>
            </p:nvSpPr>
            <p:spPr bwMode="auto">
              <a:xfrm>
                <a:off x="6653213" y="2525713"/>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2" name="Rectangle 494">
                <a:extLst>
                  <a:ext uri="{FF2B5EF4-FFF2-40B4-BE49-F238E27FC236}">
                    <a16:creationId xmlns:a16="http://schemas.microsoft.com/office/drawing/2014/main" id="{43EA3AC8-EC9E-4DBA-8965-E327317A927D}"/>
                  </a:ext>
                </a:extLst>
              </p:cNvPr>
              <p:cNvSpPr>
                <a:spLocks noChangeArrowheads="1"/>
              </p:cNvSpPr>
              <p:nvPr/>
            </p:nvSpPr>
            <p:spPr bwMode="auto">
              <a:xfrm>
                <a:off x="6709372" y="2393960"/>
                <a:ext cx="101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b="1" dirty="0">
                    <a:solidFill>
                      <a:srgbClr val="000000"/>
                    </a:solidFill>
                    <a:cs typeface="Arial" panose="020B0604020202020204" pitchFamily="34" charset="0"/>
                  </a:rPr>
                  <a:t>Kernel 2</a:t>
                </a:r>
                <a:endParaRPr lang="en-US" altLang="en-US" sz="2000" dirty="0">
                  <a:cs typeface="Arial" panose="020B0604020202020204" pitchFamily="34" charset="0"/>
                </a:endParaRPr>
              </a:p>
            </p:txBody>
          </p:sp>
        </p:grpSp>
      </p:grpSp>
      <p:sp>
        <p:nvSpPr>
          <p:cNvPr id="993" name="Rectangle 441">
            <a:extLst>
              <a:ext uri="{FF2B5EF4-FFF2-40B4-BE49-F238E27FC236}">
                <a16:creationId xmlns:a16="http://schemas.microsoft.com/office/drawing/2014/main" id="{25FEC498-B334-432C-B474-808D993B2421}"/>
              </a:ext>
            </a:extLst>
          </p:cNvPr>
          <p:cNvSpPr>
            <a:spLocks noChangeArrowheads="1"/>
          </p:cNvSpPr>
          <p:nvPr/>
        </p:nvSpPr>
        <p:spPr bwMode="auto">
          <a:xfrm>
            <a:off x="3435455" y="5154613"/>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cs typeface="Arial" panose="020B0604020202020204" pitchFamily="34" charset="0"/>
              </a:rPr>
              <a:t>N</a:t>
            </a:r>
            <a:r>
              <a:rPr kumimoji="0" lang="en-US" altLang="en-US" sz="2000" b="1" i="0" u="none" strike="noStrike" cap="none" normalizeH="0" baseline="-25000" dirty="0" err="1">
                <a:ln>
                  <a:noFill/>
                </a:ln>
                <a:solidFill>
                  <a:srgbClr val="000000"/>
                </a:solidFill>
                <a:effectLst/>
                <a:cs typeface="Arial" panose="020B0604020202020204" pitchFamily="34" charset="0"/>
              </a:rPr>
              <a:t>x</a:t>
            </a:r>
            <a:endParaRPr kumimoji="0" lang="en-US" altLang="en-US" sz="2000" b="0" i="0" u="none" strike="noStrike" cap="none" normalizeH="0" baseline="-25000" dirty="0">
              <a:ln>
                <a:noFill/>
              </a:ln>
              <a:solidFill>
                <a:schemeClr val="tx1"/>
              </a:solidFill>
              <a:effectLst/>
              <a:cs typeface="Arial" panose="020B0604020202020204" pitchFamily="34" charset="0"/>
            </a:endParaRPr>
          </a:p>
        </p:txBody>
      </p:sp>
      <p:sp>
        <p:nvSpPr>
          <p:cNvPr id="994" name="Freeform 445">
            <a:extLst>
              <a:ext uri="{FF2B5EF4-FFF2-40B4-BE49-F238E27FC236}">
                <a16:creationId xmlns:a16="http://schemas.microsoft.com/office/drawing/2014/main" id="{67D0B8EE-280D-4597-A003-C61D5C0D6925}"/>
              </a:ext>
            </a:extLst>
          </p:cNvPr>
          <p:cNvSpPr>
            <a:spLocks/>
          </p:cNvSpPr>
          <p:nvPr/>
        </p:nvSpPr>
        <p:spPr bwMode="auto">
          <a:xfrm>
            <a:off x="1170728" y="3252788"/>
            <a:ext cx="334963" cy="1041400"/>
          </a:xfrm>
          <a:custGeom>
            <a:avLst/>
            <a:gdLst>
              <a:gd name="T0" fmla="*/ 248 w 269"/>
              <a:gd name="T1" fmla="*/ 834 h 834"/>
              <a:gd name="T2" fmla="*/ 185 w 269"/>
              <a:gd name="T3" fmla="*/ 830 h 834"/>
              <a:gd name="T4" fmla="*/ 127 w 269"/>
              <a:gd name="T5" fmla="*/ 813 h 834"/>
              <a:gd name="T6" fmla="*/ 93 w 269"/>
              <a:gd name="T7" fmla="*/ 781 h 834"/>
              <a:gd name="T8" fmla="*/ 79 w 269"/>
              <a:gd name="T9" fmla="*/ 715 h 834"/>
              <a:gd name="T10" fmla="*/ 83 w 269"/>
              <a:gd name="T11" fmla="*/ 613 h 834"/>
              <a:gd name="T12" fmla="*/ 87 w 269"/>
              <a:gd name="T13" fmla="*/ 510 h 834"/>
              <a:gd name="T14" fmla="*/ 81 w 269"/>
              <a:gd name="T15" fmla="*/ 480 h 834"/>
              <a:gd name="T16" fmla="*/ 67 w 269"/>
              <a:gd name="T17" fmla="*/ 457 h 834"/>
              <a:gd name="T18" fmla="*/ 44 w 269"/>
              <a:gd name="T19" fmla="*/ 442 h 834"/>
              <a:gd name="T20" fmla="*/ 18 w 269"/>
              <a:gd name="T21" fmla="*/ 432 h 834"/>
              <a:gd name="T22" fmla="*/ 0 w 269"/>
              <a:gd name="T23" fmla="*/ 428 h 834"/>
              <a:gd name="T24" fmla="*/ 1 w 269"/>
              <a:gd name="T25" fmla="*/ 413 h 834"/>
              <a:gd name="T26" fmla="*/ 38 w 269"/>
              <a:gd name="T27" fmla="*/ 400 h 834"/>
              <a:gd name="T28" fmla="*/ 70 w 269"/>
              <a:gd name="T29" fmla="*/ 380 h 834"/>
              <a:gd name="T30" fmla="*/ 86 w 269"/>
              <a:gd name="T31" fmla="*/ 353 h 834"/>
              <a:gd name="T32" fmla="*/ 86 w 269"/>
              <a:gd name="T33" fmla="*/ 353 h 834"/>
              <a:gd name="T34" fmla="*/ 92 w 269"/>
              <a:gd name="T35" fmla="*/ 312 h 834"/>
              <a:gd name="T36" fmla="*/ 92 w 269"/>
              <a:gd name="T37" fmla="*/ 245 h 834"/>
              <a:gd name="T38" fmla="*/ 91 w 269"/>
              <a:gd name="T39" fmla="*/ 159 h 834"/>
              <a:gd name="T40" fmla="*/ 93 w 269"/>
              <a:gd name="T41" fmla="*/ 98 h 834"/>
              <a:gd name="T42" fmla="*/ 104 w 269"/>
              <a:gd name="T43" fmla="*/ 63 h 834"/>
              <a:gd name="T44" fmla="*/ 120 w 269"/>
              <a:gd name="T45" fmla="*/ 42 h 834"/>
              <a:gd name="T46" fmla="*/ 142 w 269"/>
              <a:gd name="T47" fmla="*/ 26 h 834"/>
              <a:gd name="T48" fmla="*/ 171 w 269"/>
              <a:gd name="T49" fmla="*/ 13 h 834"/>
              <a:gd name="T50" fmla="*/ 172 w 269"/>
              <a:gd name="T51" fmla="*/ 13 h 834"/>
              <a:gd name="T52" fmla="*/ 214 w 269"/>
              <a:gd name="T53" fmla="*/ 4 h 834"/>
              <a:gd name="T54" fmla="*/ 215 w 269"/>
              <a:gd name="T55" fmla="*/ 4 h 834"/>
              <a:gd name="T56" fmla="*/ 269 w 269"/>
              <a:gd name="T57" fmla="*/ 0 h 834"/>
              <a:gd name="T58" fmla="*/ 267 w 269"/>
              <a:gd name="T59" fmla="*/ 14 h 834"/>
              <a:gd name="T60" fmla="*/ 211 w 269"/>
              <a:gd name="T61" fmla="*/ 21 h 834"/>
              <a:gd name="T62" fmla="*/ 173 w 269"/>
              <a:gd name="T63" fmla="*/ 34 h 834"/>
              <a:gd name="T64" fmla="*/ 149 w 269"/>
              <a:gd name="T65" fmla="*/ 51 h 834"/>
              <a:gd name="T66" fmla="*/ 149 w 269"/>
              <a:gd name="T67" fmla="*/ 51 h 834"/>
              <a:gd name="T68" fmla="*/ 131 w 269"/>
              <a:gd name="T69" fmla="*/ 81 h 834"/>
              <a:gd name="T70" fmla="*/ 124 w 269"/>
              <a:gd name="T71" fmla="*/ 134 h 834"/>
              <a:gd name="T72" fmla="*/ 125 w 269"/>
              <a:gd name="T73" fmla="*/ 216 h 834"/>
              <a:gd name="T74" fmla="*/ 125 w 269"/>
              <a:gd name="T75" fmla="*/ 264 h 834"/>
              <a:gd name="T76" fmla="*/ 123 w 269"/>
              <a:gd name="T77" fmla="*/ 324 h 834"/>
              <a:gd name="T78" fmla="*/ 116 w 269"/>
              <a:gd name="T79" fmla="*/ 362 h 834"/>
              <a:gd name="T80" fmla="*/ 102 w 269"/>
              <a:gd name="T81" fmla="*/ 385 h 834"/>
              <a:gd name="T82" fmla="*/ 82 w 269"/>
              <a:gd name="T83" fmla="*/ 400 h 834"/>
              <a:gd name="T84" fmla="*/ 45 w 269"/>
              <a:gd name="T85" fmla="*/ 415 h 834"/>
              <a:gd name="T86" fmla="*/ 29 w 269"/>
              <a:gd name="T87" fmla="*/ 420 h 834"/>
              <a:gd name="T88" fmla="*/ 45 w 269"/>
              <a:gd name="T89" fmla="*/ 425 h 834"/>
              <a:gd name="T90" fmla="*/ 71 w 269"/>
              <a:gd name="T91" fmla="*/ 434 h 834"/>
              <a:gd name="T92" fmla="*/ 89 w 269"/>
              <a:gd name="T93" fmla="*/ 446 h 834"/>
              <a:gd name="T94" fmla="*/ 105 w 269"/>
              <a:gd name="T95" fmla="*/ 462 h 834"/>
              <a:gd name="T96" fmla="*/ 116 w 269"/>
              <a:gd name="T97" fmla="*/ 485 h 834"/>
              <a:gd name="T98" fmla="*/ 120 w 269"/>
              <a:gd name="T99" fmla="*/ 518 h 834"/>
              <a:gd name="T100" fmla="*/ 116 w 269"/>
              <a:gd name="T101" fmla="*/ 620 h 834"/>
              <a:gd name="T102" fmla="*/ 112 w 269"/>
              <a:gd name="T103" fmla="*/ 711 h 834"/>
              <a:gd name="T104" fmla="*/ 117 w 269"/>
              <a:gd name="T105" fmla="*/ 754 h 834"/>
              <a:gd name="T106" fmla="*/ 129 w 269"/>
              <a:gd name="T107" fmla="*/ 779 h 834"/>
              <a:gd name="T108" fmla="*/ 150 w 269"/>
              <a:gd name="T109" fmla="*/ 799 h 834"/>
              <a:gd name="T110" fmla="*/ 181 w 269"/>
              <a:gd name="T111" fmla="*/ 811 h 834"/>
              <a:gd name="T112" fmla="*/ 218 w 269"/>
              <a:gd name="T113" fmla="*/ 817 h 834"/>
              <a:gd name="T114" fmla="*/ 251 w 269"/>
              <a:gd name="T115" fmla="*/ 819 h 834"/>
              <a:gd name="T116" fmla="*/ 250 w 269"/>
              <a:gd name="T117" fmla="*/ 834 h 834"/>
              <a:gd name="T118" fmla="*/ 248 w 269"/>
              <a:gd name="T119" fmla="*/ 834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9" h="834">
                <a:moveTo>
                  <a:pt x="248" y="834"/>
                </a:moveTo>
                <a:cubicBezTo>
                  <a:pt x="223" y="834"/>
                  <a:pt x="202" y="832"/>
                  <a:pt x="185" y="830"/>
                </a:cubicBezTo>
                <a:cubicBezTo>
                  <a:pt x="160" y="826"/>
                  <a:pt x="140" y="820"/>
                  <a:pt x="127" y="813"/>
                </a:cubicBezTo>
                <a:cubicBezTo>
                  <a:pt x="113" y="805"/>
                  <a:pt x="102" y="795"/>
                  <a:pt x="93" y="781"/>
                </a:cubicBezTo>
                <a:cubicBezTo>
                  <a:pt x="85" y="767"/>
                  <a:pt x="80" y="745"/>
                  <a:pt x="79" y="715"/>
                </a:cubicBezTo>
                <a:cubicBezTo>
                  <a:pt x="79" y="698"/>
                  <a:pt x="80" y="663"/>
                  <a:pt x="83" y="613"/>
                </a:cubicBezTo>
                <a:cubicBezTo>
                  <a:pt x="86" y="562"/>
                  <a:pt x="88" y="527"/>
                  <a:pt x="87" y="510"/>
                </a:cubicBezTo>
                <a:cubicBezTo>
                  <a:pt x="87" y="499"/>
                  <a:pt x="85" y="489"/>
                  <a:pt x="81" y="480"/>
                </a:cubicBezTo>
                <a:cubicBezTo>
                  <a:pt x="78" y="471"/>
                  <a:pt x="73" y="463"/>
                  <a:pt x="67" y="457"/>
                </a:cubicBezTo>
                <a:cubicBezTo>
                  <a:pt x="61" y="452"/>
                  <a:pt x="53" y="447"/>
                  <a:pt x="44" y="442"/>
                </a:cubicBezTo>
                <a:cubicBezTo>
                  <a:pt x="34" y="437"/>
                  <a:pt x="26" y="434"/>
                  <a:pt x="18" y="432"/>
                </a:cubicBezTo>
                <a:cubicBezTo>
                  <a:pt x="13" y="431"/>
                  <a:pt x="7" y="429"/>
                  <a:pt x="0" y="428"/>
                </a:cubicBezTo>
                <a:cubicBezTo>
                  <a:pt x="0" y="423"/>
                  <a:pt x="1" y="418"/>
                  <a:pt x="1" y="413"/>
                </a:cubicBezTo>
                <a:cubicBezTo>
                  <a:pt x="15" y="410"/>
                  <a:pt x="27" y="405"/>
                  <a:pt x="38" y="400"/>
                </a:cubicBezTo>
                <a:cubicBezTo>
                  <a:pt x="52" y="394"/>
                  <a:pt x="63" y="387"/>
                  <a:pt x="70" y="380"/>
                </a:cubicBezTo>
                <a:cubicBezTo>
                  <a:pt x="77" y="373"/>
                  <a:pt x="83" y="364"/>
                  <a:pt x="86" y="353"/>
                </a:cubicBezTo>
                <a:cubicBezTo>
                  <a:pt x="86" y="353"/>
                  <a:pt x="86" y="353"/>
                  <a:pt x="86" y="353"/>
                </a:cubicBezTo>
                <a:cubicBezTo>
                  <a:pt x="89" y="344"/>
                  <a:pt x="91" y="330"/>
                  <a:pt x="92" y="312"/>
                </a:cubicBezTo>
                <a:cubicBezTo>
                  <a:pt x="92" y="305"/>
                  <a:pt x="92" y="282"/>
                  <a:pt x="92" y="245"/>
                </a:cubicBezTo>
                <a:cubicBezTo>
                  <a:pt x="91" y="159"/>
                  <a:pt x="91" y="159"/>
                  <a:pt x="91" y="159"/>
                </a:cubicBezTo>
                <a:cubicBezTo>
                  <a:pt x="91" y="128"/>
                  <a:pt x="92" y="107"/>
                  <a:pt x="93" y="98"/>
                </a:cubicBezTo>
                <a:cubicBezTo>
                  <a:pt x="95" y="85"/>
                  <a:pt x="99" y="73"/>
                  <a:pt x="104" y="63"/>
                </a:cubicBezTo>
                <a:cubicBezTo>
                  <a:pt x="108" y="55"/>
                  <a:pt x="113" y="48"/>
                  <a:pt x="120" y="42"/>
                </a:cubicBezTo>
                <a:cubicBezTo>
                  <a:pt x="126" y="36"/>
                  <a:pt x="134" y="31"/>
                  <a:pt x="142" y="26"/>
                </a:cubicBezTo>
                <a:cubicBezTo>
                  <a:pt x="151" y="21"/>
                  <a:pt x="161" y="16"/>
                  <a:pt x="171" y="13"/>
                </a:cubicBezTo>
                <a:cubicBezTo>
                  <a:pt x="172" y="13"/>
                  <a:pt x="172" y="13"/>
                  <a:pt x="172" y="13"/>
                </a:cubicBezTo>
                <a:cubicBezTo>
                  <a:pt x="184" y="9"/>
                  <a:pt x="199" y="6"/>
                  <a:pt x="214" y="4"/>
                </a:cubicBezTo>
                <a:cubicBezTo>
                  <a:pt x="215" y="4"/>
                  <a:pt x="215" y="4"/>
                  <a:pt x="215" y="4"/>
                </a:cubicBezTo>
                <a:cubicBezTo>
                  <a:pt x="227" y="2"/>
                  <a:pt x="246" y="0"/>
                  <a:pt x="269" y="0"/>
                </a:cubicBezTo>
                <a:cubicBezTo>
                  <a:pt x="268" y="5"/>
                  <a:pt x="268" y="9"/>
                  <a:pt x="267" y="14"/>
                </a:cubicBezTo>
                <a:cubicBezTo>
                  <a:pt x="244" y="15"/>
                  <a:pt x="225" y="18"/>
                  <a:pt x="211" y="21"/>
                </a:cubicBezTo>
                <a:cubicBezTo>
                  <a:pt x="195" y="25"/>
                  <a:pt x="182" y="29"/>
                  <a:pt x="173" y="34"/>
                </a:cubicBezTo>
                <a:cubicBezTo>
                  <a:pt x="163" y="38"/>
                  <a:pt x="155" y="44"/>
                  <a:pt x="149" y="51"/>
                </a:cubicBezTo>
                <a:cubicBezTo>
                  <a:pt x="149" y="51"/>
                  <a:pt x="149" y="51"/>
                  <a:pt x="149" y="51"/>
                </a:cubicBezTo>
                <a:cubicBezTo>
                  <a:pt x="141" y="60"/>
                  <a:pt x="135" y="70"/>
                  <a:pt x="131" y="81"/>
                </a:cubicBezTo>
                <a:cubicBezTo>
                  <a:pt x="127" y="92"/>
                  <a:pt x="125" y="109"/>
                  <a:pt x="124" y="134"/>
                </a:cubicBezTo>
                <a:cubicBezTo>
                  <a:pt x="124" y="157"/>
                  <a:pt x="124" y="185"/>
                  <a:pt x="125" y="216"/>
                </a:cubicBezTo>
                <a:cubicBezTo>
                  <a:pt x="125" y="224"/>
                  <a:pt x="125" y="240"/>
                  <a:pt x="125" y="264"/>
                </a:cubicBezTo>
                <a:cubicBezTo>
                  <a:pt x="125" y="288"/>
                  <a:pt x="125" y="309"/>
                  <a:pt x="123" y="324"/>
                </a:cubicBezTo>
                <a:cubicBezTo>
                  <a:pt x="122" y="340"/>
                  <a:pt x="119" y="352"/>
                  <a:pt x="116" y="362"/>
                </a:cubicBezTo>
                <a:cubicBezTo>
                  <a:pt x="112" y="371"/>
                  <a:pt x="107" y="379"/>
                  <a:pt x="102" y="385"/>
                </a:cubicBezTo>
                <a:cubicBezTo>
                  <a:pt x="96" y="391"/>
                  <a:pt x="89" y="396"/>
                  <a:pt x="82" y="400"/>
                </a:cubicBezTo>
                <a:cubicBezTo>
                  <a:pt x="74" y="405"/>
                  <a:pt x="61" y="410"/>
                  <a:pt x="45" y="415"/>
                </a:cubicBezTo>
                <a:cubicBezTo>
                  <a:pt x="29" y="420"/>
                  <a:pt x="29" y="420"/>
                  <a:pt x="29" y="420"/>
                </a:cubicBezTo>
                <a:cubicBezTo>
                  <a:pt x="45" y="425"/>
                  <a:pt x="45" y="425"/>
                  <a:pt x="45" y="425"/>
                </a:cubicBezTo>
                <a:cubicBezTo>
                  <a:pt x="56" y="429"/>
                  <a:pt x="65" y="432"/>
                  <a:pt x="71" y="434"/>
                </a:cubicBezTo>
                <a:cubicBezTo>
                  <a:pt x="77" y="437"/>
                  <a:pt x="83" y="441"/>
                  <a:pt x="89" y="446"/>
                </a:cubicBezTo>
                <a:cubicBezTo>
                  <a:pt x="95" y="451"/>
                  <a:pt x="101" y="456"/>
                  <a:pt x="105" y="462"/>
                </a:cubicBezTo>
                <a:cubicBezTo>
                  <a:pt x="110" y="468"/>
                  <a:pt x="113" y="476"/>
                  <a:pt x="116" y="485"/>
                </a:cubicBezTo>
                <a:cubicBezTo>
                  <a:pt x="118" y="494"/>
                  <a:pt x="119" y="505"/>
                  <a:pt x="120" y="518"/>
                </a:cubicBezTo>
                <a:cubicBezTo>
                  <a:pt x="121" y="544"/>
                  <a:pt x="120" y="578"/>
                  <a:pt x="116" y="620"/>
                </a:cubicBezTo>
                <a:cubicBezTo>
                  <a:pt x="113" y="663"/>
                  <a:pt x="112" y="693"/>
                  <a:pt x="112" y="711"/>
                </a:cubicBezTo>
                <a:cubicBezTo>
                  <a:pt x="113" y="730"/>
                  <a:pt x="115" y="745"/>
                  <a:pt x="117" y="754"/>
                </a:cubicBezTo>
                <a:cubicBezTo>
                  <a:pt x="120" y="763"/>
                  <a:pt x="124" y="772"/>
                  <a:pt x="129" y="779"/>
                </a:cubicBezTo>
                <a:cubicBezTo>
                  <a:pt x="134" y="787"/>
                  <a:pt x="141" y="794"/>
                  <a:pt x="150" y="799"/>
                </a:cubicBezTo>
                <a:cubicBezTo>
                  <a:pt x="158" y="804"/>
                  <a:pt x="169" y="808"/>
                  <a:pt x="181" y="811"/>
                </a:cubicBezTo>
                <a:cubicBezTo>
                  <a:pt x="192" y="814"/>
                  <a:pt x="205" y="816"/>
                  <a:pt x="218" y="817"/>
                </a:cubicBezTo>
                <a:cubicBezTo>
                  <a:pt x="228" y="818"/>
                  <a:pt x="239" y="819"/>
                  <a:pt x="251" y="819"/>
                </a:cubicBezTo>
                <a:cubicBezTo>
                  <a:pt x="250" y="824"/>
                  <a:pt x="250" y="829"/>
                  <a:pt x="250" y="834"/>
                </a:cubicBezTo>
                <a:cubicBezTo>
                  <a:pt x="249" y="834"/>
                  <a:pt x="249" y="834"/>
                  <a:pt x="248" y="8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5" name="Rectangle 446">
            <a:extLst>
              <a:ext uri="{FF2B5EF4-FFF2-40B4-BE49-F238E27FC236}">
                <a16:creationId xmlns:a16="http://schemas.microsoft.com/office/drawing/2014/main" id="{42EC44B5-C252-4A17-8D23-7623913339B9}"/>
              </a:ext>
            </a:extLst>
          </p:cNvPr>
          <p:cNvSpPr>
            <a:spLocks noChangeArrowheads="1"/>
          </p:cNvSpPr>
          <p:nvPr/>
        </p:nvSpPr>
        <p:spPr bwMode="auto">
          <a:xfrm>
            <a:off x="275591" y="3578781"/>
            <a:ext cx="801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cs typeface="Arial" panose="020B0604020202020204" pitchFamily="34" charset="0"/>
              </a:rPr>
              <a:t>N</a:t>
            </a:r>
            <a:r>
              <a:rPr kumimoji="0" lang="en-US" altLang="en-US" sz="2400" b="1" i="0" u="none" strike="noStrike" cap="none" normalizeH="0" baseline="-25000" dirty="0">
                <a:ln>
                  <a:noFill/>
                </a:ln>
                <a:solidFill>
                  <a:srgbClr val="000000"/>
                </a:solidFill>
                <a:effectLst/>
                <a:cs typeface="Arial" panose="020B0604020202020204" pitchFamily="34" charset="0"/>
              </a:rPr>
              <a:t>i</a:t>
            </a:r>
            <a:r>
              <a:rPr kumimoji="0" lang="en-US" altLang="en-US" sz="2400" b="1" i="0" u="none" strike="noStrike" cap="none" normalizeH="0" baseline="0" dirty="0">
                <a:ln>
                  <a:noFill/>
                </a:ln>
                <a:solidFill>
                  <a:srgbClr val="000000"/>
                </a:solidFill>
                <a:effectLst/>
                <a:cs typeface="Arial" panose="020B0604020202020204" pitchFamily="34" charset="0"/>
              </a:rPr>
              <a:t> = 3</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
        <p:nvSpPr>
          <p:cNvPr id="996" name="Rectangle 441">
            <a:extLst>
              <a:ext uri="{FF2B5EF4-FFF2-40B4-BE49-F238E27FC236}">
                <a16:creationId xmlns:a16="http://schemas.microsoft.com/office/drawing/2014/main" id="{DFCE50A2-23C3-442E-A317-7DFADB086B98}"/>
              </a:ext>
            </a:extLst>
          </p:cNvPr>
          <p:cNvSpPr>
            <a:spLocks noChangeArrowheads="1"/>
          </p:cNvSpPr>
          <p:nvPr/>
        </p:nvSpPr>
        <p:spPr bwMode="auto">
          <a:xfrm>
            <a:off x="1663242" y="463887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cs typeface="Arial" panose="020B0604020202020204" pitchFamily="34" charset="0"/>
              </a:rPr>
              <a:t>N</a:t>
            </a:r>
            <a:r>
              <a:rPr lang="en-US" altLang="en-US" sz="2000" b="1" baseline="-25000" dirty="0" err="1">
                <a:solidFill>
                  <a:srgbClr val="000000"/>
                </a:solidFill>
                <a:cs typeface="Arial" panose="020B0604020202020204" pitchFamily="34" charset="0"/>
              </a:rPr>
              <a:t>y</a:t>
            </a:r>
            <a:endParaRPr kumimoji="0" lang="en-US" altLang="en-US" sz="2000" b="0" i="0" u="none" strike="noStrike" cap="none" normalizeH="0" baseline="-25000" dirty="0">
              <a:ln>
                <a:noFill/>
              </a:ln>
              <a:solidFill>
                <a:schemeClr val="tx1"/>
              </a:solidFill>
              <a:effectLst/>
              <a:cs typeface="Arial" panose="020B0604020202020204" pitchFamily="34" charset="0"/>
            </a:endParaRPr>
          </a:p>
        </p:txBody>
      </p:sp>
      <p:sp>
        <p:nvSpPr>
          <p:cNvPr id="997" name="Rectangle 446">
            <a:extLst>
              <a:ext uri="{FF2B5EF4-FFF2-40B4-BE49-F238E27FC236}">
                <a16:creationId xmlns:a16="http://schemas.microsoft.com/office/drawing/2014/main" id="{72CC6084-FECC-48E1-8586-308F6910D709}"/>
              </a:ext>
            </a:extLst>
          </p:cNvPr>
          <p:cNvSpPr>
            <a:spLocks noChangeArrowheads="1"/>
          </p:cNvSpPr>
          <p:nvPr/>
        </p:nvSpPr>
        <p:spPr bwMode="auto">
          <a:xfrm>
            <a:off x="11012674" y="4283076"/>
            <a:ext cx="86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cs typeface="Arial" panose="020B0604020202020204" pitchFamily="34" charset="0"/>
              </a:rPr>
              <a:t>N</a:t>
            </a:r>
            <a:r>
              <a:rPr kumimoji="0" lang="en-US" altLang="en-US" sz="2400" b="1" i="0" u="none" strike="noStrike" cap="none" normalizeH="0" baseline="-25000" dirty="0">
                <a:ln>
                  <a:noFill/>
                </a:ln>
                <a:solidFill>
                  <a:srgbClr val="000000"/>
                </a:solidFill>
                <a:effectLst/>
                <a:cs typeface="Arial" panose="020B0604020202020204" pitchFamily="34" charset="0"/>
              </a:rPr>
              <a:t>o</a:t>
            </a:r>
            <a:r>
              <a:rPr kumimoji="0" lang="en-US" altLang="en-US" sz="2400" b="1" i="0" u="none" strike="noStrike" cap="none" normalizeH="0" baseline="0" dirty="0">
                <a:ln>
                  <a:noFill/>
                </a:ln>
                <a:solidFill>
                  <a:srgbClr val="000000"/>
                </a:solidFill>
                <a:effectLst/>
                <a:cs typeface="Arial" panose="020B0604020202020204" pitchFamily="34" charset="0"/>
              </a:rPr>
              <a:t> = 3</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
        <p:nvSpPr>
          <p:cNvPr id="998" name="AutoShape 3">
            <a:extLst>
              <a:ext uri="{FF2B5EF4-FFF2-40B4-BE49-F238E27FC236}">
                <a16:creationId xmlns:a16="http://schemas.microsoft.com/office/drawing/2014/main" id="{AAE7CDFD-C803-4BAC-8B22-D4F9A40136D7}"/>
              </a:ext>
            </a:extLst>
          </p:cNvPr>
          <p:cNvSpPr>
            <a:spLocks noChangeAspect="1" noChangeArrowheads="1" noTextEdit="1"/>
          </p:cNvSpPr>
          <p:nvPr/>
        </p:nvSpPr>
        <p:spPr bwMode="auto">
          <a:xfrm>
            <a:off x="1627293" y="3246438"/>
            <a:ext cx="71437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9" name="Line 5">
            <a:extLst>
              <a:ext uri="{FF2B5EF4-FFF2-40B4-BE49-F238E27FC236}">
                <a16:creationId xmlns:a16="http://schemas.microsoft.com/office/drawing/2014/main" id="{96A1CDE7-F5BA-4CAC-809E-0BE0D3D1F686}"/>
              </a:ext>
            </a:extLst>
          </p:cNvPr>
          <p:cNvSpPr>
            <a:spLocks noChangeShapeType="1"/>
          </p:cNvSpPr>
          <p:nvPr/>
        </p:nvSpPr>
        <p:spPr bwMode="auto">
          <a:xfrm>
            <a:off x="2065443" y="3255963"/>
            <a:ext cx="0" cy="981075"/>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0" name="Freeform 493">
            <a:extLst>
              <a:ext uri="{FF2B5EF4-FFF2-40B4-BE49-F238E27FC236}">
                <a16:creationId xmlns:a16="http://schemas.microsoft.com/office/drawing/2014/main" id="{3E5A5931-D2A5-404E-B0D8-190D23473F0F}"/>
              </a:ext>
            </a:extLst>
          </p:cNvPr>
          <p:cNvSpPr>
            <a:spLocks/>
          </p:cNvSpPr>
          <p:nvPr/>
        </p:nvSpPr>
        <p:spPr bwMode="auto">
          <a:xfrm>
            <a:off x="1651106" y="3254375"/>
            <a:ext cx="669925" cy="188912"/>
          </a:xfrm>
          <a:custGeom>
            <a:avLst/>
            <a:gdLst>
              <a:gd name="T0" fmla="*/ 0 w 422"/>
              <a:gd name="T1" fmla="*/ 0 h 119"/>
              <a:gd name="T2" fmla="*/ 130 w 422"/>
              <a:gd name="T3" fmla="*/ 0 h 119"/>
              <a:gd name="T4" fmla="*/ 131 w 422"/>
              <a:gd name="T5" fmla="*/ 0 h 119"/>
              <a:gd name="T6" fmla="*/ 261 w 422"/>
              <a:gd name="T7" fmla="*/ 0 h 119"/>
              <a:gd name="T8" fmla="*/ 341 w 422"/>
              <a:gd name="T9" fmla="*/ 60 h 119"/>
              <a:gd name="T10" fmla="*/ 342 w 422"/>
              <a:gd name="T11" fmla="*/ 60 h 119"/>
              <a:gd name="T12" fmla="*/ 422 w 422"/>
              <a:gd name="T13" fmla="*/ 119 h 119"/>
              <a:gd name="T14" fmla="*/ 290 w 422"/>
              <a:gd name="T15" fmla="*/ 119 h 119"/>
              <a:gd name="T16" fmla="*/ 290 w 422"/>
              <a:gd name="T17" fmla="*/ 119 h 119"/>
              <a:gd name="T18" fmla="*/ 159 w 422"/>
              <a:gd name="T19" fmla="*/ 119 h 119"/>
              <a:gd name="T20" fmla="*/ 80 w 422"/>
              <a:gd name="T21" fmla="*/ 60 h 119"/>
              <a:gd name="T22" fmla="*/ 80 w 422"/>
              <a:gd name="T23" fmla="*/ 60 h 119"/>
              <a:gd name="T24" fmla="*/ 0 w 422"/>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19">
                <a:moveTo>
                  <a:pt x="0" y="0"/>
                </a:moveTo>
                <a:lnTo>
                  <a:pt x="130" y="0"/>
                </a:lnTo>
                <a:lnTo>
                  <a:pt x="131" y="0"/>
                </a:lnTo>
                <a:lnTo>
                  <a:pt x="261" y="0"/>
                </a:lnTo>
                <a:lnTo>
                  <a:pt x="341" y="60"/>
                </a:lnTo>
                <a:lnTo>
                  <a:pt x="342" y="60"/>
                </a:lnTo>
                <a:lnTo>
                  <a:pt x="422" y="119"/>
                </a:lnTo>
                <a:lnTo>
                  <a:pt x="290" y="119"/>
                </a:lnTo>
                <a:lnTo>
                  <a:pt x="290" y="119"/>
                </a:lnTo>
                <a:lnTo>
                  <a:pt x="159" y="119"/>
                </a:lnTo>
                <a:lnTo>
                  <a:pt x="80" y="60"/>
                </a:lnTo>
                <a:lnTo>
                  <a:pt x="80" y="60"/>
                </a:lnTo>
                <a:lnTo>
                  <a:pt x="0" y="0"/>
                </a:lnTo>
                <a:close/>
              </a:path>
            </a:pathLst>
          </a:custGeom>
          <a:solidFill>
            <a:srgbClr val="D1D3D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1" name="Freeform 494">
            <a:extLst>
              <a:ext uri="{FF2B5EF4-FFF2-40B4-BE49-F238E27FC236}">
                <a16:creationId xmlns:a16="http://schemas.microsoft.com/office/drawing/2014/main" id="{F50E592D-797A-4B1A-A6A2-861FAE4C78EA}"/>
              </a:ext>
            </a:extLst>
          </p:cNvPr>
          <p:cNvSpPr>
            <a:spLocks/>
          </p:cNvSpPr>
          <p:nvPr/>
        </p:nvSpPr>
        <p:spPr bwMode="auto">
          <a:xfrm>
            <a:off x="1651106" y="3254375"/>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2" name="Freeform 8">
            <a:extLst>
              <a:ext uri="{FF2B5EF4-FFF2-40B4-BE49-F238E27FC236}">
                <a16:creationId xmlns:a16="http://schemas.microsoft.com/office/drawing/2014/main" id="{EBCEED95-8199-49C0-A32B-FFA20B5CDAED}"/>
              </a:ext>
            </a:extLst>
          </p:cNvPr>
          <p:cNvSpPr>
            <a:spLocks/>
          </p:cNvSpPr>
          <p:nvPr/>
        </p:nvSpPr>
        <p:spPr bwMode="auto">
          <a:xfrm>
            <a:off x="1986068" y="3349625"/>
            <a:ext cx="334963" cy="93662"/>
          </a:xfrm>
          <a:custGeom>
            <a:avLst/>
            <a:gdLst>
              <a:gd name="T0" fmla="*/ 79 w 211"/>
              <a:gd name="T1" fmla="*/ 59 h 59"/>
              <a:gd name="T2" fmla="*/ 211 w 211"/>
              <a:gd name="T3" fmla="*/ 59 h 59"/>
              <a:gd name="T4" fmla="*/ 131 w 211"/>
              <a:gd name="T5" fmla="*/ 0 h 59"/>
              <a:gd name="T6" fmla="*/ 0 w 211"/>
              <a:gd name="T7" fmla="*/ 0 h 59"/>
              <a:gd name="T8" fmla="*/ 79 w 211"/>
              <a:gd name="T9" fmla="*/ 59 h 59"/>
            </a:gdLst>
            <a:ahLst/>
            <a:cxnLst>
              <a:cxn ang="0">
                <a:pos x="T0" y="T1"/>
              </a:cxn>
              <a:cxn ang="0">
                <a:pos x="T2" y="T3"/>
              </a:cxn>
              <a:cxn ang="0">
                <a:pos x="T4" y="T5"/>
              </a:cxn>
              <a:cxn ang="0">
                <a:pos x="T6" y="T7"/>
              </a:cxn>
              <a:cxn ang="0">
                <a:pos x="T8" y="T9"/>
              </a:cxn>
            </a:cxnLst>
            <a:rect l="0" t="0" r="r" b="b"/>
            <a:pathLst>
              <a:path w="211" h="59">
                <a:moveTo>
                  <a:pt x="79" y="59"/>
                </a:moveTo>
                <a:lnTo>
                  <a:pt x="211" y="59"/>
                </a:lnTo>
                <a:lnTo>
                  <a:pt x="131" y="0"/>
                </a:lnTo>
                <a:lnTo>
                  <a:pt x="0" y="0"/>
                </a:lnTo>
                <a:lnTo>
                  <a:pt x="79" y="59"/>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3" name="Freeform 9">
            <a:extLst>
              <a:ext uri="{FF2B5EF4-FFF2-40B4-BE49-F238E27FC236}">
                <a16:creationId xmlns:a16="http://schemas.microsoft.com/office/drawing/2014/main" id="{8C9BBC81-167E-4AB8-922F-FFD32F1C496D}"/>
              </a:ext>
            </a:extLst>
          </p:cNvPr>
          <p:cNvSpPr>
            <a:spLocks/>
          </p:cNvSpPr>
          <p:nvPr/>
        </p:nvSpPr>
        <p:spPr bwMode="auto">
          <a:xfrm>
            <a:off x="1778106" y="3349625"/>
            <a:ext cx="333375" cy="93662"/>
          </a:xfrm>
          <a:custGeom>
            <a:avLst/>
            <a:gdLst>
              <a:gd name="T0" fmla="*/ 79 w 210"/>
              <a:gd name="T1" fmla="*/ 59 h 59"/>
              <a:gd name="T2" fmla="*/ 210 w 210"/>
              <a:gd name="T3" fmla="*/ 59 h 59"/>
              <a:gd name="T4" fmla="*/ 131 w 210"/>
              <a:gd name="T5" fmla="*/ 0 h 59"/>
              <a:gd name="T6" fmla="*/ 0 w 210"/>
              <a:gd name="T7" fmla="*/ 0 h 59"/>
              <a:gd name="T8" fmla="*/ 79 w 210"/>
              <a:gd name="T9" fmla="*/ 59 h 59"/>
            </a:gdLst>
            <a:ahLst/>
            <a:cxnLst>
              <a:cxn ang="0">
                <a:pos x="T0" y="T1"/>
              </a:cxn>
              <a:cxn ang="0">
                <a:pos x="T2" y="T3"/>
              </a:cxn>
              <a:cxn ang="0">
                <a:pos x="T4" y="T5"/>
              </a:cxn>
              <a:cxn ang="0">
                <a:pos x="T6" y="T7"/>
              </a:cxn>
              <a:cxn ang="0">
                <a:pos x="T8" y="T9"/>
              </a:cxn>
            </a:cxnLst>
            <a:rect l="0" t="0" r="r" b="b"/>
            <a:pathLst>
              <a:path w="210" h="59">
                <a:moveTo>
                  <a:pt x="79" y="59"/>
                </a:moveTo>
                <a:lnTo>
                  <a:pt x="210" y="59"/>
                </a:lnTo>
                <a:lnTo>
                  <a:pt x="131" y="0"/>
                </a:lnTo>
                <a:lnTo>
                  <a:pt x="0" y="0"/>
                </a:lnTo>
                <a:lnTo>
                  <a:pt x="79" y="59"/>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4" name="Freeform 10">
            <a:extLst>
              <a:ext uri="{FF2B5EF4-FFF2-40B4-BE49-F238E27FC236}">
                <a16:creationId xmlns:a16="http://schemas.microsoft.com/office/drawing/2014/main" id="{69CAC0C1-EBCC-4D74-AE09-8348549B0EFB}"/>
              </a:ext>
            </a:extLst>
          </p:cNvPr>
          <p:cNvSpPr>
            <a:spLocks/>
          </p:cNvSpPr>
          <p:nvPr/>
        </p:nvSpPr>
        <p:spPr bwMode="auto">
          <a:xfrm>
            <a:off x="1857481" y="3254375"/>
            <a:ext cx="336550" cy="95250"/>
          </a:xfrm>
          <a:custGeom>
            <a:avLst/>
            <a:gdLst>
              <a:gd name="T0" fmla="*/ 80 w 212"/>
              <a:gd name="T1" fmla="*/ 60 h 60"/>
              <a:gd name="T2" fmla="*/ 212 w 212"/>
              <a:gd name="T3" fmla="*/ 60 h 60"/>
              <a:gd name="T4" fmla="*/ 131 w 212"/>
              <a:gd name="T5" fmla="*/ 0 h 60"/>
              <a:gd name="T6" fmla="*/ 0 w 212"/>
              <a:gd name="T7" fmla="*/ 0 h 60"/>
              <a:gd name="T8" fmla="*/ 80 w 212"/>
              <a:gd name="T9" fmla="*/ 60 h 60"/>
            </a:gdLst>
            <a:ahLst/>
            <a:cxnLst>
              <a:cxn ang="0">
                <a:pos x="T0" y="T1"/>
              </a:cxn>
              <a:cxn ang="0">
                <a:pos x="T2" y="T3"/>
              </a:cxn>
              <a:cxn ang="0">
                <a:pos x="T4" y="T5"/>
              </a:cxn>
              <a:cxn ang="0">
                <a:pos x="T6" y="T7"/>
              </a:cxn>
              <a:cxn ang="0">
                <a:pos x="T8" y="T9"/>
              </a:cxn>
            </a:cxnLst>
            <a:rect l="0" t="0" r="r" b="b"/>
            <a:pathLst>
              <a:path w="212" h="60">
                <a:moveTo>
                  <a:pt x="80" y="60"/>
                </a:moveTo>
                <a:lnTo>
                  <a:pt x="212" y="60"/>
                </a:lnTo>
                <a:lnTo>
                  <a:pt x="131" y="0"/>
                </a:lnTo>
                <a:lnTo>
                  <a:pt x="0" y="0"/>
                </a:lnTo>
                <a:lnTo>
                  <a:pt x="80"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5" name="Freeform 11">
            <a:extLst>
              <a:ext uri="{FF2B5EF4-FFF2-40B4-BE49-F238E27FC236}">
                <a16:creationId xmlns:a16="http://schemas.microsoft.com/office/drawing/2014/main" id="{41FD0C12-EE73-44DA-B3CF-0456DCFC4AFB}"/>
              </a:ext>
            </a:extLst>
          </p:cNvPr>
          <p:cNvSpPr>
            <a:spLocks/>
          </p:cNvSpPr>
          <p:nvPr/>
        </p:nvSpPr>
        <p:spPr bwMode="auto">
          <a:xfrm>
            <a:off x="1651106" y="3744913"/>
            <a:ext cx="669925" cy="188912"/>
          </a:xfrm>
          <a:custGeom>
            <a:avLst/>
            <a:gdLst>
              <a:gd name="T0" fmla="*/ 0 w 422"/>
              <a:gd name="T1" fmla="*/ 0 h 119"/>
              <a:gd name="T2" fmla="*/ 130 w 422"/>
              <a:gd name="T3" fmla="*/ 0 h 119"/>
              <a:gd name="T4" fmla="*/ 131 w 422"/>
              <a:gd name="T5" fmla="*/ 0 h 119"/>
              <a:gd name="T6" fmla="*/ 261 w 422"/>
              <a:gd name="T7" fmla="*/ 0 h 119"/>
              <a:gd name="T8" fmla="*/ 341 w 422"/>
              <a:gd name="T9" fmla="*/ 59 h 119"/>
              <a:gd name="T10" fmla="*/ 342 w 422"/>
              <a:gd name="T11" fmla="*/ 59 h 119"/>
              <a:gd name="T12" fmla="*/ 422 w 422"/>
              <a:gd name="T13" fmla="*/ 119 h 119"/>
              <a:gd name="T14" fmla="*/ 290 w 422"/>
              <a:gd name="T15" fmla="*/ 119 h 119"/>
              <a:gd name="T16" fmla="*/ 290 w 422"/>
              <a:gd name="T17" fmla="*/ 119 h 119"/>
              <a:gd name="T18" fmla="*/ 159 w 422"/>
              <a:gd name="T19" fmla="*/ 119 h 119"/>
              <a:gd name="T20" fmla="*/ 80 w 422"/>
              <a:gd name="T21" fmla="*/ 59 h 119"/>
              <a:gd name="T22" fmla="*/ 80 w 422"/>
              <a:gd name="T23" fmla="*/ 59 h 119"/>
              <a:gd name="T24" fmla="*/ 0 w 422"/>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19">
                <a:moveTo>
                  <a:pt x="0" y="0"/>
                </a:moveTo>
                <a:lnTo>
                  <a:pt x="130" y="0"/>
                </a:lnTo>
                <a:lnTo>
                  <a:pt x="131" y="0"/>
                </a:lnTo>
                <a:lnTo>
                  <a:pt x="261" y="0"/>
                </a:lnTo>
                <a:lnTo>
                  <a:pt x="341" y="59"/>
                </a:lnTo>
                <a:lnTo>
                  <a:pt x="342" y="59"/>
                </a:lnTo>
                <a:lnTo>
                  <a:pt x="422" y="119"/>
                </a:lnTo>
                <a:lnTo>
                  <a:pt x="290" y="119"/>
                </a:lnTo>
                <a:lnTo>
                  <a:pt x="290" y="119"/>
                </a:lnTo>
                <a:lnTo>
                  <a:pt x="159" y="119"/>
                </a:lnTo>
                <a:lnTo>
                  <a:pt x="80" y="59"/>
                </a:lnTo>
                <a:lnTo>
                  <a:pt x="80" y="59"/>
                </a:lnTo>
                <a:lnTo>
                  <a:pt x="0" y="0"/>
                </a:lnTo>
                <a:close/>
              </a:path>
            </a:pathLst>
          </a:custGeom>
          <a:solidFill>
            <a:srgbClr val="D1D3D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6" name="Freeform 12">
            <a:extLst>
              <a:ext uri="{FF2B5EF4-FFF2-40B4-BE49-F238E27FC236}">
                <a16:creationId xmlns:a16="http://schemas.microsoft.com/office/drawing/2014/main" id="{7F10B9CA-A23C-4DD1-9E1E-85C49AC81298}"/>
              </a:ext>
            </a:extLst>
          </p:cNvPr>
          <p:cNvSpPr>
            <a:spLocks/>
          </p:cNvSpPr>
          <p:nvPr/>
        </p:nvSpPr>
        <p:spPr bwMode="auto">
          <a:xfrm>
            <a:off x="1651106" y="3744913"/>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7" name="Freeform 13">
            <a:extLst>
              <a:ext uri="{FF2B5EF4-FFF2-40B4-BE49-F238E27FC236}">
                <a16:creationId xmlns:a16="http://schemas.microsoft.com/office/drawing/2014/main" id="{C91166F7-7C63-4505-B766-B32EB9BE1D66}"/>
              </a:ext>
            </a:extLst>
          </p:cNvPr>
          <p:cNvSpPr>
            <a:spLocks/>
          </p:cNvSpPr>
          <p:nvPr/>
        </p:nvSpPr>
        <p:spPr bwMode="auto">
          <a:xfrm>
            <a:off x="1986068" y="3838575"/>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8" name="Freeform 14">
            <a:extLst>
              <a:ext uri="{FF2B5EF4-FFF2-40B4-BE49-F238E27FC236}">
                <a16:creationId xmlns:a16="http://schemas.microsoft.com/office/drawing/2014/main" id="{BD09A0DF-1970-4B6F-9A67-DBC6698FA080}"/>
              </a:ext>
            </a:extLst>
          </p:cNvPr>
          <p:cNvSpPr>
            <a:spLocks/>
          </p:cNvSpPr>
          <p:nvPr/>
        </p:nvSpPr>
        <p:spPr bwMode="auto">
          <a:xfrm>
            <a:off x="1778106" y="3838575"/>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9" name="Freeform 15">
            <a:extLst>
              <a:ext uri="{FF2B5EF4-FFF2-40B4-BE49-F238E27FC236}">
                <a16:creationId xmlns:a16="http://schemas.microsoft.com/office/drawing/2014/main" id="{5DB1E176-EAD2-417E-BF76-3AB478EF1C2B}"/>
              </a:ext>
            </a:extLst>
          </p:cNvPr>
          <p:cNvSpPr>
            <a:spLocks/>
          </p:cNvSpPr>
          <p:nvPr/>
        </p:nvSpPr>
        <p:spPr bwMode="auto">
          <a:xfrm>
            <a:off x="1857481" y="3744913"/>
            <a:ext cx="336550" cy="93662"/>
          </a:xfrm>
          <a:custGeom>
            <a:avLst/>
            <a:gdLst>
              <a:gd name="T0" fmla="*/ 80 w 212"/>
              <a:gd name="T1" fmla="*/ 59 h 59"/>
              <a:gd name="T2" fmla="*/ 212 w 212"/>
              <a:gd name="T3" fmla="*/ 59 h 59"/>
              <a:gd name="T4" fmla="*/ 131 w 212"/>
              <a:gd name="T5" fmla="*/ 0 h 59"/>
              <a:gd name="T6" fmla="*/ 0 w 212"/>
              <a:gd name="T7" fmla="*/ 0 h 59"/>
              <a:gd name="T8" fmla="*/ 80 w 212"/>
              <a:gd name="T9" fmla="*/ 59 h 59"/>
            </a:gdLst>
            <a:ahLst/>
            <a:cxnLst>
              <a:cxn ang="0">
                <a:pos x="T0" y="T1"/>
              </a:cxn>
              <a:cxn ang="0">
                <a:pos x="T2" y="T3"/>
              </a:cxn>
              <a:cxn ang="0">
                <a:pos x="T4" y="T5"/>
              </a:cxn>
              <a:cxn ang="0">
                <a:pos x="T6" y="T7"/>
              </a:cxn>
              <a:cxn ang="0">
                <a:pos x="T8" y="T9"/>
              </a:cxn>
            </a:cxnLst>
            <a:rect l="0" t="0" r="r" b="b"/>
            <a:pathLst>
              <a:path w="212" h="59">
                <a:moveTo>
                  <a:pt x="80" y="59"/>
                </a:moveTo>
                <a:lnTo>
                  <a:pt x="212" y="59"/>
                </a:lnTo>
                <a:lnTo>
                  <a:pt x="131" y="0"/>
                </a:lnTo>
                <a:lnTo>
                  <a:pt x="0" y="0"/>
                </a:lnTo>
                <a:lnTo>
                  <a:pt x="80" y="59"/>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0" name="Freeform 16">
            <a:extLst>
              <a:ext uri="{FF2B5EF4-FFF2-40B4-BE49-F238E27FC236}">
                <a16:creationId xmlns:a16="http://schemas.microsoft.com/office/drawing/2014/main" id="{FD85D5B8-8981-4812-9A35-21997B591AF0}"/>
              </a:ext>
            </a:extLst>
          </p:cNvPr>
          <p:cNvSpPr>
            <a:spLocks/>
          </p:cNvSpPr>
          <p:nvPr/>
        </p:nvSpPr>
        <p:spPr bwMode="auto">
          <a:xfrm>
            <a:off x="1651106" y="4233863"/>
            <a:ext cx="669925" cy="190500"/>
          </a:xfrm>
          <a:custGeom>
            <a:avLst/>
            <a:gdLst>
              <a:gd name="T0" fmla="*/ 0 w 422"/>
              <a:gd name="T1" fmla="*/ 0 h 120"/>
              <a:gd name="T2" fmla="*/ 130 w 422"/>
              <a:gd name="T3" fmla="*/ 0 h 120"/>
              <a:gd name="T4" fmla="*/ 131 w 422"/>
              <a:gd name="T5" fmla="*/ 0 h 120"/>
              <a:gd name="T6" fmla="*/ 261 w 422"/>
              <a:gd name="T7" fmla="*/ 0 h 120"/>
              <a:gd name="T8" fmla="*/ 341 w 422"/>
              <a:gd name="T9" fmla="*/ 60 h 120"/>
              <a:gd name="T10" fmla="*/ 342 w 422"/>
              <a:gd name="T11" fmla="*/ 60 h 120"/>
              <a:gd name="T12" fmla="*/ 422 w 422"/>
              <a:gd name="T13" fmla="*/ 120 h 120"/>
              <a:gd name="T14" fmla="*/ 290 w 422"/>
              <a:gd name="T15" fmla="*/ 120 h 120"/>
              <a:gd name="T16" fmla="*/ 290 w 422"/>
              <a:gd name="T17" fmla="*/ 120 h 120"/>
              <a:gd name="T18" fmla="*/ 159 w 422"/>
              <a:gd name="T19" fmla="*/ 120 h 120"/>
              <a:gd name="T20" fmla="*/ 80 w 422"/>
              <a:gd name="T21" fmla="*/ 60 h 120"/>
              <a:gd name="T22" fmla="*/ 80 w 422"/>
              <a:gd name="T23" fmla="*/ 60 h 120"/>
              <a:gd name="T24" fmla="*/ 0 w 42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20">
                <a:moveTo>
                  <a:pt x="0" y="0"/>
                </a:moveTo>
                <a:lnTo>
                  <a:pt x="130" y="0"/>
                </a:lnTo>
                <a:lnTo>
                  <a:pt x="131" y="0"/>
                </a:lnTo>
                <a:lnTo>
                  <a:pt x="261" y="0"/>
                </a:lnTo>
                <a:lnTo>
                  <a:pt x="341" y="60"/>
                </a:lnTo>
                <a:lnTo>
                  <a:pt x="342" y="60"/>
                </a:lnTo>
                <a:lnTo>
                  <a:pt x="422" y="120"/>
                </a:lnTo>
                <a:lnTo>
                  <a:pt x="290" y="120"/>
                </a:lnTo>
                <a:lnTo>
                  <a:pt x="290" y="120"/>
                </a:lnTo>
                <a:lnTo>
                  <a:pt x="159" y="120"/>
                </a:lnTo>
                <a:lnTo>
                  <a:pt x="80" y="60"/>
                </a:lnTo>
                <a:lnTo>
                  <a:pt x="80" y="60"/>
                </a:lnTo>
                <a:lnTo>
                  <a:pt x="0" y="0"/>
                </a:lnTo>
                <a:close/>
              </a:path>
            </a:pathLst>
          </a:custGeom>
          <a:solidFill>
            <a:srgbClr val="D1D3D4"/>
          </a:solid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1" name="Freeform 17">
            <a:extLst>
              <a:ext uri="{FF2B5EF4-FFF2-40B4-BE49-F238E27FC236}">
                <a16:creationId xmlns:a16="http://schemas.microsoft.com/office/drawing/2014/main" id="{B00A0CF4-63B3-440C-96F3-2C12A7F730EC}"/>
              </a:ext>
            </a:extLst>
          </p:cNvPr>
          <p:cNvSpPr>
            <a:spLocks/>
          </p:cNvSpPr>
          <p:nvPr/>
        </p:nvSpPr>
        <p:spPr bwMode="auto">
          <a:xfrm>
            <a:off x="1651106" y="4233863"/>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2" name="Freeform 18">
            <a:extLst>
              <a:ext uri="{FF2B5EF4-FFF2-40B4-BE49-F238E27FC236}">
                <a16:creationId xmlns:a16="http://schemas.microsoft.com/office/drawing/2014/main" id="{176F9449-4C49-4B7F-AF6D-251D7CD52D0A}"/>
              </a:ext>
            </a:extLst>
          </p:cNvPr>
          <p:cNvSpPr>
            <a:spLocks/>
          </p:cNvSpPr>
          <p:nvPr/>
        </p:nvSpPr>
        <p:spPr bwMode="auto">
          <a:xfrm>
            <a:off x="1986068" y="4329113"/>
            <a:ext cx="334963" cy="95250"/>
          </a:xfrm>
          <a:custGeom>
            <a:avLst/>
            <a:gdLst>
              <a:gd name="T0" fmla="*/ 79 w 211"/>
              <a:gd name="T1" fmla="*/ 60 h 60"/>
              <a:gd name="T2" fmla="*/ 211 w 211"/>
              <a:gd name="T3" fmla="*/ 60 h 60"/>
              <a:gd name="T4" fmla="*/ 131 w 211"/>
              <a:gd name="T5" fmla="*/ 0 h 60"/>
              <a:gd name="T6" fmla="*/ 0 w 211"/>
              <a:gd name="T7" fmla="*/ 0 h 60"/>
              <a:gd name="T8" fmla="*/ 79 w 211"/>
              <a:gd name="T9" fmla="*/ 60 h 60"/>
            </a:gdLst>
            <a:ahLst/>
            <a:cxnLst>
              <a:cxn ang="0">
                <a:pos x="T0" y="T1"/>
              </a:cxn>
              <a:cxn ang="0">
                <a:pos x="T2" y="T3"/>
              </a:cxn>
              <a:cxn ang="0">
                <a:pos x="T4" y="T5"/>
              </a:cxn>
              <a:cxn ang="0">
                <a:pos x="T6" y="T7"/>
              </a:cxn>
              <a:cxn ang="0">
                <a:pos x="T8" y="T9"/>
              </a:cxn>
            </a:cxnLst>
            <a:rect l="0" t="0" r="r" b="b"/>
            <a:pathLst>
              <a:path w="211" h="60">
                <a:moveTo>
                  <a:pt x="79" y="60"/>
                </a:moveTo>
                <a:lnTo>
                  <a:pt x="211" y="60"/>
                </a:lnTo>
                <a:lnTo>
                  <a:pt x="131" y="0"/>
                </a:lnTo>
                <a:lnTo>
                  <a:pt x="0" y="0"/>
                </a:lnTo>
                <a:lnTo>
                  <a:pt x="79"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3" name="Freeform 19">
            <a:extLst>
              <a:ext uri="{FF2B5EF4-FFF2-40B4-BE49-F238E27FC236}">
                <a16:creationId xmlns:a16="http://schemas.microsoft.com/office/drawing/2014/main" id="{017B9395-76B6-4FF7-9D85-83F3884EFF79}"/>
              </a:ext>
            </a:extLst>
          </p:cNvPr>
          <p:cNvSpPr>
            <a:spLocks/>
          </p:cNvSpPr>
          <p:nvPr/>
        </p:nvSpPr>
        <p:spPr bwMode="auto">
          <a:xfrm>
            <a:off x="1778106" y="4329113"/>
            <a:ext cx="333375" cy="95250"/>
          </a:xfrm>
          <a:custGeom>
            <a:avLst/>
            <a:gdLst>
              <a:gd name="T0" fmla="*/ 79 w 210"/>
              <a:gd name="T1" fmla="*/ 60 h 60"/>
              <a:gd name="T2" fmla="*/ 210 w 210"/>
              <a:gd name="T3" fmla="*/ 60 h 60"/>
              <a:gd name="T4" fmla="*/ 131 w 210"/>
              <a:gd name="T5" fmla="*/ 0 h 60"/>
              <a:gd name="T6" fmla="*/ 0 w 210"/>
              <a:gd name="T7" fmla="*/ 0 h 60"/>
              <a:gd name="T8" fmla="*/ 79 w 210"/>
              <a:gd name="T9" fmla="*/ 60 h 60"/>
            </a:gdLst>
            <a:ahLst/>
            <a:cxnLst>
              <a:cxn ang="0">
                <a:pos x="T0" y="T1"/>
              </a:cxn>
              <a:cxn ang="0">
                <a:pos x="T2" y="T3"/>
              </a:cxn>
              <a:cxn ang="0">
                <a:pos x="T4" y="T5"/>
              </a:cxn>
              <a:cxn ang="0">
                <a:pos x="T6" y="T7"/>
              </a:cxn>
              <a:cxn ang="0">
                <a:pos x="T8" y="T9"/>
              </a:cxn>
            </a:cxnLst>
            <a:rect l="0" t="0" r="r" b="b"/>
            <a:pathLst>
              <a:path w="210" h="60">
                <a:moveTo>
                  <a:pt x="79" y="60"/>
                </a:moveTo>
                <a:lnTo>
                  <a:pt x="210" y="60"/>
                </a:lnTo>
                <a:lnTo>
                  <a:pt x="131" y="0"/>
                </a:lnTo>
                <a:lnTo>
                  <a:pt x="0" y="0"/>
                </a:lnTo>
                <a:lnTo>
                  <a:pt x="79"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4" name="Freeform 20">
            <a:extLst>
              <a:ext uri="{FF2B5EF4-FFF2-40B4-BE49-F238E27FC236}">
                <a16:creationId xmlns:a16="http://schemas.microsoft.com/office/drawing/2014/main" id="{55381047-AED3-4915-AA6F-53907157E087}"/>
              </a:ext>
            </a:extLst>
          </p:cNvPr>
          <p:cNvSpPr>
            <a:spLocks/>
          </p:cNvSpPr>
          <p:nvPr/>
        </p:nvSpPr>
        <p:spPr bwMode="auto">
          <a:xfrm>
            <a:off x="1857481" y="4233863"/>
            <a:ext cx="336550" cy="95250"/>
          </a:xfrm>
          <a:custGeom>
            <a:avLst/>
            <a:gdLst>
              <a:gd name="T0" fmla="*/ 80 w 212"/>
              <a:gd name="T1" fmla="*/ 60 h 60"/>
              <a:gd name="T2" fmla="*/ 212 w 212"/>
              <a:gd name="T3" fmla="*/ 60 h 60"/>
              <a:gd name="T4" fmla="*/ 131 w 212"/>
              <a:gd name="T5" fmla="*/ 0 h 60"/>
              <a:gd name="T6" fmla="*/ 0 w 212"/>
              <a:gd name="T7" fmla="*/ 0 h 60"/>
              <a:gd name="T8" fmla="*/ 80 w 212"/>
              <a:gd name="T9" fmla="*/ 60 h 60"/>
            </a:gdLst>
            <a:ahLst/>
            <a:cxnLst>
              <a:cxn ang="0">
                <a:pos x="T0" y="T1"/>
              </a:cxn>
              <a:cxn ang="0">
                <a:pos x="T2" y="T3"/>
              </a:cxn>
              <a:cxn ang="0">
                <a:pos x="T4" y="T5"/>
              </a:cxn>
              <a:cxn ang="0">
                <a:pos x="T6" y="T7"/>
              </a:cxn>
              <a:cxn ang="0">
                <a:pos x="T8" y="T9"/>
              </a:cxn>
            </a:cxnLst>
            <a:rect l="0" t="0" r="r" b="b"/>
            <a:pathLst>
              <a:path w="212" h="60">
                <a:moveTo>
                  <a:pt x="80" y="60"/>
                </a:moveTo>
                <a:lnTo>
                  <a:pt x="212" y="60"/>
                </a:lnTo>
                <a:lnTo>
                  <a:pt x="131" y="0"/>
                </a:lnTo>
                <a:lnTo>
                  <a:pt x="0" y="0"/>
                </a:lnTo>
                <a:lnTo>
                  <a:pt x="80" y="60"/>
                </a:lnTo>
                <a:close/>
              </a:path>
            </a:pathLst>
          </a:custGeom>
          <a:solidFill>
            <a:srgbClr val="D1D3D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5" name="Line 21">
            <a:extLst>
              <a:ext uri="{FF2B5EF4-FFF2-40B4-BE49-F238E27FC236}">
                <a16:creationId xmlns:a16="http://schemas.microsoft.com/office/drawing/2014/main" id="{26BB5814-841A-4F4B-AE68-C1E1E22DB568}"/>
              </a:ext>
            </a:extLst>
          </p:cNvPr>
          <p:cNvSpPr>
            <a:spLocks noChangeShapeType="1"/>
          </p:cNvSpPr>
          <p:nvPr/>
        </p:nvSpPr>
        <p:spPr bwMode="auto">
          <a:xfrm>
            <a:off x="2335318" y="3451225"/>
            <a:ext cx="0" cy="981075"/>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6" name="Line 22">
            <a:extLst>
              <a:ext uri="{FF2B5EF4-FFF2-40B4-BE49-F238E27FC236}">
                <a16:creationId xmlns:a16="http://schemas.microsoft.com/office/drawing/2014/main" id="{3D06D904-1BF4-4845-A15C-4FF2E8B4BE8D}"/>
              </a:ext>
            </a:extLst>
          </p:cNvPr>
          <p:cNvSpPr>
            <a:spLocks noChangeShapeType="1"/>
          </p:cNvSpPr>
          <p:nvPr/>
        </p:nvSpPr>
        <p:spPr bwMode="auto">
          <a:xfrm>
            <a:off x="1905106" y="3451225"/>
            <a:ext cx="0" cy="981075"/>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7" name="Line 23">
            <a:extLst>
              <a:ext uri="{FF2B5EF4-FFF2-40B4-BE49-F238E27FC236}">
                <a16:creationId xmlns:a16="http://schemas.microsoft.com/office/drawing/2014/main" id="{6613E323-E81C-432A-ADE1-407782FD9AE8}"/>
              </a:ext>
            </a:extLst>
          </p:cNvPr>
          <p:cNvSpPr>
            <a:spLocks noChangeShapeType="1"/>
          </p:cNvSpPr>
          <p:nvPr/>
        </p:nvSpPr>
        <p:spPr bwMode="auto">
          <a:xfrm>
            <a:off x="1632056" y="3249613"/>
            <a:ext cx="0" cy="979487"/>
          </a:xfrm>
          <a:prstGeom prst="line">
            <a:avLst/>
          </a:prstGeom>
          <a:noFill/>
          <a:ln w="7938"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8" name="Freeform 13">
            <a:extLst>
              <a:ext uri="{FF2B5EF4-FFF2-40B4-BE49-F238E27FC236}">
                <a16:creationId xmlns:a16="http://schemas.microsoft.com/office/drawing/2014/main" id="{A96A107D-8D63-45F6-808B-BB98AE8B5BD5}"/>
              </a:ext>
            </a:extLst>
          </p:cNvPr>
          <p:cNvSpPr>
            <a:spLocks/>
          </p:cNvSpPr>
          <p:nvPr/>
        </p:nvSpPr>
        <p:spPr bwMode="auto">
          <a:xfrm>
            <a:off x="6977398" y="6398917"/>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FF3434"/>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9" name="Freeform 78">
            <a:extLst>
              <a:ext uri="{FF2B5EF4-FFF2-40B4-BE49-F238E27FC236}">
                <a16:creationId xmlns:a16="http://schemas.microsoft.com/office/drawing/2014/main" id="{D015AFAD-6C21-4D9B-85F7-9CEE6D457212}"/>
              </a:ext>
            </a:extLst>
          </p:cNvPr>
          <p:cNvSpPr>
            <a:spLocks/>
          </p:cNvSpPr>
          <p:nvPr/>
        </p:nvSpPr>
        <p:spPr bwMode="auto">
          <a:xfrm>
            <a:off x="6038906" y="6397329"/>
            <a:ext cx="334963" cy="95250"/>
          </a:xfrm>
          <a:custGeom>
            <a:avLst/>
            <a:gdLst>
              <a:gd name="T0" fmla="*/ 80 w 211"/>
              <a:gd name="T1" fmla="*/ 60 h 60"/>
              <a:gd name="T2" fmla="*/ 211 w 211"/>
              <a:gd name="T3" fmla="*/ 60 h 60"/>
              <a:gd name="T4" fmla="*/ 131 w 211"/>
              <a:gd name="T5" fmla="*/ 0 h 60"/>
              <a:gd name="T6" fmla="*/ 0 w 211"/>
              <a:gd name="T7" fmla="*/ 0 h 60"/>
              <a:gd name="T8" fmla="*/ 80 w 211"/>
              <a:gd name="T9" fmla="*/ 60 h 60"/>
            </a:gdLst>
            <a:ahLst/>
            <a:cxnLst>
              <a:cxn ang="0">
                <a:pos x="T0" y="T1"/>
              </a:cxn>
              <a:cxn ang="0">
                <a:pos x="T2" y="T3"/>
              </a:cxn>
              <a:cxn ang="0">
                <a:pos x="T4" y="T5"/>
              </a:cxn>
              <a:cxn ang="0">
                <a:pos x="T6" y="T7"/>
              </a:cxn>
              <a:cxn ang="0">
                <a:pos x="T8" y="T9"/>
              </a:cxn>
            </a:cxnLst>
            <a:rect l="0" t="0" r="r" b="b"/>
            <a:pathLst>
              <a:path w="211" h="60">
                <a:moveTo>
                  <a:pt x="80" y="60"/>
                </a:moveTo>
                <a:lnTo>
                  <a:pt x="211" y="60"/>
                </a:lnTo>
                <a:lnTo>
                  <a:pt x="131" y="0"/>
                </a:lnTo>
                <a:lnTo>
                  <a:pt x="0" y="0"/>
                </a:lnTo>
                <a:lnTo>
                  <a:pt x="80" y="60"/>
                </a:lnTo>
                <a:close/>
              </a:path>
            </a:pathLst>
          </a:custGeom>
          <a:solidFill>
            <a:srgbClr val="01CCF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0" name="Freeform 143">
            <a:extLst>
              <a:ext uri="{FF2B5EF4-FFF2-40B4-BE49-F238E27FC236}">
                <a16:creationId xmlns:a16="http://schemas.microsoft.com/office/drawing/2014/main" id="{739D213A-8C6A-4E9B-BC18-FD783B41AF83}"/>
              </a:ext>
            </a:extLst>
          </p:cNvPr>
          <p:cNvSpPr>
            <a:spLocks/>
          </p:cNvSpPr>
          <p:nvPr/>
        </p:nvSpPr>
        <p:spPr bwMode="auto">
          <a:xfrm>
            <a:off x="5100414" y="6398917"/>
            <a:ext cx="334963" cy="93662"/>
          </a:xfrm>
          <a:custGeom>
            <a:avLst/>
            <a:gdLst>
              <a:gd name="T0" fmla="*/ 80 w 211"/>
              <a:gd name="T1" fmla="*/ 59 h 59"/>
              <a:gd name="T2" fmla="*/ 211 w 211"/>
              <a:gd name="T3" fmla="*/ 59 h 59"/>
              <a:gd name="T4" fmla="*/ 131 w 211"/>
              <a:gd name="T5" fmla="*/ 0 h 59"/>
              <a:gd name="T6" fmla="*/ 0 w 211"/>
              <a:gd name="T7" fmla="*/ 0 h 59"/>
              <a:gd name="T8" fmla="*/ 80 w 211"/>
              <a:gd name="T9" fmla="*/ 59 h 59"/>
            </a:gdLst>
            <a:ahLst/>
            <a:cxnLst>
              <a:cxn ang="0">
                <a:pos x="T0" y="T1"/>
              </a:cxn>
              <a:cxn ang="0">
                <a:pos x="T2" y="T3"/>
              </a:cxn>
              <a:cxn ang="0">
                <a:pos x="T4" y="T5"/>
              </a:cxn>
              <a:cxn ang="0">
                <a:pos x="T6" y="T7"/>
              </a:cxn>
              <a:cxn ang="0">
                <a:pos x="T8" y="T9"/>
              </a:cxn>
            </a:cxnLst>
            <a:rect l="0" t="0" r="r" b="b"/>
            <a:pathLst>
              <a:path w="211" h="59">
                <a:moveTo>
                  <a:pt x="80" y="59"/>
                </a:moveTo>
                <a:lnTo>
                  <a:pt x="211" y="59"/>
                </a:lnTo>
                <a:lnTo>
                  <a:pt x="131" y="0"/>
                </a:lnTo>
                <a:lnTo>
                  <a:pt x="0" y="0"/>
                </a:lnTo>
                <a:lnTo>
                  <a:pt x="80" y="59"/>
                </a:lnTo>
                <a:close/>
              </a:path>
            </a:pathLst>
          </a:custGeom>
          <a:solidFill>
            <a:srgbClr val="40A85F"/>
          </a:solidFill>
          <a:ln w="4763"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021" name="Group 514">
            <a:extLst>
              <a:ext uri="{FF2B5EF4-FFF2-40B4-BE49-F238E27FC236}">
                <a16:creationId xmlns:a16="http://schemas.microsoft.com/office/drawing/2014/main" id="{815D7C29-BA29-4A52-88C7-2CB719E21DEA}"/>
              </a:ext>
            </a:extLst>
          </p:cNvPr>
          <p:cNvGrpSpPr/>
          <p:nvPr/>
        </p:nvGrpSpPr>
        <p:grpSpPr>
          <a:xfrm>
            <a:off x="4732242" y="1470889"/>
            <a:ext cx="752486" cy="4809912"/>
            <a:chOff x="12845370" y="951669"/>
            <a:chExt cx="752486" cy="4809912"/>
          </a:xfrm>
        </p:grpSpPr>
        <p:sp>
          <p:nvSpPr>
            <p:cNvPr id="1022" name="Freeform 5">
              <a:extLst>
                <a:ext uri="{FF2B5EF4-FFF2-40B4-BE49-F238E27FC236}">
                  <a16:creationId xmlns:a16="http://schemas.microsoft.com/office/drawing/2014/main" id="{4462E0DD-18C6-4D52-AAF9-2937628974A4}"/>
                </a:ext>
              </a:extLst>
            </p:cNvPr>
            <p:cNvSpPr>
              <a:spLocks/>
            </p:cNvSpPr>
            <p:nvPr/>
          </p:nvSpPr>
          <p:spPr bwMode="auto">
            <a:xfrm>
              <a:off x="13468282" y="951669"/>
              <a:ext cx="10928" cy="1039718"/>
            </a:xfrm>
            <a:custGeom>
              <a:avLst/>
              <a:gdLst>
                <a:gd name="T0" fmla="*/ 7 w 7"/>
                <a:gd name="T1" fmla="*/ 0 h 666"/>
                <a:gd name="T2" fmla="*/ 0 w 7"/>
                <a:gd name="T3" fmla="*/ 666 h 666"/>
                <a:gd name="T4" fmla="*/ 7 w 7"/>
                <a:gd name="T5" fmla="*/ 0 h 666"/>
                <a:gd name="T6" fmla="*/ 7 w 7"/>
                <a:gd name="T7" fmla="*/ 0 h 666"/>
                <a:gd name="T8" fmla="*/ 7 w 7"/>
                <a:gd name="T9" fmla="*/ 0 h 666"/>
              </a:gdLst>
              <a:ahLst/>
              <a:cxnLst>
                <a:cxn ang="0">
                  <a:pos x="T0" y="T1"/>
                </a:cxn>
                <a:cxn ang="0">
                  <a:pos x="T2" y="T3"/>
                </a:cxn>
                <a:cxn ang="0">
                  <a:pos x="T4" y="T5"/>
                </a:cxn>
                <a:cxn ang="0">
                  <a:pos x="T6" y="T7"/>
                </a:cxn>
                <a:cxn ang="0">
                  <a:pos x="T8" y="T9"/>
                </a:cxn>
              </a:cxnLst>
              <a:rect l="0" t="0" r="r" b="b"/>
              <a:pathLst>
                <a:path w="7" h="666">
                  <a:moveTo>
                    <a:pt x="7" y="0"/>
                  </a:moveTo>
                  <a:lnTo>
                    <a:pt x="0" y="666"/>
                  </a:lnTo>
                  <a:lnTo>
                    <a:pt x="7" y="0"/>
                  </a:lnTo>
                  <a:lnTo>
                    <a:pt x="7" y="0"/>
                  </a:lnTo>
                  <a:lnTo>
                    <a:pt x="7"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3" name="Line 6">
              <a:extLst>
                <a:ext uri="{FF2B5EF4-FFF2-40B4-BE49-F238E27FC236}">
                  <a16:creationId xmlns:a16="http://schemas.microsoft.com/office/drawing/2014/main" id="{54C48A52-27AD-44E6-AC15-38A674AA1616}"/>
                </a:ext>
              </a:extLst>
            </p:cNvPr>
            <p:cNvSpPr>
              <a:spLocks noChangeShapeType="1"/>
            </p:cNvSpPr>
            <p:nvPr/>
          </p:nvSpPr>
          <p:spPr bwMode="auto">
            <a:xfrm flipH="1">
              <a:off x="13468282" y="951669"/>
              <a:ext cx="10928" cy="1039718"/>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Freeform 7">
              <a:extLst>
                <a:ext uri="{FF2B5EF4-FFF2-40B4-BE49-F238E27FC236}">
                  <a16:creationId xmlns:a16="http://schemas.microsoft.com/office/drawing/2014/main" id="{B28D37E4-0470-48CC-918F-6CB42685A39C}"/>
                </a:ext>
              </a:extLst>
            </p:cNvPr>
            <p:cNvSpPr>
              <a:spLocks/>
            </p:cNvSpPr>
            <p:nvPr/>
          </p:nvSpPr>
          <p:spPr bwMode="auto">
            <a:xfrm>
              <a:off x="13462037" y="1691649"/>
              <a:ext cx="9367" cy="1038157"/>
            </a:xfrm>
            <a:custGeom>
              <a:avLst/>
              <a:gdLst>
                <a:gd name="T0" fmla="*/ 6 w 6"/>
                <a:gd name="T1" fmla="*/ 0 h 665"/>
                <a:gd name="T2" fmla="*/ 0 w 6"/>
                <a:gd name="T3" fmla="*/ 665 h 665"/>
                <a:gd name="T4" fmla="*/ 6 w 6"/>
                <a:gd name="T5" fmla="*/ 0 h 665"/>
                <a:gd name="T6" fmla="*/ 6 w 6"/>
                <a:gd name="T7" fmla="*/ 0 h 665"/>
                <a:gd name="T8" fmla="*/ 6 w 6"/>
                <a:gd name="T9" fmla="*/ 0 h 665"/>
              </a:gdLst>
              <a:ahLst/>
              <a:cxnLst>
                <a:cxn ang="0">
                  <a:pos x="T0" y="T1"/>
                </a:cxn>
                <a:cxn ang="0">
                  <a:pos x="T2" y="T3"/>
                </a:cxn>
                <a:cxn ang="0">
                  <a:pos x="T4" y="T5"/>
                </a:cxn>
                <a:cxn ang="0">
                  <a:pos x="T6" y="T7"/>
                </a:cxn>
                <a:cxn ang="0">
                  <a:pos x="T8" y="T9"/>
                </a:cxn>
              </a:cxnLst>
              <a:rect l="0" t="0" r="r" b="b"/>
              <a:pathLst>
                <a:path w="6" h="665">
                  <a:moveTo>
                    <a:pt x="6" y="0"/>
                  </a:moveTo>
                  <a:lnTo>
                    <a:pt x="0" y="665"/>
                  </a:lnTo>
                  <a:lnTo>
                    <a:pt x="6" y="0"/>
                  </a:lnTo>
                  <a:lnTo>
                    <a:pt x="6" y="0"/>
                  </a:lnTo>
                  <a:lnTo>
                    <a:pt x="6"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Line 8">
              <a:extLst>
                <a:ext uri="{FF2B5EF4-FFF2-40B4-BE49-F238E27FC236}">
                  <a16:creationId xmlns:a16="http://schemas.microsoft.com/office/drawing/2014/main" id="{871A8D32-66BF-4B53-8006-31492A5422C4}"/>
                </a:ext>
              </a:extLst>
            </p:cNvPr>
            <p:cNvSpPr>
              <a:spLocks noChangeShapeType="1"/>
            </p:cNvSpPr>
            <p:nvPr/>
          </p:nvSpPr>
          <p:spPr bwMode="auto">
            <a:xfrm flipH="1">
              <a:off x="13462037" y="1691649"/>
              <a:ext cx="9367" cy="1038157"/>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 name="Freeform 9">
              <a:extLst>
                <a:ext uri="{FF2B5EF4-FFF2-40B4-BE49-F238E27FC236}">
                  <a16:creationId xmlns:a16="http://schemas.microsoft.com/office/drawing/2014/main" id="{D89898A9-56AB-446F-B813-C4FFF2E45890}"/>
                </a:ext>
              </a:extLst>
            </p:cNvPr>
            <p:cNvSpPr>
              <a:spLocks/>
            </p:cNvSpPr>
            <p:nvPr/>
          </p:nvSpPr>
          <p:spPr bwMode="auto">
            <a:xfrm>
              <a:off x="13458915" y="2476901"/>
              <a:ext cx="7806" cy="1033474"/>
            </a:xfrm>
            <a:custGeom>
              <a:avLst/>
              <a:gdLst>
                <a:gd name="T0" fmla="*/ 5 w 5"/>
                <a:gd name="T1" fmla="*/ 0 h 662"/>
                <a:gd name="T2" fmla="*/ 0 w 5"/>
                <a:gd name="T3" fmla="*/ 662 h 662"/>
                <a:gd name="T4" fmla="*/ 5 w 5"/>
                <a:gd name="T5" fmla="*/ 0 h 662"/>
                <a:gd name="T6" fmla="*/ 5 w 5"/>
                <a:gd name="T7" fmla="*/ 0 h 662"/>
                <a:gd name="T8" fmla="*/ 5 w 5"/>
                <a:gd name="T9" fmla="*/ 0 h 662"/>
              </a:gdLst>
              <a:ahLst/>
              <a:cxnLst>
                <a:cxn ang="0">
                  <a:pos x="T0" y="T1"/>
                </a:cxn>
                <a:cxn ang="0">
                  <a:pos x="T2" y="T3"/>
                </a:cxn>
                <a:cxn ang="0">
                  <a:pos x="T4" y="T5"/>
                </a:cxn>
                <a:cxn ang="0">
                  <a:pos x="T6" y="T7"/>
                </a:cxn>
                <a:cxn ang="0">
                  <a:pos x="T8" y="T9"/>
                </a:cxn>
              </a:cxnLst>
              <a:rect l="0" t="0" r="r" b="b"/>
              <a:pathLst>
                <a:path w="5" h="662">
                  <a:moveTo>
                    <a:pt x="5" y="0"/>
                  </a:moveTo>
                  <a:lnTo>
                    <a:pt x="0" y="662"/>
                  </a:lnTo>
                  <a:lnTo>
                    <a:pt x="5" y="0"/>
                  </a:lnTo>
                  <a:lnTo>
                    <a:pt x="5" y="0"/>
                  </a:lnTo>
                  <a:lnTo>
                    <a:pt x="5"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Line 10">
              <a:extLst>
                <a:ext uri="{FF2B5EF4-FFF2-40B4-BE49-F238E27FC236}">
                  <a16:creationId xmlns:a16="http://schemas.microsoft.com/office/drawing/2014/main" id="{73DB3977-7641-4994-8EE9-99B02023D24C}"/>
                </a:ext>
              </a:extLst>
            </p:cNvPr>
            <p:cNvSpPr>
              <a:spLocks noChangeShapeType="1"/>
            </p:cNvSpPr>
            <p:nvPr/>
          </p:nvSpPr>
          <p:spPr bwMode="auto">
            <a:xfrm flipH="1">
              <a:off x="13458915" y="2476901"/>
              <a:ext cx="7806" cy="1033474"/>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1">
              <a:extLst>
                <a:ext uri="{FF2B5EF4-FFF2-40B4-BE49-F238E27FC236}">
                  <a16:creationId xmlns:a16="http://schemas.microsoft.com/office/drawing/2014/main" id="{EF5DAB2B-A6D7-4A41-9D40-5D5A1DEB0179}"/>
                </a:ext>
              </a:extLst>
            </p:cNvPr>
            <p:cNvSpPr>
              <a:spLocks/>
            </p:cNvSpPr>
            <p:nvPr/>
          </p:nvSpPr>
          <p:spPr bwMode="auto">
            <a:xfrm>
              <a:off x="13451109" y="3216881"/>
              <a:ext cx="9367" cy="1035035"/>
            </a:xfrm>
            <a:custGeom>
              <a:avLst/>
              <a:gdLst>
                <a:gd name="T0" fmla="*/ 6 w 6"/>
                <a:gd name="T1" fmla="*/ 0 h 663"/>
                <a:gd name="T2" fmla="*/ 0 w 6"/>
                <a:gd name="T3" fmla="*/ 663 h 663"/>
                <a:gd name="T4" fmla="*/ 6 w 6"/>
                <a:gd name="T5" fmla="*/ 0 h 663"/>
                <a:gd name="T6" fmla="*/ 6 w 6"/>
                <a:gd name="T7" fmla="*/ 0 h 663"/>
                <a:gd name="T8" fmla="*/ 6 w 6"/>
                <a:gd name="T9" fmla="*/ 0 h 663"/>
              </a:gdLst>
              <a:ahLst/>
              <a:cxnLst>
                <a:cxn ang="0">
                  <a:pos x="T0" y="T1"/>
                </a:cxn>
                <a:cxn ang="0">
                  <a:pos x="T2" y="T3"/>
                </a:cxn>
                <a:cxn ang="0">
                  <a:pos x="T4" y="T5"/>
                </a:cxn>
                <a:cxn ang="0">
                  <a:pos x="T6" y="T7"/>
                </a:cxn>
                <a:cxn ang="0">
                  <a:pos x="T8" y="T9"/>
                </a:cxn>
              </a:cxnLst>
              <a:rect l="0" t="0" r="r" b="b"/>
              <a:pathLst>
                <a:path w="6" h="663">
                  <a:moveTo>
                    <a:pt x="6" y="0"/>
                  </a:moveTo>
                  <a:lnTo>
                    <a:pt x="0" y="663"/>
                  </a:lnTo>
                  <a:lnTo>
                    <a:pt x="6" y="0"/>
                  </a:lnTo>
                  <a:lnTo>
                    <a:pt x="6" y="0"/>
                  </a:lnTo>
                  <a:lnTo>
                    <a:pt x="6"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Line 12">
              <a:extLst>
                <a:ext uri="{FF2B5EF4-FFF2-40B4-BE49-F238E27FC236}">
                  <a16:creationId xmlns:a16="http://schemas.microsoft.com/office/drawing/2014/main" id="{0ACB1738-DF41-418C-B2BF-E81E820CAB2C}"/>
                </a:ext>
              </a:extLst>
            </p:cNvPr>
            <p:cNvSpPr>
              <a:spLocks noChangeShapeType="1"/>
            </p:cNvSpPr>
            <p:nvPr/>
          </p:nvSpPr>
          <p:spPr bwMode="auto">
            <a:xfrm flipH="1">
              <a:off x="13451109" y="3216881"/>
              <a:ext cx="9367" cy="1035035"/>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Oval 13">
              <a:extLst>
                <a:ext uri="{FF2B5EF4-FFF2-40B4-BE49-F238E27FC236}">
                  <a16:creationId xmlns:a16="http://schemas.microsoft.com/office/drawing/2014/main" id="{001A4A32-6155-4E09-86B8-AAD6FD057B00}"/>
                </a:ext>
              </a:extLst>
            </p:cNvPr>
            <p:cNvSpPr>
              <a:spLocks noChangeArrowheads="1"/>
            </p:cNvSpPr>
            <p:nvPr/>
          </p:nvSpPr>
          <p:spPr bwMode="auto">
            <a:xfrm>
              <a:off x="13451109" y="1181156"/>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Oval 14">
              <a:extLst>
                <a:ext uri="{FF2B5EF4-FFF2-40B4-BE49-F238E27FC236}">
                  <a16:creationId xmlns:a16="http://schemas.microsoft.com/office/drawing/2014/main" id="{2DD3327F-8919-4270-BE09-B8131713143E}"/>
                </a:ext>
              </a:extLst>
            </p:cNvPr>
            <p:cNvSpPr>
              <a:spLocks noChangeArrowheads="1"/>
            </p:cNvSpPr>
            <p:nvPr/>
          </p:nvSpPr>
          <p:spPr bwMode="auto">
            <a:xfrm>
              <a:off x="13451109" y="118115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Oval 15">
              <a:extLst>
                <a:ext uri="{FF2B5EF4-FFF2-40B4-BE49-F238E27FC236}">
                  <a16:creationId xmlns:a16="http://schemas.microsoft.com/office/drawing/2014/main" id="{51F23712-45E2-4090-A227-1BE96CDD6241}"/>
                </a:ext>
              </a:extLst>
            </p:cNvPr>
            <p:cNvSpPr>
              <a:spLocks noChangeArrowheads="1"/>
            </p:cNvSpPr>
            <p:nvPr/>
          </p:nvSpPr>
          <p:spPr bwMode="auto">
            <a:xfrm>
              <a:off x="13451109" y="118115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Oval 16">
              <a:extLst>
                <a:ext uri="{FF2B5EF4-FFF2-40B4-BE49-F238E27FC236}">
                  <a16:creationId xmlns:a16="http://schemas.microsoft.com/office/drawing/2014/main" id="{C718FE85-6EFD-419B-B338-F9E18B445AC8}"/>
                </a:ext>
              </a:extLst>
            </p:cNvPr>
            <p:cNvSpPr>
              <a:spLocks noChangeArrowheads="1"/>
            </p:cNvSpPr>
            <p:nvPr/>
          </p:nvSpPr>
          <p:spPr bwMode="auto">
            <a:xfrm>
              <a:off x="13451109" y="1181156"/>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Oval 17">
              <a:extLst>
                <a:ext uri="{FF2B5EF4-FFF2-40B4-BE49-F238E27FC236}">
                  <a16:creationId xmlns:a16="http://schemas.microsoft.com/office/drawing/2014/main" id="{FA87C51D-5E3B-420D-A0E5-2633993F5900}"/>
                </a:ext>
              </a:extLst>
            </p:cNvPr>
            <p:cNvSpPr>
              <a:spLocks noChangeArrowheads="1"/>
            </p:cNvSpPr>
            <p:nvPr/>
          </p:nvSpPr>
          <p:spPr bwMode="auto">
            <a:xfrm>
              <a:off x="13451109" y="118115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Oval 18">
              <a:extLst>
                <a:ext uri="{FF2B5EF4-FFF2-40B4-BE49-F238E27FC236}">
                  <a16:creationId xmlns:a16="http://schemas.microsoft.com/office/drawing/2014/main" id="{41099F1A-D1F3-4963-A1DE-DEDC73AC3103}"/>
                </a:ext>
              </a:extLst>
            </p:cNvPr>
            <p:cNvSpPr>
              <a:spLocks noChangeArrowheads="1"/>
            </p:cNvSpPr>
            <p:nvPr/>
          </p:nvSpPr>
          <p:spPr bwMode="auto">
            <a:xfrm>
              <a:off x="13451109" y="1558952"/>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Oval 19">
              <a:extLst>
                <a:ext uri="{FF2B5EF4-FFF2-40B4-BE49-F238E27FC236}">
                  <a16:creationId xmlns:a16="http://schemas.microsoft.com/office/drawing/2014/main" id="{C71E7F49-F2CF-45AD-AE1E-847C3A86F3DD}"/>
                </a:ext>
              </a:extLst>
            </p:cNvPr>
            <p:cNvSpPr>
              <a:spLocks noChangeArrowheads="1"/>
            </p:cNvSpPr>
            <p:nvPr/>
          </p:nvSpPr>
          <p:spPr bwMode="auto">
            <a:xfrm>
              <a:off x="13451109" y="1558952"/>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Oval 20">
              <a:extLst>
                <a:ext uri="{FF2B5EF4-FFF2-40B4-BE49-F238E27FC236}">
                  <a16:creationId xmlns:a16="http://schemas.microsoft.com/office/drawing/2014/main" id="{07F78AF2-8F1C-4AB3-91BC-4C6CE6695DBD}"/>
                </a:ext>
              </a:extLst>
            </p:cNvPr>
            <p:cNvSpPr>
              <a:spLocks noChangeArrowheads="1"/>
            </p:cNvSpPr>
            <p:nvPr/>
          </p:nvSpPr>
          <p:spPr bwMode="auto">
            <a:xfrm>
              <a:off x="13451109" y="1558952"/>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Oval 21">
              <a:extLst>
                <a:ext uri="{FF2B5EF4-FFF2-40B4-BE49-F238E27FC236}">
                  <a16:creationId xmlns:a16="http://schemas.microsoft.com/office/drawing/2014/main" id="{03ABF7F7-FF4A-4139-901D-D981C60DA949}"/>
                </a:ext>
              </a:extLst>
            </p:cNvPr>
            <p:cNvSpPr>
              <a:spLocks noChangeArrowheads="1"/>
            </p:cNvSpPr>
            <p:nvPr/>
          </p:nvSpPr>
          <p:spPr bwMode="auto">
            <a:xfrm>
              <a:off x="13451109" y="1558952"/>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Oval 22">
              <a:extLst>
                <a:ext uri="{FF2B5EF4-FFF2-40B4-BE49-F238E27FC236}">
                  <a16:creationId xmlns:a16="http://schemas.microsoft.com/office/drawing/2014/main" id="{8D5FC6F9-56EF-4C2D-8185-B02701C31B4A}"/>
                </a:ext>
              </a:extLst>
            </p:cNvPr>
            <p:cNvSpPr>
              <a:spLocks noChangeArrowheads="1"/>
            </p:cNvSpPr>
            <p:nvPr/>
          </p:nvSpPr>
          <p:spPr bwMode="auto">
            <a:xfrm>
              <a:off x="13451109" y="1558952"/>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Freeform 23">
              <a:extLst>
                <a:ext uri="{FF2B5EF4-FFF2-40B4-BE49-F238E27FC236}">
                  <a16:creationId xmlns:a16="http://schemas.microsoft.com/office/drawing/2014/main" id="{AC7460F5-4B07-4ADF-B5A0-6078307CB41F}"/>
                </a:ext>
              </a:extLst>
            </p:cNvPr>
            <p:cNvSpPr>
              <a:spLocks/>
            </p:cNvSpPr>
            <p:nvPr/>
          </p:nvSpPr>
          <p:spPr bwMode="auto">
            <a:xfrm>
              <a:off x="12878172" y="1040654"/>
              <a:ext cx="719684" cy="0"/>
            </a:xfrm>
            <a:custGeom>
              <a:avLst/>
              <a:gdLst>
                <a:gd name="T0" fmla="*/ 0 w 461"/>
                <a:gd name="T1" fmla="*/ 461 w 461"/>
                <a:gd name="T2" fmla="*/ 0 w 461"/>
                <a:gd name="T3" fmla="*/ 0 w 461"/>
                <a:gd name="T4" fmla="*/ 0 w 461"/>
              </a:gdLst>
              <a:ahLst/>
              <a:cxnLst>
                <a:cxn ang="0">
                  <a:pos x="T0" y="0"/>
                </a:cxn>
                <a:cxn ang="0">
                  <a:pos x="T1" y="0"/>
                </a:cxn>
                <a:cxn ang="0">
                  <a:pos x="T2" y="0"/>
                </a:cxn>
                <a:cxn ang="0">
                  <a:pos x="T3" y="0"/>
                </a:cxn>
                <a:cxn ang="0">
                  <a:pos x="T4" y="0"/>
                </a:cxn>
              </a:cxnLst>
              <a:rect l="0" t="0" r="r" b="b"/>
              <a:pathLst>
                <a:path w="461">
                  <a:moveTo>
                    <a:pt x="0" y="0"/>
                  </a:moveTo>
                  <a:lnTo>
                    <a:pt x="461" y="0"/>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24">
              <a:extLst>
                <a:ext uri="{FF2B5EF4-FFF2-40B4-BE49-F238E27FC236}">
                  <a16:creationId xmlns:a16="http://schemas.microsoft.com/office/drawing/2014/main" id="{8E9D32E1-DB6A-4ECC-AC0A-73A9530D83D8}"/>
                </a:ext>
              </a:extLst>
            </p:cNvPr>
            <p:cNvSpPr>
              <a:spLocks/>
            </p:cNvSpPr>
            <p:nvPr/>
          </p:nvSpPr>
          <p:spPr bwMode="auto">
            <a:xfrm>
              <a:off x="13243478" y="1040654"/>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25">
              <a:extLst>
                <a:ext uri="{FF2B5EF4-FFF2-40B4-BE49-F238E27FC236}">
                  <a16:creationId xmlns:a16="http://schemas.microsoft.com/office/drawing/2014/main" id="{1AF4C473-486B-456A-86CA-CB126BDA55BD}"/>
                </a:ext>
              </a:extLst>
            </p:cNvPr>
            <p:cNvSpPr>
              <a:spLocks/>
            </p:cNvSpPr>
            <p:nvPr/>
          </p:nvSpPr>
          <p:spPr bwMode="auto">
            <a:xfrm>
              <a:off x="13288751" y="1074999"/>
              <a:ext cx="1561" cy="29662"/>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26">
              <a:extLst>
                <a:ext uri="{FF2B5EF4-FFF2-40B4-BE49-F238E27FC236}">
                  <a16:creationId xmlns:a16="http://schemas.microsoft.com/office/drawing/2014/main" id="{7C17D3F2-F038-414E-AB54-9169267042CE}"/>
                </a:ext>
              </a:extLst>
            </p:cNvPr>
            <p:cNvSpPr>
              <a:spLocks/>
            </p:cNvSpPr>
            <p:nvPr/>
          </p:nvSpPr>
          <p:spPr bwMode="auto">
            <a:xfrm>
              <a:off x="13288751" y="1074999"/>
              <a:ext cx="64007" cy="29662"/>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27">
              <a:extLst>
                <a:ext uri="{FF2B5EF4-FFF2-40B4-BE49-F238E27FC236}">
                  <a16:creationId xmlns:a16="http://schemas.microsoft.com/office/drawing/2014/main" id="{1A3C475F-5F2E-476C-AACF-477783CCA0FE}"/>
                </a:ext>
              </a:extLst>
            </p:cNvPr>
            <p:cNvSpPr>
              <a:spLocks/>
            </p:cNvSpPr>
            <p:nvPr/>
          </p:nvSpPr>
          <p:spPr bwMode="auto">
            <a:xfrm>
              <a:off x="13327779" y="1074999"/>
              <a:ext cx="29662" cy="65568"/>
            </a:xfrm>
            <a:custGeom>
              <a:avLst/>
              <a:gdLst>
                <a:gd name="T0" fmla="*/ 19 w 19"/>
                <a:gd name="T1" fmla="*/ 0 h 42"/>
                <a:gd name="T2" fmla="*/ 0 w 19"/>
                <a:gd name="T3" fmla="*/ 42 h 42"/>
                <a:gd name="T4" fmla="*/ 19 w 19"/>
                <a:gd name="T5" fmla="*/ 0 h 42"/>
                <a:gd name="T6" fmla="*/ 19 w 19"/>
                <a:gd name="T7" fmla="*/ 0 h 42"/>
                <a:gd name="T8" fmla="*/ 19 w 19"/>
                <a:gd name="T9" fmla="*/ 0 h 42"/>
              </a:gdLst>
              <a:ahLst/>
              <a:cxnLst>
                <a:cxn ang="0">
                  <a:pos x="T0" y="T1"/>
                </a:cxn>
                <a:cxn ang="0">
                  <a:pos x="T2" y="T3"/>
                </a:cxn>
                <a:cxn ang="0">
                  <a:pos x="T4" y="T5"/>
                </a:cxn>
                <a:cxn ang="0">
                  <a:pos x="T6" y="T7"/>
                </a:cxn>
                <a:cxn ang="0">
                  <a:pos x="T8" y="T9"/>
                </a:cxn>
              </a:cxnLst>
              <a:rect l="0" t="0" r="r" b="b"/>
              <a:pathLst>
                <a:path w="19" h="42">
                  <a:moveTo>
                    <a:pt x="19" y="0"/>
                  </a:moveTo>
                  <a:lnTo>
                    <a:pt x="0" y="42"/>
                  </a:lnTo>
                  <a:lnTo>
                    <a:pt x="19" y="0"/>
                  </a:lnTo>
                  <a:lnTo>
                    <a:pt x="19" y="0"/>
                  </a:lnTo>
                  <a:lnTo>
                    <a:pt x="19"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28">
              <a:extLst>
                <a:ext uri="{FF2B5EF4-FFF2-40B4-BE49-F238E27FC236}">
                  <a16:creationId xmlns:a16="http://schemas.microsoft.com/office/drawing/2014/main" id="{1DE4821B-35D0-4E57-B4A3-3E9751D51D5A}"/>
                </a:ext>
              </a:extLst>
            </p:cNvPr>
            <p:cNvSpPr>
              <a:spLocks/>
            </p:cNvSpPr>
            <p:nvPr/>
          </p:nvSpPr>
          <p:spPr bwMode="auto">
            <a:xfrm>
              <a:off x="13329341" y="1110905"/>
              <a:ext cx="62445"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29">
              <a:extLst>
                <a:ext uri="{FF2B5EF4-FFF2-40B4-BE49-F238E27FC236}">
                  <a16:creationId xmlns:a16="http://schemas.microsoft.com/office/drawing/2014/main" id="{55B3EB21-3AEF-45D7-95B9-D47D20454EFE}"/>
                </a:ext>
              </a:extLst>
            </p:cNvPr>
            <p:cNvSpPr>
              <a:spLocks/>
            </p:cNvSpPr>
            <p:nvPr/>
          </p:nvSpPr>
          <p:spPr bwMode="auto">
            <a:xfrm>
              <a:off x="13371491" y="1109344"/>
              <a:ext cx="28100" cy="60884"/>
            </a:xfrm>
            <a:custGeom>
              <a:avLst/>
              <a:gdLst>
                <a:gd name="T0" fmla="*/ 18 w 18"/>
                <a:gd name="T1" fmla="*/ 0 h 39"/>
                <a:gd name="T2" fmla="*/ 0 w 18"/>
                <a:gd name="T3" fmla="*/ 39 h 39"/>
                <a:gd name="T4" fmla="*/ 18 w 18"/>
                <a:gd name="T5" fmla="*/ 0 h 39"/>
                <a:gd name="T6" fmla="*/ 18 w 18"/>
                <a:gd name="T7" fmla="*/ 0 h 39"/>
                <a:gd name="T8" fmla="*/ 18 w 18"/>
                <a:gd name="T9" fmla="*/ 0 h 39"/>
              </a:gdLst>
              <a:ahLst/>
              <a:cxnLst>
                <a:cxn ang="0">
                  <a:pos x="T0" y="T1"/>
                </a:cxn>
                <a:cxn ang="0">
                  <a:pos x="T2" y="T3"/>
                </a:cxn>
                <a:cxn ang="0">
                  <a:pos x="T4" y="T5"/>
                </a:cxn>
                <a:cxn ang="0">
                  <a:pos x="T6" y="T7"/>
                </a:cxn>
                <a:cxn ang="0">
                  <a:pos x="T8" y="T9"/>
                </a:cxn>
              </a:cxnLst>
              <a:rect l="0" t="0" r="r" b="b"/>
              <a:pathLst>
                <a:path w="18" h="39">
                  <a:moveTo>
                    <a:pt x="18" y="0"/>
                  </a:moveTo>
                  <a:lnTo>
                    <a:pt x="0" y="39"/>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30">
              <a:extLst>
                <a:ext uri="{FF2B5EF4-FFF2-40B4-BE49-F238E27FC236}">
                  <a16:creationId xmlns:a16="http://schemas.microsoft.com/office/drawing/2014/main" id="{42016BE0-7ABA-44F7-B3DF-86444D5A17CE}"/>
                </a:ext>
              </a:extLst>
            </p:cNvPr>
            <p:cNvSpPr>
              <a:spLocks/>
            </p:cNvSpPr>
            <p:nvPr/>
          </p:nvSpPr>
          <p:spPr bwMode="auto">
            <a:xfrm>
              <a:off x="13371491" y="1153056"/>
              <a:ext cx="37467" cy="17173"/>
            </a:xfrm>
            <a:custGeom>
              <a:avLst/>
              <a:gdLst>
                <a:gd name="T0" fmla="*/ 0 w 24"/>
                <a:gd name="T1" fmla="*/ 11 h 11"/>
                <a:gd name="T2" fmla="*/ 24 w 24"/>
                <a:gd name="T3" fmla="*/ 0 h 11"/>
                <a:gd name="T4" fmla="*/ 0 w 24"/>
                <a:gd name="T5" fmla="*/ 11 h 11"/>
                <a:gd name="T6" fmla="*/ 0 w 24"/>
                <a:gd name="T7" fmla="*/ 11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0"/>
                  </a:lnTo>
                  <a:lnTo>
                    <a:pt x="0" y="11"/>
                  </a:lnTo>
                  <a:lnTo>
                    <a:pt x="0" y="11"/>
                  </a:lnTo>
                  <a:lnTo>
                    <a:pt x="0" y="11"/>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31">
              <a:extLst>
                <a:ext uri="{FF2B5EF4-FFF2-40B4-BE49-F238E27FC236}">
                  <a16:creationId xmlns:a16="http://schemas.microsoft.com/office/drawing/2014/main" id="{4F7C2EFA-F7A1-4F88-83AF-015FC26AE7AF}"/>
                </a:ext>
              </a:extLst>
            </p:cNvPr>
            <p:cNvSpPr>
              <a:spLocks/>
            </p:cNvSpPr>
            <p:nvPr/>
          </p:nvSpPr>
          <p:spPr bwMode="auto">
            <a:xfrm>
              <a:off x="13402714" y="1153056"/>
              <a:ext cx="71812" cy="56201"/>
            </a:xfrm>
            <a:custGeom>
              <a:avLst/>
              <a:gdLst>
                <a:gd name="T0" fmla="*/ 0 w 46"/>
                <a:gd name="T1" fmla="*/ 0 h 36"/>
                <a:gd name="T2" fmla="*/ 46 w 46"/>
                <a:gd name="T3" fmla="*/ 36 h 36"/>
                <a:gd name="T4" fmla="*/ 0 w 46"/>
                <a:gd name="T5" fmla="*/ 0 h 36"/>
                <a:gd name="T6" fmla="*/ 0 w 46"/>
                <a:gd name="T7" fmla="*/ 0 h 36"/>
                <a:gd name="T8" fmla="*/ 0 w 46"/>
                <a:gd name="T9" fmla="*/ 0 h 36"/>
              </a:gdLst>
              <a:ahLst/>
              <a:cxnLst>
                <a:cxn ang="0">
                  <a:pos x="T0" y="T1"/>
                </a:cxn>
                <a:cxn ang="0">
                  <a:pos x="T2" y="T3"/>
                </a:cxn>
                <a:cxn ang="0">
                  <a:pos x="T4" y="T5"/>
                </a:cxn>
                <a:cxn ang="0">
                  <a:pos x="T6" y="T7"/>
                </a:cxn>
                <a:cxn ang="0">
                  <a:pos x="T8" y="T9"/>
                </a:cxn>
              </a:cxnLst>
              <a:rect l="0" t="0" r="r" b="b"/>
              <a:pathLst>
                <a:path w="46" h="36">
                  <a:moveTo>
                    <a:pt x="0" y="0"/>
                  </a:moveTo>
                  <a:lnTo>
                    <a:pt x="46" y="36"/>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Line 32">
              <a:extLst>
                <a:ext uri="{FF2B5EF4-FFF2-40B4-BE49-F238E27FC236}">
                  <a16:creationId xmlns:a16="http://schemas.microsoft.com/office/drawing/2014/main" id="{EE5FFBA7-C834-4AD0-99C2-6466AC82C245}"/>
                </a:ext>
              </a:extLst>
            </p:cNvPr>
            <p:cNvSpPr>
              <a:spLocks noChangeShapeType="1"/>
            </p:cNvSpPr>
            <p:nvPr/>
          </p:nvSpPr>
          <p:spPr bwMode="auto">
            <a:xfrm>
              <a:off x="12878172" y="1040654"/>
              <a:ext cx="71968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Line 33">
              <a:extLst>
                <a:ext uri="{FF2B5EF4-FFF2-40B4-BE49-F238E27FC236}">
                  <a16:creationId xmlns:a16="http://schemas.microsoft.com/office/drawing/2014/main" id="{A0E7BBAD-04E7-4731-AE5B-C48C64F87293}"/>
                </a:ext>
              </a:extLst>
            </p:cNvPr>
            <p:cNvSpPr>
              <a:spLocks noChangeShapeType="1"/>
            </p:cNvSpPr>
            <p:nvPr/>
          </p:nvSpPr>
          <p:spPr bwMode="auto">
            <a:xfrm>
              <a:off x="13243478" y="1040654"/>
              <a:ext cx="45273" cy="3434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Line 34">
              <a:extLst>
                <a:ext uri="{FF2B5EF4-FFF2-40B4-BE49-F238E27FC236}">
                  <a16:creationId xmlns:a16="http://schemas.microsoft.com/office/drawing/2014/main" id="{8E313D72-526D-4210-9894-1DEC9708F284}"/>
                </a:ext>
              </a:extLst>
            </p:cNvPr>
            <p:cNvSpPr>
              <a:spLocks noChangeShapeType="1"/>
            </p:cNvSpPr>
            <p:nvPr/>
          </p:nvSpPr>
          <p:spPr bwMode="auto">
            <a:xfrm>
              <a:off x="13288751" y="1074999"/>
              <a:ext cx="1561"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Line 35">
              <a:extLst>
                <a:ext uri="{FF2B5EF4-FFF2-40B4-BE49-F238E27FC236}">
                  <a16:creationId xmlns:a16="http://schemas.microsoft.com/office/drawing/2014/main" id="{43DC2427-E876-4F69-94C1-976C13F23C36}"/>
                </a:ext>
              </a:extLst>
            </p:cNvPr>
            <p:cNvSpPr>
              <a:spLocks noChangeShapeType="1"/>
            </p:cNvSpPr>
            <p:nvPr/>
          </p:nvSpPr>
          <p:spPr bwMode="auto">
            <a:xfrm flipV="1">
              <a:off x="13288751" y="1074999"/>
              <a:ext cx="64007"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Line 36">
              <a:extLst>
                <a:ext uri="{FF2B5EF4-FFF2-40B4-BE49-F238E27FC236}">
                  <a16:creationId xmlns:a16="http://schemas.microsoft.com/office/drawing/2014/main" id="{9D851D49-9D35-432C-9741-D734E15F2D8C}"/>
                </a:ext>
              </a:extLst>
            </p:cNvPr>
            <p:cNvSpPr>
              <a:spLocks noChangeShapeType="1"/>
            </p:cNvSpPr>
            <p:nvPr/>
          </p:nvSpPr>
          <p:spPr bwMode="auto">
            <a:xfrm flipH="1">
              <a:off x="13327779" y="1074999"/>
              <a:ext cx="29662" cy="6556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Line 37">
              <a:extLst>
                <a:ext uri="{FF2B5EF4-FFF2-40B4-BE49-F238E27FC236}">
                  <a16:creationId xmlns:a16="http://schemas.microsoft.com/office/drawing/2014/main" id="{CFB56078-FCBF-4BA6-8D92-BAB03148FC06}"/>
                </a:ext>
              </a:extLst>
            </p:cNvPr>
            <p:cNvSpPr>
              <a:spLocks noChangeShapeType="1"/>
            </p:cNvSpPr>
            <p:nvPr/>
          </p:nvSpPr>
          <p:spPr bwMode="auto">
            <a:xfrm flipV="1">
              <a:off x="13329341" y="1110905"/>
              <a:ext cx="62445"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38">
              <a:extLst>
                <a:ext uri="{FF2B5EF4-FFF2-40B4-BE49-F238E27FC236}">
                  <a16:creationId xmlns:a16="http://schemas.microsoft.com/office/drawing/2014/main" id="{855B9164-20DE-414E-AE70-0CA822B3F97F}"/>
                </a:ext>
              </a:extLst>
            </p:cNvPr>
            <p:cNvSpPr>
              <a:spLocks noChangeShapeType="1"/>
            </p:cNvSpPr>
            <p:nvPr/>
          </p:nvSpPr>
          <p:spPr bwMode="auto">
            <a:xfrm flipH="1">
              <a:off x="13371491" y="1109344"/>
              <a:ext cx="28100" cy="60884"/>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Line 39">
              <a:extLst>
                <a:ext uri="{FF2B5EF4-FFF2-40B4-BE49-F238E27FC236}">
                  <a16:creationId xmlns:a16="http://schemas.microsoft.com/office/drawing/2014/main" id="{44E7A61E-EF02-4AD6-8281-BDE30AAA389F}"/>
                </a:ext>
              </a:extLst>
            </p:cNvPr>
            <p:cNvSpPr>
              <a:spLocks noChangeShapeType="1"/>
            </p:cNvSpPr>
            <p:nvPr/>
          </p:nvSpPr>
          <p:spPr bwMode="auto">
            <a:xfrm flipV="1">
              <a:off x="13371491" y="1153056"/>
              <a:ext cx="37467" cy="17173"/>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Line 40">
              <a:extLst>
                <a:ext uri="{FF2B5EF4-FFF2-40B4-BE49-F238E27FC236}">
                  <a16:creationId xmlns:a16="http://schemas.microsoft.com/office/drawing/2014/main" id="{4804AE6F-AFC4-4635-A49E-7EE9AF68F695}"/>
                </a:ext>
              </a:extLst>
            </p:cNvPr>
            <p:cNvSpPr>
              <a:spLocks noChangeShapeType="1"/>
            </p:cNvSpPr>
            <p:nvPr/>
          </p:nvSpPr>
          <p:spPr bwMode="auto">
            <a:xfrm>
              <a:off x="13402714" y="1153056"/>
              <a:ext cx="71812" cy="5620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Freeform 41">
              <a:extLst>
                <a:ext uri="{FF2B5EF4-FFF2-40B4-BE49-F238E27FC236}">
                  <a16:creationId xmlns:a16="http://schemas.microsoft.com/office/drawing/2014/main" id="{206BBAA3-797A-42C7-AE7C-0CC1B11A8B78}"/>
                </a:ext>
              </a:extLst>
            </p:cNvPr>
            <p:cNvSpPr>
              <a:spLocks/>
            </p:cNvSpPr>
            <p:nvPr/>
          </p:nvSpPr>
          <p:spPr bwMode="auto">
            <a:xfrm>
              <a:off x="12878172" y="1418449"/>
              <a:ext cx="719684" cy="0"/>
            </a:xfrm>
            <a:custGeom>
              <a:avLst/>
              <a:gdLst>
                <a:gd name="T0" fmla="*/ 0 w 461"/>
                <a:gd name="T1" fmla="*/ 461 w 461"/>
                <a:gd name="T2" fmla="*/ 0 w 461"/>
                <a:gd name="T3" fmla="*/ 0 w 461"/>
                <a:gd name="T4" fmla="*/ 0 w 461"/>
              </a:gdLst>
              <a:ahLst/>
              <a:cxnLst>
                <a:cxn ang="0">
                  <a:pos x="T0" y="0"/>
                </a:cxn>
                <a:cxn ang="0">
                  <a:pos x="T1" y="0"/>
                </a:cxn>
                <a:cxn ang="0">
                  <a:pos x="T2" y="0"/>
                </a:cxn>
                <a:cxn ang="0">
                  <a:pos x="T3" y="0"/>
                </a:cxn>
                <a:cxn ang="0">
                  <a:pos x="T4" y="0"/>
                </a:cxn>
              </a:cxnLst>
              <a:rect l="0" t="0" r="r" b="b"/>
              <a:pathLst>
                <a:path w="461">
                  <a:moveTo>
                    <a:pt x="0" y="0"/>
                  </a:moveTo>
                  <a:lnTo>
                    <a:pt x="46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Freeform 42">
              <a:extLst>
                <a:ext uri="{FF2B5EF4-FFF2-40B4-BE49-F238E27FC236}">
                  <a16:creationId xmlns:a16="http://schemas.microsoft.com/office/drawing/2014/main" id="{3C7BE711-8938-46A9-8F50-139319F98214}"/>
                </a:ext>
              </a:extLst>
            </p:cNvPr>
            <p:cNvSpPr>
              <a:spLocks/>
            </p:cNvSpPr>
            <p:nvPr/>
          </p:nvSpPr>
          <p:spPr bwMode="auto">
            <a:xfrm>
              <a:off x="13243478" y="1418449"/>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43">
              <a:extLst>
                <a:ext uri="{FF2B5EF4-FFF2-40B4-BE49-F238E27FC236}">
                  <a16:creationId xmlns:a16="http://schemas.microsoft.com/office/drawing/2014/main" id="{A6430A4D-3A0F-4381-9204-72715134F002}"/>
                </a:ext>
              </a:extLst>
            </p:cNvPr>
            <p:cNvSpPr>
              <a:spLocks/>
            </p:cNvSpPr>
            <p:nvPr/>
          </p:nvSpPr>
          <p:spPr bwMode="auto">
            <a:xfrm>
              <a:off x="13288751" y="1452794"/>
              <a:ext cx="1561" cy="28100"/>
            </a:xfrm>
            <a:custGeom>
              <a:avLst/>
              <a:gdLst>
                <a:gd name="T0" fmla="*/ 0 w 1"/>
                <a:gd name="T1" fmla="*/ 0 h 18"/>
                <a:gd name="T2" fmla="*/ 1 w 1"/>
                <a:gd name="T3" fmla="*/ 18 h 18"/>
                <a:gd name="T4" fmla="*/ 0 w 1"/>
                <a:gd name="T5" fmla="*/ 0 h 18"/>
                <a:gd name="T6" fmla="*/ 0 w 1"/>
                <a:gd name="T7" fmla="*/ 0 h 18"/>
                <a:gd name="T8" fmla="*/ 0 w 1"/>
                <a:gd name="T9" fmla="*/ 0 h 18"/>
              </a:gdLst>
              <a:ahLst/>
              <a:cxnLst>
                <a:cxn ang="0">
                  <a:pos x="T0" y="T1"/>
                </a:cxn>
                <a:cxn ang="0">
                  <a:pos x="T2" y="T3"/>
                </a:cxn>
                <a:cxn ang="0">
                  <a:pos x="T4" y="T5"/>
                </a:cxn>
                <a:cxn ang="0">
                  <a:pos x="T6" y="T7"/>
                </a:cxn>
                <a:cxn ang="0">
                  <a:pos x="T8" y="T9"/>
                </a:cxn>
              </a:cxnLst>
              <a:rect l="0" t="0" r="r" b="b"/>
              <a:pathLst>
                <a:path w="1" h="18">
                  <a:moveTo>
                    <a:pt x="0" y="0"/>
                  </a:moveTo>
                  <a:lnTo>
                    <a:pt x="1" y="18"/>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44">
              <a:extLst>
                <a:ext uri="{FF2B5EF4-FFF2-40B4-BE49-F238E27FC236}">
                  <a16:creationId xmlns:a16="http://schemas.microsoft.com/office/drawing/2014/main" id="{4EB20D10-CC8C-492C-A088-83B533E42465}"/>
                </a:ext>
              </a:extLst>
            </p:cNvPr>
            <p:cNvSpPr>
              <a:spLocks/>
            </p:cNvSpPr>
            <p:nvPr/>
          </p:nvSpPr>
          <p:spPr bwMode="auto">
            <a:xfrm>
              <a:off x="13288751" y="1452794"/>
              <a:ext cx="64007" cy="28100"/>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45">
              <a:extLst>
                <a:ext uri="{FF2B5EF4-FFF2-40B4-BE49-F238E27FC236}">
                  <a16:creationId xmlns:a16="http://schemas.microsoft.com/office/drawing/2014/main" id="{58A86F57-2FC6-49FA-BA0C-61A71A483D56}"/>
                </a:ext>
              </a:extLst>
            </p:cNvPr>
            <p:cNvSpPr>
              <a:spLocks/>
            </p:cNvSpPr>
            <p:nvPr/>
          </p:nvSpPr>
          <p:spPr bwMode="auto">
            <a:xfrm>
              <a:off x="13327779" y="1452794"/>
              <a:ext cx="29662" cy="65568"/>
            </a:xfrm>
            <a:custGeom>
              <a:avLst/>
              <a:gdLst>
                <a:gd name="T0" fmla="*/ 19 w 19"/>
                <a:gd name="T1" fmla="*/ 0 h 42"/>
                <a:gd name="T2" fmla="*/ 0 w 19"/>
                <a:gd name="T3" fmla="*/ 42 h 42"/>
                <a:gd name="T4" fmla="*/ 19 w 19"/>
                <a:gd name="T5" fmla="*/ 0 h 42"/>
                <a:gd name="T6" fmla="*/ 19 w 19"/>
                <a:gd name="T7" fmla="*/ 0 h 42"/>
                <a:gd name="T8" fmla="*/ 19 w 19"/>
                <a:gd name="T9" fmla="*/ 0 h 42"/>
              </a:gdLst>
              <a:ahLst/>
              <a:cxnLst>
                <a:cxn ang="0">
                  <a:pos x="T0" y="T1"/>
                </a:cxn>
                <a:cxn ang="0">
                  <a:pos x="T2" y="T3"/>
                </a:cxn>
                <a:cxn ang="0">
                  <a:pos x="T4" y="T5"/>
                </a:cxn>
                <a:cxn ang="0">
                  <a:pos x="T6" y="T7"/>
                </a:cxn>
                <a:cxn ang="0">
                  <a:pos x="T8" y="T9"/>
                </a:cxn>
              </a:cxnLst>
              <a:rect l="0" t="0" r="r" b="b"/>
              <a:pathLst>
                <a:path w="19" h="42">
                  <a:moveTo>
                    <a:pt x="19" y="0"/>
                  </a:moveTo>
                  <a:lnTo>
                    <a:pt x="0" y="42"/>
                  </a:lnTo>
                  <a:lnTo>
                    <a:pt x="19" y="0"/>
                  </a:lnTo>
                  <a:lnTo>
                    <a:pt x="19" y="0"/>
                  </a:lnTo>
                  <a:lnTo>
                    <a:pt x="19"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46">
              <a:extLst>
                <a:ext uri="{FF2B5EF4-FFF2-40B4-BE49-F238E27FC236}">
                  <a16:creationId xmlns:a16="http://schemas.microsoft.com/office/drawing/2014/main" id="{DA292746-A7CE-4E58-BD8C-4942E657B763}"/>
                </a:ext>
              </a:extLst>
            </p:cNvPr>
            <p:cNvSpPr>
              <a:spLocks/>
            </p:cNvSpPr>
            <p:nvPr/>
          </p:nvSpPr>
          <p:spPr bwMode="auto">
            <a:xfrm>
              <a:off x="13329341" y="1490262"/>
              <a:ext cx="62445" cy="28100"/>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47">
              <a:extLst>
                <a:ext uri="{FF2B5EF4-FFF2-40B4-BE49-F238E27FC236}">
                  <a16:creationId xmlns:a16="http://schemas.microsoft.com/office/drawing/2014/main" id="{1E801DDA-54F6-4D89-91AC-0096F95DB8F0}"/>
                </a:ext>
              </a:extLst>
            </p:cNvPr>
            <p:cNvSpPr>
              <a:spLocks/>
            </p:cNvSpPr>
            <p:nvPr/>
          </p:nvSpPr>
          <p:spPr bwMode="auto">
            <a:xfrm>
              <a:off x="13371491" y="1487140"/>
              <a:ext cx="28100" cy="62446"/>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48">
              <a:extLst>
                <a:ext uri="{FF2B5EF4-FFF2-40B4-BE49-F238E27FC236}">
                  <a16:creationId xmlns:a16="http://schemas.microsoft.com/office/drawing/2014/main" id="{59EB4EFE-14A7-45F9-A6ED-818FA8A6401D}"/>
                </a:ext>
              </a:extLst>
            </p:cNvPr>
            <p:cNvSpPr>
              <a:spLocks/>
            </p:cNvSpPr>
            <p:nvPr/>
          </p:nvSpPr>
          <p:spPr bwMode="auto">
            <a:xfrm>
              <a:off x="13371491" y="1532413"/>
              <a:ext cx="37467" cy="17173"/>
            </a:xfrm>
            <a:custGeom>
              <a:avLst/>
              <a:gdLst>
                <a:gd name="T0" fmla="*/ 0 w 24"/>
                <a:gd name="T1" fmla="*/ 11 h 11"/>
                <a:gd name="T2" fmla="*/ 24 w 24"/>
                <a:gd name="T3" fmla="*/ 0 h 11"/>
                <a:gd name="T4" fmla="*/ 0 w 24"/>
                <a:gd name="T5" fmla="*/ 11 h 11"/>
                <a:gd name="T6" fmla="*/ 0 w 24"/>
                <a:gd name="T7" fmla="*/ 11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0"/>
                  </a:lnTo>
                  <a:lnTo>
                    <a:pt x="0" y="11"/>
                  </a:lnTo>
                  <a:lnTo>
                    <a:pt x="0" y="11"/>
                  </a:lnTo>
                  <a:lnTo>
                    <a:pt x="0" y="11"/>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49">
              <a:extLst>
                <a:ext uri="{FF2B5EF4-FFF2-40B4-BE49-F238E27FC236}">
                  <a16:creationId xmlns:a16="http://schemas.microsoft.com/office/drawing/2014/main" id="{31646A40-F383-43FC-A810-80137DEC533F}"/>
                </a:ext>
              </a:extLst>
            </p:cNvPr>
            <p:cNvSpPr>
              <a:spLocks/>
            </p:cNvSpPr>
            <p:nvPr/>
          </p:nvSpPr>
          <p:spPr bwMode="auto">
            <a:xfrm>
              <a:off x="13402714" y="1532413"/>
              <a:ext cx="71812" cy="54640"/>
            </a:xfrm>
            <a:custGeom>
              <a:avLst/>
              <a:gdLst>
                <a:gd name="T0" fmla="*/ 0 w 46"/>
                <a:gd name="T1" fmla="*/ 0 h 35"/>
                <a:gd name="T2" fmla="*/ 46 w 46"/>
                <a:gd name="T3" fmla="*/ 35 h 35"/>
                <a:gd name="T4" fmla="*/ 0 w 46"/>
                <a:gd name="T5" fmla="*/ 0 h 35"/>
                <a:gd name="T6" fmla="*/ 0 w 46"/>
                <a:gd name="T7" fmla="*/ 0 h 35"/>
                <a:gd name="T8" fmla="*/ 0 w 46"/>
                <a:gd name="T9" fmla="*/ 0 h 35"/>
              </a:gdLst>
              <a:ahLst/>
              <a:cxnLst>
                <a:cxn ang="0">
                  <a:pos x="T0" y="T1"/>
                </a:cxn>
                <a:cxn ang="0">
                  <a:pos x="T2" y="T3"/>
                </a:cxn>
                <a:cxn ang="0">
                  <a:pos x="T4" y="T5"/>
                </a:cxn>
                <a:cxn ang="0">
                  <a:pos x="T6" y="T7"/>
                </a:cxn>
                <a:cxn ang="0">
                  <a:pos x="T8" y="T9"/>
                </a:cxn>
              </a:cxnLst>
              <a:rect l="0" t="0" r="r" b="b"/>
              <a:pathLst>
                <a:path w="46" h="35">
                  <a:moveTo>
                    <a:pt x="0" y="0"/>
                  </a:moveTo>
                  <a:lnTo>
                    <a:pt x="46" y="35"/>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Line 50">
              <a:extLst>
                <a:ext uri="{FF2B5EF4-FFF2-40B4-BE49-F238E27FC236}">
                  <a16:creationId xmlns:a16="http://schemas.microsoft.com/office/drawing/2014/main" id="{282B8C59-C005-46B5-BFE4-62A1EAEC598D}"/>
                </a:ext>
              </a:extLst>
            </p:cNvPr>
            <p:cNvSpPr>
              <a:spLocks noChangeShapeType="1"/>
            </p:cNvSpPr>
            <p:nvPr/>
          </p:nvSpPr>
          <p:spPr bwMode="auto">
            <a:xfrm>
              <a:off x="12878172" y="1418449"/>
              <a:ext cx="71968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Line 51">
              <a:extLst>
                <a:ext uri="{FF2B5EF4-FFF2-40B4-BE49-F238E27FC236}">
                  <a16:creationId xmlns:a16="http://schemas.microsoft.com/office/drawing/2014/main" id="{BD96C697-96BC-43A1-BF1E-67C1E26592F9}"/>
                </a:ext>
              </a:extLst>
            </p:cNvPr>
            <p:cNvSpPr>
              <a:spLocks noChangeShapeType="1"/>
            </p:cNvSpPr>
            <p:nvPr/>
          </p:nvSpPr>
          <p:spPr bwMode="auto">
            <a:xfrm>
              <a:off x="13243478" y="1418449"/>
              <a:ext cx="45273" cy="3434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9" name="Line 52">
              <a:extLst>
                <a:ext uri="{FF2B5EF4-FFF2-40B4-BE49-F238E27FC236}">
                  <a16:creationId xmlns:a16="http://schemas.microsoft.com/office/drawing/2014/main" id="{4B7CED64-56BA-4A71-B862-CD4EBDC21F14}"/>
                </a:ext>
              </a:extLst>
            </p:cNvPr>
            <p:cNvSpPr>
              <a:spLocks noChangeShapeType="1"/>
            </p:cNvSpPr>
            <p:nvPr/>
          </p:nvSpPr>
          <p:spPr bwMode="auto">
            <a:xfrm>
              <a:off x="13288751" y="1452794"/>
              <a:ext cx="1561"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Line 53">
              <a:extLst>
                <a:ext uri="{FF2B5EF4-FFF2-40B4-BE49-F238E27FC236}">
                  <a16:creationId xmlns:a16="http://schemas.microsoft.com/office/drawing/2014/main" id="{4585586C-AAC6-44F1-941E-1F7E7734982D}"/>
                </a:ext>
              </a:extLst>
            </p:cNvPr>
            <p:cNvSpPr>
              <a:spLocks noChangeShapeType="1"/>
            </p:cNvSpPr>
            <p:nvPr/>
          </p:nvSpPr>
          <p:spPr bwMode="auto">
            <a:xfrm flipV="1">
              <a:off x="13288751" y="1452794"/>
              <a:ext cx="64007"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1" name="Line 54">
              <a:extLst>
                <a:ext uri="{FF2B5EF4-FFF2-40B4-BE49-F238E27FC236}">
                  <a16:creationId xmlns:a16="http://schemas.microsoft.com/office/drawing/2014/main" id="{F27ADE19-BDB2-4D2E-A317-C98074CCCF46}"/>
                </a:ext>
              </a:extLst>
            </p:cNvPr>
            <p:cNvSpPr>
              <a:spLocks noChangeShapeType="1"/>
            </p:cNvSpPr>
            <p:nvPr/>
          </p:nvSpPr>
          <p:spPr bwMode="auto">
            <a:xfrm flipH="1">
              <a:off x="13327779" y="1452794"/>
              <a:ext cx="29662" cy="6556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Line 55">
              <a:extLst>
                <a:ext uri="{FF2B5EF4-FFF2-40B4-BE49-F238E27FC236}">
                  <a16:creationId xmlns:a16="http://schemas.microsoft.com/office/drawing/2014/main" id="{3A644785-BEED-4B82-8BDF-374A98602931}"/>
                </a:ext>
              </a:extLst>
            </p:cNvPr>
            <p:cNvSpPr>
              <a:spLocks noChangeShapeType="1"/>
            </p:cNvSpPr>
            <p:nvPr/>
          </p:nvSpPr>
          <p:spPr bwMode="auto">
            <a:xfrm flipV="1">
              <a:off x="13329341" y="1490262"/>
              <a:ext cx="62445"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3" name="Line 56">
              <a:extLst>
                <a:ext uri="{FF2B5EF4-FFF2-40B4-BE49-F238E27FC236}">
                  <a16:creationId xmlns:a16="http://schemas.microsoft.com/office/drawing/2014/main" id="{DAA41CC0-429C-417F-87CD-E7EF3EBDB677}"/>
                </a:ext>
              </a:extLst>
            </p:cNvPr>
            <p:cNvSpPr>
              <a:spLocks noChangeShapeType="1"/>
            </p:cNvSpPr>
            <p:nvPr/>
          </p:nvSpPr>
          <p:spPr bwMode="auto">
            <a:xfrm flipH="1">
              <a:off x="13371491" y="1487140"/>
              <a:ext cx="28100"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Line 57">
              <a:extLst>
                <a:ext uri="{FF2B5EF4-FFF2-40B4-BE49-F238E27FC236}">
                  <a16:creationId xmlns:a16="http://schemas.microsoft.com/office/drawing/2014/main" id="{A6B3830F-B927-4A43-88CF-7A28823B3F9A}"/>
                </a:ext>
              </a:extLst>
            </p:cNvPr>
            <p:cNvSpPr>
              <a:spLocks noChangeShapeType="1"/>
            </p:cNvSpPr>
            <p:nvPr/>
          </p:nvSpPr>
          <p:spPr bwMode="auto">
            <a:xfrm flipV="1">
              <a:off x="13371491" y="1532413"/>
              <a:ext cx="37467" cy="17173"/>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5" name="Line 58">
              <a:extLst>
                <a:ext uri="{FF2B5EF4-FFF2-40B4-BE49-F238E27FC236}">
                  <a16:creationId xmlns:a16="http://schemas.microsoft.com/office/drawing/2014/main" id="{B4C93B4F-E9A0-41D3-B6B5-2676156308D8}"/>
                </a:ext>
              </a:extLst>
            </p:cNvPr>
            <p:cNvSpPr>
              <a:spLocks noChangeShapeType="1"/>
            </p:cNvSpPr>
            <p:nvPr/>
          </p:nvSpPr>
          <p:spPr bwMode="auto">
            <a:xfrm>
              <a:off x="13402714" y="1532413"/>
              <a:ext cx="71812" cy="5464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Freeform 59">
              <a:extLst>
                <a:ext uri="{FF2B5EF4-FFF2-40B4-BE49-F238E27FC236}">
                  <a16:creationId xmlns:a16="http://schemas.microsoft.com/office/drawing/2014/main" id="{E0A997C9-D110-480E-866A-6D54CBF21FB0}"/>
                </a:ext>
              </a:extLst>
            </p:cNvPr>
            <p:cNvSpPr>
              <a:spLocks/>
            </p:cNvSpPr>
            <p:nvPr/>
          </p:nvSpPr>
          <p:spPr bwMode="auto">
            <a:xfrm>
              <a:off x="12873489" y="1780634"/>
              <a:ext cx="718123" cy="0"/>
            </a:xfrm>
            <a:custGeom>
              <a:avLst/>
              <a:gdLst>
                <a:gd name="T0" fmla="*/ 0 w 460"/>
                <a:gd name="T1" fmla="*/ 460 w 460"/>
                <a:gd name="T2" fmla="*/ 0 w 460"/>
                <a:gd name="T3" fmla="*/ 0 w 460"/>
                <a:gd name="T4" fmla="*/ 0 w 460"/>
              </a:gdLst>
              <a:ahLst/>
              <a:cxnLst>
                <a:cxn ang="0">
                  <a:pos x="T0" y="0"/>
                </a:cxn>
                <a:cxn ang="0">
                  <a:pos x="T1" y="0"/>
                </a:cxn>
                <a:cxn ang="0">
                  <a:pos x="T2" y="0"/>
                </a:cxn>
                <a:cxn ang="0">
                  <a:pos x="T3" y="0"/>
                </a:cxn>
                <a:cxn ang="0">
                  <a:pos x="T4" y="0"/>
                </a:cxn>
              </a:cxnLst>
              <a:rect l="0" t="0" r="r" b="b"/>
              <a:pathLst>
                <a:path w="460">
                  <a:moveTo>
                    <a:pt x="0" y="0"/>
                  </a:moveTo>
                  <a:lnTo>
                    <a:pt x="460" y="0"/>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60">
              <a:extLst>
                <a:ext uri="{FF2B5EF4-FFF2-40B4-BE49-F238E27FC236}">
                  <a16:creationId xmlns:a16="http://schemas.microsoft.com/office/drawing/2014/main" id="{5DB56CAE-2745-4F72-A43A-2E91ED8E67D5}"/>
                </a:ext>
              </a:extLst>
            </p:cNvPr>
            <p:cNvSpPr>
              <a:spLocks/>
            </p:cNvSpPr>
            <p:nvPr/>
          </p:nvSpPr>
          <p:spPr bwMode="auto">
            <a:xfrm>
              <a:off x="13235672" y="1780634"/>
              <a:ext cx="46834" cy="35906"/>
            </a:xfrm>
            <a:custGeom>
              <a:avLst/>
              <a:gdLst>
                <a:gd name="T0" fmla="*/ 0 w 30"/>
                <a:gd name="T1" fmla="*/ 0 h 23"/>
                <a:gd name="T2" fmla="*/ 30 w 30"/>
                <a:gd name="T3" fmla="*/ 23 h 23"/>
                <a:gd name="T4" fmla="*/ 0 w 30"/>
                <a:gd name="T5" fmla="*/ 0 h 23"/>
                <a:gd name="T6" fmla="*/ 0 w 30"/>
                <a:gd name="T7" fmla="*/ 0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lnTo>
                    <a:pt x="30" y="23"/>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61">
              <a:extLst>
                <a:ext uri="{FF2B5EF4-FFF2-40B4-BE49-F238E27FC236}">
                  <a16:creationId xmlns:a16="http://schemas.microsoft.com/office/drawing/2014/main" id="{2ADB045D-AC4A-4753-81EB-F6AB247EB703}"/>
                </a:ext>
              </a:extLst>
            </p:cNvPr>
            <p:cNvSpPr>
              <a:spLocks/>
            </p:cNvSpPr>
            <p:nvPr/>
          </p:nvSpPr>
          <p:spPr bwMode="auto">
            <a:xfrm>
              <a:off x="13282506" y="1816540"/>
              <a:ext cx="1561" cy="29662"/>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62">
              <a:extLst>
                <a:ext uri="{FF2B5EF4-FFF2-40B4-BE49-F238E27FC236}">
                  <a16:creationId xmlns:a16="http://schemas.microsoft.com/office/drawing/2014/main" id="{232799A7-75FA-4B57-BC7C-EEDC4A1B18C3}"/>
                </a:ext>
              </a:extLst>
            </p:cNvPr>
            <p:cNvSpPr>
              <a:spLocks/>
            </p:cNvSpPr>
            <p:nvPr/>
          </p:nvSpPr>
          <p:spPr bwMode="auto">
            <a:xfrm>
              <a:off x="13282506" y="1816540"/>
              <a:ext cx="62445"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63">
              <a:extLst>
                <a:ext uri="{FF2B5EF4-FFF2-40B4-BE49-F238E27FC236}">
                  <a16:creationId xmlns:a16="http://schemas.microsoft.com/office/drawing/2014/main" id="{0BC2938F-6AE0-467B-A864-CD69DC532375}"/>
                </a:ext>
              </a:extLst>
            </p:cNvPr>
            <p:cNvSpPr>
              <a:spLocks/>
            </p:cNvSpPr>
            <p:nvPr/>
          </p:nvSpPr>
          <p:spPr bwMode="auto">
            <a:xfrm>
              <a:off x="13321535" y="1816540"/>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64">
              <a:extLst>
                <a:ext uri="{FF2B5EF4-FFF2-40B4-BE49-F238E27FC236}">
                  <a16:creationId xmlns:a16="http://schemas.microsoft.com/office/drawing/2014/main" id="{743E39B7-DEF7-4F86-B48C-FA5624C60722}"/>
                </a:ext>
              </a:extLst>
            </p:cNvPr>
            <p:cNvSpPr>
              <a:spLocks/>
            </p:cNvSpPr>
            <p:nvPr/>
          </p:nvSpPr>
          <p:spPr bwMode="auto">
            <a:xfrm>
              <a:off x="13323096" y="1850885"/>
              <a:ext cx="60884" cy="29662"/>
            </a:xfrm>
            <a:custGeom>
              <a:avLst/>
              <a:gdLst>
                <a:gd name="T0" fmla="*/ 0 w 39"/>
                <a:gd name="T1" fmla="*/ 19 h 19"/>
                <a:gd name="T2" fmla="*/ 39 w 39"/>
                <a:gd name="T3" fmla="*/ 0 h 19"/>
                <a:gd name="T4" fmla="*/ 0 w 39"/>
                <a:gd name="T5" fmla="*/ 19 h 19"/>
                <a:gd name="T6" fmla="*/ 0 w 39"/>
                <a:gd name="T7" fmla="*/ 19 h 19"/>
                <a:gd name="T8" fmla="*/ 0 w 39"/>
                <a:gd name="T9" fmla="*/ 19 h 19"/>
              </a:gdLst>
              <a:ahLst/>
              <a:cxnLst>
                <a:cxn ang="0">
                  <a:pos x="T0" y="T1"/>
                </a:cxn>
                <a:cxn ang="0">
                  <a:pos x="T2" y="T3"/>
                </a:cxn>
                <a:cxn ang="0">
                  <a:pos x="T4" y="T5"/>
                </a:cxn>
                <a:cxn ang="0">
                  <a:pos x="T6" y="T7"/>
                </a:cxn>
                <a:cxn ang="0">
                  <a:pos x="T8" y="T9"/>
                </a:cxn>
              </a:cxnLst>
              <a:rect l="0" t="0" r="r" b="b"/>
              <a:pathLst>
                <a:path w="39" h="19">
                  <a:moveTo>
                    <a:pt x="0" y="19"/>
                  </a:moveTo>
                  <a:lnTo>
                    <a:pt x="39"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65">
              <a:extLst>
                <a:ext uri="{FF2B5EF4-FFF2-40B4-BE49-F238E27FC236}">
                  <a16:creationId xmlns:a16="http://schemas.microsoft.com/office/drawing/2014/main" id="{8E13EBCE-8FF4-4697-8797-0172F05DF03B}"/>
                </a:ext>
              </a:extLst>
            </p:cNvPr>
            <p:cNvSpPr>
              <a:spLocks/>
            </p:cNvSpPr>
            <p:nvPr/>
          </p:nvSpPr>
          <p:spPr bwMode="auto">
            <a:xfrm>
              <a:off x="13365247" y="1847763"/>
              <a:ext cx="26539" cy="62446"/>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66">
              <a:extLst>
                <a:ext uri="{FF2B5EF4-FFF2-40B4-BE49-F238E27FC236}">
                  <a16:creationId xmlns:a16="http://schemas.microsoft.com/office/drawing/2014/main" id="{18D28E8B-0545-41E6-85DC-FD6631406A62}"/>
                </a:ext>
              </a:extLst>
            </p:cNvPr>
            <p:cNvSpPr>
              <a:spLocks/>
            </p:cNvSpPr>
            <p:nvPr/>
          </p:nvSpPr>
          <p:spPr bwMode="auto">
            <a:xfrm>
              <a:off x="13365247" y="1893036"/>
              <a:ext cx="37467" cy="17173"/>
            </a:xfrm>
            <a:custGeom>
              <a:avLst/>
              <a:gdLst>
                <a:gd name="T0" fmla="*/ 0 w 24"/>
                <a:gd name="T1" fmla="*/ 11 h 11"/>
                <a:gd name="T2" fmla="*/ 24 w 24"/>
                <a:gd name="T3" fmla="*/ 0 h 11"/>
                <a:gd name="T4" fmla="*/ 0 w 24"/>
                <a:gd name="T5" fmla="*/ 11 h 11"/>
                <a:gd name="T6" fmla="*/ 0 w 24"/>
                <a:gd name="T7" fmla="*/ 11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0"/>
                  </a:lnTo>
                  <a:lnTo>
                    <a:pt x="0" y="11"/>
                  </a:lnTo>
                  <a:lnTo>
                    <a:pt x="0" y="11"/>
                  </a:lnTo>
                  <a:lnTo>
                    <a:pt x="0" y="11"/>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67">
              <a:extLst>
                <a:ext uri="{FF2B5EF4-FFF2-40B4-BE49-F238E27FC236}">
                  <a16:creationId xmlns:a16="http://schemas.microsoft.com/office/drawing/2014/main" id="{22481784-DBFB-40A9-A34F-D273044B1E97}"/>
                </a:ext>
              </a:extLst>
            </p:cNvPr>
            <p:cNvSpPr>
              <a:spLocks/>
            </p:cNvSpPr>
            <p:nvPr/>
          </p:nvSpPr>
          <p:spPr bwMode="auto">
            <a:xfrm>
              <a:off x="13398031" y="1893036"/>
              <a:ext cx="70251" cy="56201"/>
            </a:xfrm>
            <a:custGeom>
              <a:avLst/>
              <a:gdLst>
                <a:gd name="T0" fmla="*/ 0 w 45"/>
                <a:gd name="T1" fmla="*/ 0 h 36"/>
                <a:gd name="T2" fmla="*/ 45 w 45"/>
                <a:gd name="T3" fmla="*/ 36 h 36"/>
                <a:gd name="T4" fmla="*/ 0 w 45"/>
                <a:gd name="T5" fmla="*/ 0 h 36"/>
                <a:gd name="T6" fmla="*/ 0 w 45"/>
                <a:gd name="T7" fmla="*/ 0 h 36"/>
                <a:gd name="T8" fmla="*/ 0 w 45"/>
                <a:gd name="T9" fmla="*/ 0 h 36"/>
              </a:gdLst>
              <a:ahLst/>
              <a:cxnLst>
                <a:cxn ang="0">
                  <a:pos x="T0" y="T1"/>
                </a:cxn>
                <a:cxn ang="0">
                  <a:pos x="T2" y="T3"/>
                </a:cxn>
                <a:cxn ang="0">
                  <a:pos x="T4" y="T5"/>
                </a:cxn>
                <a:cxn ang="0">
                  <a:pos x="T6" y="T7"/>
                </a:cxn>
                <a:cxn ang="0">
                  <a:pos x="T8" y="T9"/>
                </a:cxn>
              </a:cxnLst>
              <a:rect l="0" t="0" r="r" b="b"/>
              <a:pathLst>
                <a:path w="45" h="36">
                  <a:moveTo>
                    <a:pt x="0" y="0"/>
                  </a:moveTo>
                  <a:lnTo>
                    <a:pt x="45" y="36"/>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Line 68">
              <a:extLst>
                <a:ext uri="{FF2B5EF4-FFF2-40B4-BE49-F238E27FC236}">
                  <a16:creationId xmlns:a16="http://schemas.microsoft.com/office/drawing/2014/main" id="{C17CA683-99F1-4150-B911-0E38111FF98D}"/>
                </a:ext>
              </a:extLst>
            </p:cNvPr>
            <p:cNvSpPr>
              <a:spLocks noChangeShapeType="1"/>
            </p:cNvSpPr>
            <p:nvPr/>
          </p:nvSpPr>
          <p:spPr bwMode="auto">
            <a:xfrm>
              <a:off x="12873489" y="1780634"/>
              <a:ext cx="718123"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Line 69">
              <a:extLst>
                <a:ext uri="{FF2B5EF4-FFF2-40B4-BE49-F238E27FC236}">
                  <a16:creationId xmlns:a16="http://schemas.microsoft.com/office/drawing/2014/main" id="{BD9B1FC5-7227-4E20-A6D3-11A11026C2A8}"/>
                </a:ext>
              </a:extLst>
            </p:cNvPr>
            <p:cNvSpPr>
              <a:spLocks noChangeShapeType="1"/>
            </p:cNvSpPr>
            <p:nvPr/>
          </p:nvSpPr>
          <p:spPr bwMode="auto">
            <a:xfrm>
              <a:off x="13235672" y="1780634"/>
              <a:ext cx="46834" cy="3590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7" name="Line 70">
              <a:extLst>
                <a:ext uri="{FF2B5EF4-FFF2-40B4-BE49-F238E27FC236}">
                  <a16:creationId xmlns:a16="http://schemas.microsoft.com/office/drawing/2014/main" id="{601662B1-5F89-499B-9ED8-EAD702F721E6}"/>
                </a:ext>
              </a:extLst>
            </p:cNvPr>
            <p:cNvSpPr>
              <a:spLocks noChangeShapeType="1"/>
            </p:cNvSpPr>
            <p:nvPr/>
          </p:nvSpPr>
          <p:spPr bwMode="auto">
            <a:xfrm>
              <a:off x="13282506" y="1816540"/>
              <a:ext cx="1561"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8" name="Line 71">
              <a:extLst>
                <a:ext uri="{FF2B5EF4-FFF2-40B4-BE49-F238E27FC236}">
                  <a16:creationId xmlns:a16="http://schemas.microsoft.com/office/drawing/2014/main" id="{71F9C302-4B45-4F55-80F6-76181111B837}"/>
                </a:ext>
              </a:extLst>
            </p:cNvPr>
            <p:cNvSpPr>
              <a:spLocks noChangeShapeType="1"/>
            </p:cNvSpPr>
            <p:nvPr/>
          </p:nvSpPr>
          <p:spPr bwMode="auto">
            <a:xfrm flipV="1">
              <a:off x="13282506" y="1816540"/>
              <a:ext cx="62445"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9" name="Line 72">
              <a:extLst>
                <a:ext uri="{FF2B5EF4-FFF2-40B4-BE49-F238E27FC236}">
                  <a16:creationId xmlns:a16="http://schemas.microsoft.com/office/drawing/2014/main" id="{B006ACBD-C58C-4C86-95C7-C844BA549160}"/>
                </a:ext>
              </a:extLst>
            </p:cNvPr>
            <p:cNvSpPr>
              <a:spLocks noChangeShapeType="1"/>
            </p:cNvSpPr>
            <p:nvPr/>
          </p:nvSpPr>
          <p:spPr bwMode="auto">
            <a:xfrm flipH="1">
              <a:off x="13321535" y="1816540"/>
              <a:ext cx="28100"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0" name="Line 73">
              <a:extLst>
                <a:ext uri="{FF2B5EF4-FFF2-40B4-BE49-F238E27FC236}">
                  <a16:creationId xmlns:a16="http://schemas.microsoft.com/office/drawing/2014/main" id="{8B05941E-9B17-44E9-888D-662F0F66B2A0}"/>
                </a:ext>
              </a:extLst>
            </p:cNvPr>
            <p:cNvSpPr>
              <a:spLocks noChangeShapeType="1"/>
            </p:cNvSpPr>
            <p:nvPr/>
          </p:nvSpPr>
          <p:spPr bwMode="auto">
            <a:xfrm flipV="1">
              <a:off x="13323096" y="1850885"/>
              <a:ext cx="60884"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1" name="Line 74">
              <a:extLst>
                <a:ext uri="{FF2B5EF4-FFF2-40B4-BE49-F238E27FC236}">
                  <a16:creationId xmlns:a16="http://schemas.microsoft.com/office/drawing/2014/main" id="{A0236B09-AE86-4236-86FA-A6DA2DF184A5}"/>
                </a:ext>
              </a:extLst>
            </p:cNvPr>
            <p:cNvSpPr>
              <a:spLocks noChangeShapeType="1"/>
            </p:cNvSpPr>
            <p:nvPr/>
          </p:nvSpPr>
          <p:spPr bwMode="auto">
            <a:xfrm flipH="1">
              <a:off x="13365247" y="1847763"/>
              <a:ext cx="26539"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2" name="Line 75">
              <a:extLst>
                <a:ext uri="{FF2B5EF4-FFF2-40B4-BE49-F238E27FC236}">
                  <a16:creationId xmlns:a16="http://schemas.microsoft.com/office/drawing/2014/main" id="{22283C89-AC5E-4EA8-AEC8-5F494DD7BF85}"/>
                </a:ext>
              </a:extLst>
            </p:cNvPr>
            <p:cNvSpPr>
              <a:spLocks noChangeShapeType="1"/>
            </p:cNvSpPr>
            <p:nvPr/>
          </p:nvSpPr>
          <p:spPr bwMode="auto">
            <a:xfrm flipV="1">
              <a:off x="13365247" y="1893036"/>
              <a:ext cx="37467" cy="17173"/>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3" name="Line 76">
              <a:extLst>
                <a:ext uri="{FF2B5EF4-FFF2-40B4-BE49-F238E27FC236}">
                  <a16:creationId xmlns:a16="http://schemas.microsoft.com/office/drawing/2014/main" id="{07587407-E80E-4DC2-BE72-FFB773BB4A9A}"/>
                </a:ext>
              </a:extLst>
            </p:cNvPr>
            <p:cNvSpPr>
              <a:spLocks noChangeShapeType="1"/>
            </p:cNvSpPr>
            <p:nvPr/>
          </p:nvSpPr>
          <p:spPr bwMode="auto">
            <a:xfrm>
              <a:off x="13398031" y="1893036"/>
              <a:ext cx="70251" cy="5620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4" name="Freeform 77">
              <a:extLst>
                <a:ext uri="{FF2B5EF4-FFF2-40B4-BE49-F238E27FC236}">
                  <a16:creationId xmlns:a16="http://schemas.microsoft.com/office/drawing/2014/main" id="{D3AFCB48-9EDD-4DA4-81BE-E23A744E1E36}"/>
                </a:ext>
              </a:extLst>
            </p:cNvPr>
            <p:cNvSpPr>
              <a:spLocks/>
            </p:cNvSpPr>
            <p:nvPr/>
          </p:nvSpPr>
          <p:spPr bwMode="auto">
            <a:xfrm>
              <a:off x="12873489" y="2159990"/>
              <a:ext cx="718123" cy="0"/>
            </a:xfrm>
            <a:custGeom>
              <a:avLst/>
              <a:gdLst>
                <a:gd name="T0" fmla="*/ 0 w 460"/>
                <a:gd name="T1" fmla="*/ 460 w 460"/>
                <a:gd name="T2" fmla="*/ 0 w 460"/>
                <a:gd name="T3" fmla="*/ 0 w 460"/>
                <a:gd name="T4" fmla="*/ 0 w 460"/>
              </a:gdLst>
              <a:ahLst/>
              <a:cxnLst>
                <a:cxn ang="0">
                  <a:pos x="T0" y="0"/>
                </a:cxn>
                <a:cxn ang="0">
                  <a:pos x="T1" y="0"/>
                </a:cxn>
                <a:cxn ang="0">
                  <a:pos x="T2" y="0"/>
                </a:cxn>
                <a:cxn ang="0">
                  <a:pos x="T3" y="0"/>
                </a:cxn>
                <a:cxn ang="0">
                  <a:pos x="T4" y="0"/>
                </a:cxn>
              </a:cxnLst>
              <a:rect l="0" t="0" r="r" b="b"/>
              <a:pathLst>
                <a:path w="460">
                  <a:moveTo>
                    <a:pt x="0" y="0"/>
                  </a:moveTo>
                  <a:lnTo>
                    <a:pt x="46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5" name="Freeform 78">
              <a:extLst>
                <a:ext uri="{FF2B5EF4-FFF2-40B4-BE49-F238E27FC236}">
                  <a16:creationId xmlns:a16="http://schemas.microsoft.com/office/drawing/2014/main" id="{946135D4-E1ED-4B57-BC44-9F1C16234043}"/>
                </a:ext>
              </a:extLst>
            </p:cNvPr>
            <p:cNvSpPr>
              <a:spLocks/>
            </p:cNvSpPr>
            <p:nvPr/>
          </p:nvSpPr>
          <p:spPr bwMode="auto">
            <a:xfrm>
              <a:off x="13235672" y="2159990"/>
              <a:ext cx="46834" cy="35906"/>
            </a:xfrm>
            <a:custGeom>
              <a:avLst/>
              <a:gdLst>
                <a:gd name="T0" fmla="*/ 0 w 30"/>
                <a:gd name="T1" fmla="*/ 0 h 23"/>
                <a:gd name="T2" fmla="*/ 30 w 30"/>
                <a:gd name="T3" fmla="*/ 23 h 23"/>
                <a:gd name="T4" fmla="*/ 0 w 30"/>
                <a:gd name="T5" fmla="*/ 0 h 23"/>
                <a:gd name="T6" fmla="*/ 0 w 30"/>
                <a:gd name="T7" fmla="*/ 0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lnTo>
                    <a:pt x="30" y="23"/>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79">
              <a:extLst>
                <a:ext uri="{FF2B5EF4-FFF2-40B4-BE49-F238E27FC236}">
                  <a16:creationId xmlns:a16="http://schemas.microsoft.com/office/drawing/2014/main" id="{7A15E91E-FDA3-4EED-AE68-CD8095A389A3}"/>
                </a:ext>
              </a:extLst>
            </p:cNvPr>
            <p:cNvSpPr>
              <a:spLocks/>
            </p:cNvSpPr>
            <p:nvPr/>
          </p:nvSpPr>
          <p:spPr bwMode="auto">
            <a:xfrm>
              <a:off x="13282506" y="2195896"/>
              <a:ext cx="1561" cy="26539"/>
            </a:xfrm>
            <a:custGeom>
              <a:avLst/>
              <a:gdLst>
                <a:gd name="T0" fmla="*/ 0 w 1"/>
                <a:gd name="T1" fmla="*/ 0 h 17"/>
                <a:gd name="T2" fmla="*/ 1 w 1"/>
                <a:gd name="T3" fmla="*/ 17 h 17"/>
                <a:gd name="T4" fmla="*/ 0 w 1"/>
                <a:gd name="T5" fmla="*/ 0 h 17"/>
                <a:gd name="T6" fmla="*/ 0 w 1"/>
                <a:gd name="T7" fmla="*/ 0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1" y="17"/>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80">
              <a:extLst>
                <a:ext uri="{FF2B5EF4-FFF2-40B4-BE49-F238E27FC236}">
                  <a16:creationId xmlns:a16="http://schemas.microsoft.com/office/drawing/2014/main" id="{94CEADA0-72FC-4523-920B-7310A4E463E1}"/>
                </a:ext>
              </a:extLst>
            </p:cNvPr>
            <p:cNvSpPr>
              <a:spLocks/>
            </p:cNvSpPr>
            <p:nvPr/>
          </p:nvSpPr>
          <p:spPr bwMode="auto">
            <a:xfrm>
              <a:off x="13282506" y="2195896"/>
              <a:ext cx="62445" cy="26539"/>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81">
              <a:extLst>
                <a:ext uri="{FF2B5EF4-FFF2-40B4-BE49-F238E27FC236}">
                  <a16:creationId xmlns:a16="http://schemas.microsoft.com/office/drawing/2014/main" id="{9A7ECB2A-4645-4CC2-9493-E49C05137C48}"/>
                </a:ext>
              </a:extLst>
            </p:cNvPr>
            <p:cNvSpPr>
              <a:spLocks/>
            </p:cNvSpPr>
            <p:nvPr/>
          </p:nvSpPr>
          <p:spPr bwMode="auto">
            <a:xfrm>
              <a:off x="13321535" y="2195896"/>
              <a:ext cx="28100" cy="62446"/>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82">
              <a:extLst>
                <a:ext uri="{FF2B5EF4-FFF2-40B4-BE49-F238E27FC236}">
                  <a16:creationId xmlns:a16="http://schemas.microsoft.com/office/drawing/2014/main" id="{1EF081D8-16D3-4D43-9A31-5535670D1715}"/>
                </a:ext>
              </a:extLst>
            </p:cNvPr>
            <p:cNvSpPr>
              <a:spLocks/>
            </p:cNvSpPr>
            <p:nvPr/>
          </p:nvSpPr>
          <p:spPr bwMode="auto">
            <a:xfrm>
              <a:off x="13323096" y="2230241"/>
              <a:ext cx="60884" cy="28100"/>
            </a:xfrm>
            <a:custGeom>
              <a:avLst/>
              <a:gdLst>
                <a:gd name="T0" fmla="*/ 0 w 39"/>
                <a:gd name="T1" fmla="*/ 18 h 18"/>
                <a:gd name="T2" fmla="*/ 39 w 39"/>
                <a:gd name="T3" fmla="*/ 0 h 18"/>
                <a:gd name="T4" fmla="*/ 0 w 39"/>
                <a:gd name="T5" fmla="*/ 18 h 18"/>
                <a:gd name="T6" fmla="*/ 0 w 39"/>
                <a:gd name="T7" fmla="*/ 18 h 18"/>
                <a:gd name="T8" fmla="*/ 0 w 39"/>
                <a:gd name="T9" fmla="*/ 18 h 18"/>
              </a:gdLst>
              <a:ahLst/>
              <a:cxnLst>
                <a:cxn ang="0">
                  <a:pos x="T0" y="T1"/>
                </a:cxn>
                <a:cxn ang="0">
                  <a:pos x="T2" y="T3"/>
                </a:cxn>
                <a:cxn ang="0">
                  <a:pos x="T4" y="T5"/>
                </a:cxn>
                <a:cxn ang="0">
                  <a:pos x="T6" y="T7"/>
                </a:cxn>
                <a:cxn ang="0">
                  <a:pos x="T8" y="T9"/>
                </a:cxn>
              </a:cxnLst>
              <a:rect l="0" t="0" r="r" b="b"/>
              <a:pathLst>
                <a:path w="39" h="18">
                  <a:moveTo>
                    <a:pt x="0" y="18"/>
                  </a:moveTo>
                  <a:lnTo>
                    <a:pt x="39"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83">
              <a:extLst>
                <a:ext uri="{FF2B5EF4-FFF2-40B4-BE49-F238E27FC236}">
                  <a16:creationId xmlns:a16="http://schemas.microsoft.com/office/drawing/2014/main" id="{6C97DB35-E6D0-4277-B840-312E4BE687D0}"/>
                </a:ext>
              </a:extLst>
            </p:cNvPr>
            <p:cNvSpPr>
              <a:spLocks/>
            </p:cNvSpPr>
            <p:nvPr/>
          </p:nvSpPr>
          <p:spPr bwMode="auto">
            <a:xfrm>
              <a:off x="13365247" y="2227119"/>
              <a:ext cx="26539" cy="62446"/>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84">
              <a:extLst>
                <a:ext uri="{FF2B5EF4-FFF2-40B4-BE49-F238E27FC236}">
                  <a16:creationId xmlns:a16="http://schemas.microsoft.com/office/drawing/2014/main" id="{0E6C10AD-7102-4CA1-8DD8-6E6755D8C7AB}"/>
                </a:ext>
              </a:extLst>
            </p:cNvPr>
            <p:cNvSpPr>
              <a:spLocks/>
            </p:cNvSpPr>
            <p:nvPr/>
          </p:nvSpPr>
          <p:spPr bwMode="auto">
            <a:xfrm>
              <a:off x="13365247" y="2272392"/>
              <a:ext cx="37467" cy="17173"/>
            </a:xfrm>
            <a:custGeom>
              <a:avLst/>
              <a:gdLst>
                <a:gd name="T0" fmla="*/ 0 w 24"/>
                <a:gd name="T1" fmla="*/ 11 h 11"/>
                <a:gd name="T2" fmla="*/ 24 w 24"/>
                <a:gd name="T3" fmla="*/ 0 h 11"/>
                <a:gd name="T4" fmla="*/ 0 w 24"/>
                <a:gd name="T5" fmla="*/ 11 h 11"/>
                <a:gd name="T6" fmla="*/ 0 w 24"/>
                <a:gd name="T7" fmla="*/ 11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0"/>
                  </a:lnTo>
                  <a:lnTo>
                    <a:pt x="0" y="11"/>
                  </a:lnTo>
                  <a:lnTo>
                    <a:pt x="0" y="11"/>
                  </a:lnTo>
                  <a:lnTo>
                    <a:pt x="0" y="11"/>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85">
              <a:extLst>
                <a:ext uri="{FF2B5EF4-FFF2-40B4-BE49-F238E27FC236}">
                  <a16:creationId xmlns:a16="http://schemas.microsoft.com/office/drawing/2014/main" id="{AD955AB6-FDD3-4EDC-826F-852F827C2872}"/>
                </a:ext>
              </a:extLst>
            </p:cNvPr>
            <p:cNvSpPr>
              <a:spLocks/>
            </p:cNvSpPr>
            <p:nvPr/>
          </p:nvSpPr>
          <p:spPr bwMode="auto">
            <a:xfrm>
              <a:off x="13398031" y="2272392"/>
              <a:ext cx="70251" cy="54640"/>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Line 86">
              <a:extLst>
                <a:ext uri="{FF2B5EF4-FFF2-40B4-BE49-F238E27FC236}">
                  <a16:creationId xmlns:a16="http://schemas.microsoft.com/office/drawing/2014/main" id="{80719897-5E02-4100-BB35-F16E70D6CAE2}"/>
                </a:ext>
              </a:extLst>
            </p:cNvPr>
            <p:cNvSpPr>
              <a:spLocks noChangeShapeType="1"/>
            </p:cNvSpPr>
            <p:nvPr/>
          </p:nvSpPr>
          <p:spPr bwMode="auto">
            <a:xfrm>
              <a:off x="12873489" y="2159990"/>
              <a:ext cx="718123"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Line 87">
              <a:extLst>
                <a:ext uri="{FF2B5EF4-FFF2-40B4-BE49-F238E27FC236}">
                  <a16:creationId xmlns:a16="http://schemas.microsoft.com/office/drawing/2014/main" id="{E99D8A08-2E8F-4856-85A2-B13EEA357772}"/>
                </a:ext>
              </a:extLst>
            </p:cNvPr>
            <p:cNvSpPr>
              <a:spLocks noChangeShapeType="1"/>
            </p:cNvSpPr>
            <p:nvPr/>
          </p:nvSpPr>
          <p:spPr bwMode="auto">
            <a:xfrm>
              <a:off x="13235672" y="2159990"/>
              <a:ext cx="46834" cy="3590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 name="Line 88">
              <a:extLst>
                <a:ext uri="{FF2B5EF4-FFF2-40B4-BE49-F238E27FC236}">
                  <a16:creationId xmlns:a16="http://schemas.microsoft.com/office/drawing/2014/main" id="{9F6038AA-D353-4AE2-9FC2-B20AFE8336DE}"/>
                </a:ext>
              </a:extLst>
            </p:cNvPr>
            <p:cNvSpPr>
              <a:spLocks noChangeShapeType="1"/>
            </p:cNvSpPr>
            <p:nvPr/>
          </p:nvSpPr>
          <p:spPr bwMode="auto">
            <a:xfrm>
              <a:off x="13282506" y="2195896"/>
              <a:ext cx="1561" cy="2653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Line 89">
              <a:extLst>
                <a:ext uri="{FF2B5EF4-FFF2-40B4-BE49-F238E27FC236}">
                  <a16:creationId xmlns:a16="http://schemas.microsoft.com/office/drawing/2014/main" id="{47363814-89D1-4501-89E6-89C7B66F97AF}"/>
                </a:ext>
              </a:extLst>
            </p:cNvPr>
            <p:cNvSpPr>
              <a:spLocks noChangeShapeType="1"/>
            </p:cNvSpPr>
            <p:nvPr/>
          </p:nvSpPr>
          <p:spPr bwMode="auto">
            <a:xfrm flipV="1">
              <a:off x="13282506" y="2195896"/>
              <a:ext cx="62445" cy="2653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Line 90">
              <a:extLst>
                <a:ext uri="{FF2B5EF4-FFF2-40B4-BE49-F238E27FC236}">
                  <a16:creationId xmlns:a16="http://schemas.microsoft.com/office/drawing/2014/main" id="{9CBC258E-A80D-405B-A6AC-A0A9E0776439}"/>
                </a:ext>
              </a:extLst>
            </p:cNvPr>
            <p:cNvSpPr>
              <a:spLocks noChangeShapeType="1"/>
            </p:cNvSpPr>
            <p:nvPr/>
          </p:nvSpPr>
          <p:spPr bwMode="auto">
            <a:xfrm flipH="1">
              <a:off x="13321535" y="2195896"/>
              <a:ext cx="28100"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Line 91">
              <a:extLst>
                <a:ext uri="{FF2B5EF4-FFF2-40B4-BE49-F238E27FC236}">
                  <a16:creationId xmlns:a16="http://schemas.microsoft.com/office/drawing/2014/main" id="{63474852-E73C-421B-A7A4-7303C4072F31}"/>
                </a:ext>
              </a:extLst>
            </p:cNvPr>
            <p:cNvSpPr>
              <a:spLocks noChangeShapeType="1"/>
            </p:cNvSpPr>
            <p:nvPr/>
          </p:nvSpPr>
          <p:spPr bwMode="auto">
            <a:xfrm flipV="1">
              <a:off x="13323096" y="2230241"/>
              <a:ext cx="60884"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Line 92">
              <a:extLst>
                <a:ext uri="{FF2B5EF4-FFF2-40B4-BE49-F238E27FC236}">
                  <a16:creationId xmlns:a16="http://schemas.microsoft.com/office/drawing/2014/main" id="{0931F6B8-DC51-4A5B-8C8D-2D6267DEE9CE}"/>
                </a:ext>
              </a:extLst>
            </p:cNvPr>
            <p:cNvSpPr>
              <a:spLocks noChangeShapeType="1"/>
            </p:cNvSpPr>
            <p:nvPr/>
          </p:nvSpPr>
          <p:spPr bwMode="auto">
            <a:xfrm flipH="1">
              <a:off x="13365247" y="2227119"/>
              <a:ext cx="26539"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Line 93">
              <a:extLst>
                <a:ext uri="{FF2B5EF4-FFF2-40B4-BE49-F238E27FC236}">
                  <a16:creationId xmlns:a16="http://schemas.microsoft.com/office/drawing/2014/main" id="{CB455B21-5C28-48A2-A928-1ED025833FE9}"/>
                </a:ext>
              </a:extLst>
            </p:cNvPr>
            <p:cNvSpPr>
              <a:spLocks noChangeShapeType="1"/>
            </p:cNvSpPr>
            <p:nvPr/>
          </p:nvSpPr>
          <p:spPr bwMode="auto">
            <a:xfrm flipV="1">
              <a:off x="13365247" y="2272392"/>
              <a:ext cx="37467" cy="17173"/>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1" name="Line 94">
              <a:extLst>
                <a:ext uri="{FF2B5EF4-FFF2-40B4-BE49-F238E27FC236}">
                  <a16:creationId xmlns:a16="http://schemas.microsoft.com/office/drawing/2014/main" id="{AFF2483C-2845-4317-B6DE-4640A06FB825}"/>
                </a:ext>
              </a:extLst>
            </p:cNvPr>
            <p:cNvSpPr>
              <a:spLocks noChangeShapeType="1"/>
            </p:cNvSpPr>
            <p:nvPr/>
          </p:nvSpPr>
          <p:spPr bwMode="auto">
            <a:xfrm>
              <a:off x="13398031" y="2272392"/>
              <a:ext cx="70251" cy="5464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2" name="Freeform 95">
              <a:extLst>
                <a:ext uri="{FF2B5EF4-FFF2-40B4-BE49-F238E27FC236}">
                  <a16:creationId xmlns:a16="http://schemas.microsoft.com/office/drawing/2014/main" id="{F1140413-9973-40F0-AEBE-E70AC8D14009}"/>
                </a:ext>
              </a:extLst>
            </p:cNvPr>
            <p:cNvSpPr>
              <a:spLocks/>
            </p:cNvSpPr>
            <p:nvPr/>
          </p:nvSpPr>
          <p:spPr bwMode="auto">
            <a:xfrm>
              <a:off x="12867244" y="2564325"/>
              <a:ext cx="719684" cy="0"/>
            </a:xfrm>
            <a:custGeom>
              <a:avLst/>
              <a:gdLst>
                <a:gd name="T0" fmla="*/ 0 w 461"/>
                <a:gd name="T1" fmla="*/ 461 w 461"/>
                <a:gd name="T2" fmla="*/ 0 w 461"/>
                <a:gd name="T3" fmla="*/ 0 w 461"/>
                <a:gd name="T4" fmla="*/ 0 w 461"/>
              </a:gdLst>
              <a:ahLst/>
              <a:cxnLst>
                <a:cxn ang="0">
                  <a:pos x="T0" y="0"/>
                </a:cxn>
                <a:cxn ang="0">
                  <a:pos x="T1" y="0"/>
                </a:cxn>
                <a:cxn ang="0">
                  <a:pos x="T2" y="0"/>
                </a:cxn>
                <a:cxn ang="0">
                  <a:pos x="T3" y="0"/>
                </a:cxn>
                <a:cxn ang="0">
                  <a:pos x="T4" y="0"/>
                </a:cxn>
              </a:cxnLst>
              <a:rect l="0" t="0" r="r" b="b"/>
              <a:pathLst>
                <a:path w="461">
                  <a:moveTo>
                    <a:pt x="0" y="0"/>
                  </a:moveTo>
                  <a:lnTo>
                    <a:pt x="46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3" name="Freeform 96">
              <a:extLst>
                <a:ext uri="{FF2B5EF4-FFF2-40B4-BE49-F238E27FC236}">
                  <a16:creationId xmlns:a16="http://schemas.microsoft.com/office/drawing/2014/main" id="{E56EA931-72A9-49AC-93C1-1527BDE6A029}"/>
                </a:ext>
              </a:extLst>
            </p:cNvPr>
            <p:cNvSpPr>
              <a:spLocks/>
            </p:cNvSpPr>
            <p:nvPr/>
          </p:nvSpPr>
          <p:spPr bwMode="auto">
            <a:xfrm>
              <a:off x="13230989" y="2564325"/>
              <a:ext cx="48395" cy="34345"/>
            </a:xfrm>
            <a:custGeom>
              <a:avLst/>
              <a:gdLst>
                <a:gd name="T0" fmla="*/ 0 w 31"/>
                <a:gd name="T1" fmla="*/ 0 h 22"/>
                <a:gd name="T2" fmla="*/ 31 w 31"/>
                <a:gd name="T3" fmla="*/ 22 h 22"/>
                <a:gd name="T4" fmla="*/ 0 w 31"/>
                <a:gd name="T5" fmla="*/ 0 h 22"/>
                <a:gd name="T6" fmla="*/ 0 w 31"/>
                <a:gd name="T7" fmla="*/ 0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22"/>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97">
              <a:extLst>
                <a:ext uri="{FF2B5EF4-FFF2-40B4-BE49-F238E27FC236}">
                  <a16:creationId xmlns:a16="http://schemas.microsoft.com/office/drawing/2014/main" id="{D360D021-6F7F-4377-AE8D-7015B0E15FC5}"/>
                </a:ext>
              </a:extLst>
            </p:cNvPr>
            <p:cNvSpPr>
              <a:spLocks/>
            </p:cNvSpPr>
            <p:nvPr/>
          </p:nvSpPr>
          <p:spPr bwMode="auto">
            <a:xfrm>
              <a:off x="13276262" y="2598670"/>
              <a:ext cx="3122" cy="28100"/>
            </a:xfrm>
            <a:custGeom>
              <a:avLst/>
              <a:gdLst>
                <a:gd name="T0" fmla="*/ 0 w 2"/>
                <a:gd name="T1" fmla="*/ 0 h 18"/>
                <a:gd name="T2" fmla="*/ 2 w 2"/>
                <a:gd name="T3" fmla="*/ 18 h 18"/>
                <a:gd name="T4" fmla="*/ 0 w 2"/>
                <a:gd name="T5" fmla="*/ 0 h 18"/>
                <a:gd name="T6" fmla="*/ 0 w 2"/>
                <a:gd name="T7" fmla="*/ 0 h 18"/>
                <a:gd name="T8" fmla="*/ 0 w 2"/>
                <a:gd name="T9" fmla="*/ 0 h 18"/>
              </a:gdLst>
              <a:ahLst/>
              <a:cxnLst>
                <a:cxn ang="0">
                  <a:pos x="T0" y="T1"/>
                </a:cxn>
                <a:cxn ang="0">
                  <a:pos x="T2" y="T3"/>
                </a:cxn>
                <a:cxn ang="0">
                  <a:pos x="T4" y="T5"/>
                </a:cxn>
                <a:cxn ang="0">
                  <a:pos x="T6" y="T7"/>
                </a:cxn>
                <a:cxn ang="0">
                  <a:pos x="T8" y="T9"/>
                </a:cxn>
              </a:cxnLst>
              <a:rect l="0" t="0" r="r" b="b"/>
              <a:pathLst>
                <a:path w="2" h="18">
                  <a:moveTo>
                    <a:pt x="0" y="0"/>
                  </a:moveTo>
                  <a:lnTo>
                    <a:pt x="2" y="18"/>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98">
              <a:extLst>
                <a:ext uri="{FF2B5EF4-FFF2-40B4-BE49-F238E27FC236}">
                  <a16:creationId xmlns:a16="http://schemas.microsoft.com/office/drawing/2014/main" id="{FE77A8BD-B4E9-4CF4-8AAF-520E8A3006E5}"/>
                </a:ext>
              </a:extLst>
            </p:cNvPr>
            <p:cNvSpPr>
              <a:spLocks/>
            </p:cNvSpPr>
            <p:nvPr/>
          </p:nvSpPr>
          <p:spPr bwMode="auto">
            <a:xfrm>
              <a:off x="13279384" y="2598670"/>
              <a:ext cx="62445" cy="28100"/>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99">
              <a:extLst>
                <a:ext uri="{FF2B5EF4-FFF2-40B4-BE49-F238E27FC236}">
                  <a16:creationId xmlns:a16="http://schemas.microsoft.com/office/drawing/2014/main" id="{8FEB70B1-ED5A-4A06-B889-95F89049BD0A}"/>
                </a:ext>
              </a:extLst>
            </p:cNvPr>
            <p:cNvSpPr>
              <a:spLocks/>
            </p:cNvSpPr>
            <p:nvPr/>
          </p:nvSpPr>
          <p:spPr bwMode="auto">
            <a:xfrm>
              <a:off x="13318413" y="2598670"/>
              <a:ext cx="26539" cy="62446"/>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00">
              <a:extLst>
                <a:ext uri="{FF2B5EF4-FFF2-40B4-BE49-F238E27FC236}">
                  <a16:creationId xmlns:a16="http://schemas.microsoft.com/office/drawing/2014/main" id="{36B3EFCF-EB1E-4760-9FCA-00893BFCAB80}"/>
                </a:ext>
              </a:extLst>
            </p:cNvPr>
            <p:cNvSpPr>
              <a:spLocks/>
            </p:cNvSpPr>
            <p:nvPr/>
          </p:nvSpPr>
          <p:spPr bwMode="auto">
            <a:xfrm>
              <a:off x="13318413" y="2634576"/>
              <a:ext cx="62445" cy="26539"/>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01">
              <a:extLst>
                <a:ext uri="{FF2B5EF4-FFF2-40B4-BE49-F238E27FC236}">
                  <a16:creationId xmlns:a16="http://schemas.microsoft.com/office/drawing/2014/main" id="{800F04F3-234E-4D80-8AFE-9DE8A152EDFE}"/>
                </a:ext>
              </a:extLst>
            </p:cNvPr>
            <p:cNvSpPr>
              <a:spLocks/>
            </p:cNvSpPr>
            <p:nvPr/>
          </p:nvSpPr>
          <p:spPr bwMode="auto">
            <a:xfrm>
              <a:off x="13360563" y="2629893"/>
              <a:ext cx="28100" cy="65568"/>
            </a:xfrm>
            <a:custGeom>
              <a:avLst/>
              <a:gdLst>
                <a:gd name="T0" fmla="*/ 18 w 18"/>
                <a:gd name="T1" fmla="*/ 0 h 42"/>
                <a:gd name="T2" fmla="*/ 0 w 18"/>
                <a:gd name="T3" fmla="*/ 42 h 42"/>
                <a:gd name="T4" fmla="*/ 18 w 18"/>
                <a:gd name="T5" fmla="*/ 0 h 42"/>
                <a:gd name="T6" fmla="*/ 18 w 18"/>
                <a:gd name="T7" fmla="*/ 0 h 42"/>
                <a:gd name="T8" fmla="*/ 18 w 18"/>
                <a:gd name="T9" fmla="*/ 0 h 42"/>
              </a:gdLst>
              <a:ahLst/>
              <a:cxnLst>
                <a:cxn ang="0">
                  <a:pos x="T0" y="T1"/>
                </a:cxn>
                <a:cxn ang="0">
                  <a:pos x="T2" y="T3"/>
                </a:cxn>
                <a:cxn ang="0">
                  <a:pos x="T4" y="T5"/>
                </a:cxn>
                <a:cxn ang="0">
                  <a:pos x="T6" y="T7"/>
                </a:cxn>
                <a:cxn ang="0">
                  <a:pos x="T8" y="T9"/>
                </a:cxn>
              </a:cxnLst>
              <a:rect l="0" t="0" r="r" b="b"/>
              <a:pathLst>
                <a:path w="18" h="42">
                  <a:moveTo>
                    <a:pt x="18" y="0"/>
                  </a:moveTo>
                  <a:lnTo>
                    <a:pt x="0" y="42"/>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02">
              <a:extLst>
                <a:ext uri="{FF2B5EF4-FFF2-40B4-BE49-F238E27FC236}">
                  <a16:creationId xmlns:a16="http://schemas.microsoft.com/office/drawing/2014/main" id="{79612411-65C2-40F6-BF56-AE82DA3E8EB3}"/>
                </a:ext>
              </a:extLst>
            </p:cNvPr>
            <p:cNvSpPr>
              <a:spLocks/>
            </p:cNvSpPr>
            <p:nvPr/>
          </p:nvSpPr>
          <p:spPr bwMode="auto">
            <a:xfrm>
              <a:off x="13362124" y="2675166"/>
              <a:ext cx="35906" cy="20295"/>
            </a:xfrm>
            <a:custGeom>
              <a:avLst/>
              <a:gdLst>
                <a:gd name="T0" fmla="*/ 0 w 23"/>
                <a:gd name="T1" fmla="*/ 13 h 13"/>
                <a:gd name="T2" fmla="*/ 23 w 23"/>
                <a:gd name="T3" fmla="*/ 0 h 13"/>
                <a:gd name="T4" fmla="*/ 0 w 23"/>
                <a:gd name="T5" fmla="*/ 13 h 13"/>
                <a:gd name="T6" fmla="*/ 0 w 23"/>
                <a:gd name="T7" fmla="*/ 13 h 13"/>
                <a:gd name="T8" fmla="*/ 0 w 23"/>
                <a:gd name="T9" fmla="*/ 13 h 13"/>
              </a:gdLst>
              <a:ahLst/>
              <a:cxnLst>
                <a:cxn ang="0">
                  <a:pos x="T0" y="T1"/>
                </a:cxn>
                <a:cxn ang="0">
                  <a:pos x="T2" y="T3"/>
                </a:cxn>
                <a:cxn ang="0">
                  <a:pos x="T4" y="T5"/>
                </a:cxn>
                <a:cxn ang="0">
                  <a:pos x="T6" y="T7"/>
                </a:cxn>
                <a:cxn ang="0">
                  <a:pos x="T8" y="T9"/>
                </a:cxn>
              </a:cxnLst>
              <a:rect l="0" t="0" r="r" b="b"/>
              <a:pathLst>
                <a:path w="23" h="13">
                  <a:moveTo>
                    <a:pt x="0" y="13"/>
                  </a:moveTo>
                  <a:lnTo>
                    <a:pt x="23" y="0"/>
                  </a:lnTo>
                  <a:lnTo>
                    <a:pt x="0" y="13"/>
                  </a:lnTo>
                  <a:lnTo>
                    <a:pt x="0" y="13"/>
                  </a:lnTo>
                  <a:lnTo>
                    <a:pt x="0" y="13"/>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03">
              <a:extLst>
                <a:ext uri="{FF2B5EF4-FFF2-40B4-BE49-F238E27FC236}">
                  <a16:creationId xmlns:a16="http://schemas.microsoft.com/office/drawing/2014/main" id="{B266BCBB-7B7E-4BE0-9D33-12C2FDE34634}"/>
                </a:ext>
              </a:extLst>
            </p:cNvPr>
            <p:cNvSpPr>
              <a:spLocks/>
            </p:cNvSpPr>
            <p:nvPr/>
          </p:nvSpPr>
          <p:spPr bwMode="auto">
            <a:xfrm>
              <a:off x="13393347" y="2675166"/>
              <a:ext cx="73373" cy="56201"/>
            </a:xfrm>
            <a:custGeom>
              <a:avLst/>
              <a:gdLst>
                <a:gd name="T0" fmla="*/ 0 w 47"/>
                <a:gd name="T1" fmla="*/ 0 h 36"/>
                <a:gd name="T2" fmla="*/ 47 w 47"/>
                <a:gd name="T3" fmla="*/ 36 h 36"/>
                <a:gd name="T4" fmla="*/ 0 w 47"/>
                <a:gd name="T5" fmla="*/ 0 h 36"/>
                <a:gd name="T6" fmla="*/ 0 w 47"/>
                <a:gd name="T7" fmla="*/ 0 h 36"/>
                <a:gd name="T8" fmla="*/ 0 w 47"/>
                <a:gd name="T9" fmla="*/ 0 h 36"/>
              </a:gdLst>
              <a:ahLst/>
              <a:cxnLst>
                <a:cxn ang="0">
                  <a:pos x="T0" y="T1"/>
                </a:cxn>
                <a:cxn ang="0">
                  <a:pos x="T2" y="T3"/>
                </a:cxn>
                <a:cxn ang="0">
                  <a:pos x="T4" y="T5"/>
                </a:cxn>
                <a:cxn ang="0">
                  <a:pos x="T6" y="T7"/>
                </a:cxn>
                <a:cxn ang="0">
                  <a:pos x="T8" y="T9"/>
                </a:cxn>
              </a:cxnLst>
              <a:rect l="0" t="0" r="r" b="b"/>
              <a:pathLst>
                <a:path w="47" h="36">
                  <a:moveTo>
                    <a:pt x="0" y="0"/>
                  </a:moveTo>
                  <a:lnTo>
                    <a:pt x="47" y="36"/>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Line 104">
              <a:extLst>
                <a:ext uri="{FF2B5EF4-FFF2-40B4-BE49-F238E27FC236}">
                  <a16:creationId xmlns:a16="http://schemas.microsoft.com/office/drawing/2014/main" id="{6FC06750-6353-4D2F-9E64-E66203E0EB0E}"/>
                </a:ext>
              </a:extLst>
            </p:cNvPr>
            <p:cNvSpPr>
              <a:spLocks noChangeShapeType="1"/>
            </p:cNvSpPr>
            <p:nvPr/>
          </p:nvSpPr>
          <p:spPr bwMode="auto">
            <a:xfrm>
              <a:off x="12867244" y="2564325"/>
              <a:ext cx="71968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Line 105">
              <a:extLst>
                <a:ext uri="{FF2B5EF4-FFF2-40B4-BE49-F238E27FC236}">
                  <a16:creationId xmlns:a16="http://schemas.microsoft.com/office/drawing/2014/main" id="{2239F70E-2633-41EF-B79E-CF0BA2C0AB7D}"/>
                </a:ext>
              </a:extLst>
            </p:cNvPr>
            <p:cNvSpPr>
              <a:spLocks noChangeShapeType="1"/>
            </p:cNvSpPr>
            <p:nvPr/>
          </p:nvSpPr>
          <p:spPr bwMode="auto">
            <a:xfrm>
              <a:off x="13230989" y="2564325"/>
              <a:ext cx="48395" cy="3434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3" name="Line 106">
              <a:extLst>
                <a:ext uri="{FF2B5EF4-FFF2-40B4-BE49-F238E27FC236}">
                  <a16:creationId xmlns:a16="http://schemas.microsoft.com/office/drawing/2014/main" id="{1FF76154-B457-4E54-92CB-4AFE1B5C710A}"/>
                </a:ext>
              </a:extLst>
            </p:cNvPr>
            <p:cNvSpPr>
              <a:spLocks noChangeShapeType="1"/>
            </p:cNvSpPr>
            <p:nvPr/>
          </p:nvSpPr>
          <p:spPr bwMode="auto">
            <a:xfrm>
              <a:off x="13276262" y="2598670"/>
              <a:ext cx="3122"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4" name="Line 107">
              <a:extLst>
                <a:ext uri="{FF2B5EF4-FFF2-40B4-BE49-F238E27FC236}">
                  <a16:creationId xmlns:a16="http://schemas.microsoft.com/office/drawing/2014/main" id="{10B8DD05-41FE-467A-85A8-A7B388952B45}"/>
                </a:ext>
              </a:extLst>
            </p:cNvPr>
            <p:cNvSpPr>
              <a:spLocks noChangeShapeType="1"/>
            </p:cNvSpPr>
            <p:nvPr/>
          </p:nvSpPr>
          <p:spPr bwMode="auto">
            <a:xfrm flipV="1">
              <a:off x="13279384" y="2598670"/>
              <a:ext cx="62445"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5" name="Line 108">
              <a:extLst>
                <a:ext uri="{FF2B5EF4-FFF2-40B4-BE49-F238E27FC236}">
                  <a16:creationId xmlns:a16="http://schemas.microsoft.com/office/drawing/2014/main" id="{D57428CF-9EA0-4CDA-829B-A77FA4B8CCAF}"/>
                </a:ext>
              </a:extLst>
            </p:cNvPr>
            <p:cNvSpPr>
              <a:spLocks noChangeShapeType="1"/>
            </p:cNvSpPr>
            <p:nvPr/>
          </p:nvSpPr>
          <p:spPr bwMode="auto">
            <a:xfrm flipH="1">
              <a:off x="13318413" y="2598670"/>
              <a:ext cx="26539"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 name="Line 109">
              <a:extLst>
                <a:ext uri="{FF2B5EF4-FFF2-40B4-BE49-F238E27FC236}">
                  <a16:creationId xmlns:a16="http://schemas.microsoft.com/office/drawing/2014/main" id="{0A43AD24-F66D-4F5A-BCE7-FD6D243AAEE3}"/>
                </a:ext>
              </a:extLst>
            </p:cNvPr>
            <p:cNvSpPr>
              <a:spLocks noChangeShapeType="1"/>
            </p:cNvSpPr>
            <p:nvPr/>
          </p:nvSpPr>
          <p:spPr bwMode="auto">
            <a:xfrm flipV="1">
              <a:off x="13318413" y="2634576"/>
              <a:ext cx="62445" cy="2653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 name="Line 110">
              <a:extLst>
                <a:ext uri="{FF2B5EF4-FFF2-40B4-BE49-F238E27FC236}">
                  <a16:creationId xmlns:a16="http://schemas.microsoft.com/office/drawing/2014/main" id="{89B65C51-12AF-4033-8021-71DD9ACE3E3C}"/>
                </a:ext>
              </a:extLst>
            </p:cNvPr>
            <p:cNvSpPr>
              <a:spLocks noChangeShapeType="1"/>
            </p:cNvSpPr>
            <p:nvPr/>
          </p:nvSpPr>
          <p:spPr bwMode="auto">
            <a:xfrm flipH="1">
              <a:off x="13360563" y="2629893"/>
              <a:ext cx="28100" cy="6556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 name="Line 111">
              <a:extLst>
                <a:ext uri="{FF2B5EF4-FFF2-40B4-BE49-F238E27FC236}">
                  <a16:creationId xmlns:a16="http://schemas.microsoft.com/office/drawing/2014/main" id="{D72210D4-35FD-421D-A667-092D2147DC6B}"/>
                </a:ext>
              </a:extLst>
            </p:cNvPr>
            <p:cNvSpPr>
              <a:spLocks noChangeShapeType="1"/>
            </p:cNvSpPr>
            <p:nvPr/>
          </p:nvSpPr>
          <p:spPr bwMode="auto">
            <a:xfrm flipV="1">
              <a:off x="13362124" y="2675166"/>
              <a:ext cx="35906" cy="2029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 name="Line 112">
              <a:extLst>
                <a:ext uri="{FF2B5EF4-FFF2-40B4-BE49-F238E27FC236}">
                  <a16:creationId xmlns:a16="http://schemas.microsoft.com/office/drawing/2014/main" id="{8587556F-299C-4C0F-B614-5F919A3FC16D}"/>
                </a:ext>
              </a:extLst>
            </p:cNvPr>
            <p:cNvSpPr>
              <a:spLocks noChangeShapeType="1"/>
            </p:cNvSpPr>
            <p:nvPr/>
          </p:nvSpPr>
          <p:spPr bwMode="auto">
            <a:xfrm>
              <a:off x="13393347" y="2675166"/>
              <a:ext cx="73373" cy="5620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13">
              <a:extLst>
                <a:ext uri="{FF2B5EF4-FFF2-40B4-BE49-F238E27FC236}">
                  <a16:creationId xmlns:a16="http://schemas.microsoft.com/office/drawing/2014/main" id="{2A0FA5FB-E0CE-4460-B969-921808CE638A}"/>
                </a:ext>
              </a:extLst>
            </p:cNvPr>
            <p:cNvSpPr>
              <a:spLocks/>
            </p:cNvSpPr>
            <p:nvPr/>
          </p:nvSpPr>
          <p:spPr bwMode="auto">
            <a:xfrm>
              <a:off x="12867244" y="2940559"/>
              <a:ext cx="719684" cy="0"/>
            </a:xfrm>
            <a:custGeom>
              <a:avLst/>
              <a:gdLst>
                <a:gd name="T0" fmla="*/ 0 w 461"/>
                <a:gd name="T1" fmla="*/ 461 w 461"/>
                <a:gd name="T2" fmla="*/ 0 w 461"/>
                <a:gd name="T3" fmla="*/ 0 w 461"/>
                <a:gd name="T4" fmla="*/ 0 w 461"/>
              </a:gdLst>
              <a:ahLst/>
              <a:cxnLst>
                <a:cxn ang="0">
                  <a:pos x="T0" y="0"/>
                </a:cxn>
                <a:cxn ang="0">
                  <a:pos x="T1" y="0"/>
                </a:cxn>
                <a:cxn ang="0">
                  <a:pos x="T2" y="0"/>
                </a:cxn>
                <a:cxn ang="0">
                  <a:pos x="T3" y="0"/>
                </a:cxn>
                <a:cxn ang="0">
                  <a:pos x="T4" y="0"/>
                </a:cxn>
              </a:cxnLst>
              <a:rect l="0" t="0" r="r" b="b"/>
              <a:pathLst>
                <a:path w="461">
                  <a:moveTo>
                    <a:pt x="0" y="0"/>
                  </a:moveTo>
                  <a:lnTo>
                    <a:pt x="46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14">
              <a:extLst>
                <a:ext uri="{FF2B5EF4-FFF2-40B4-BE49-F238E27FC236}">
                  <a16:creationId xmlns:a16="http://schemas.microsoft.com/office/drawing/2014/main" id="{4D8EC163-AC75-4EBF-8838-D770F90D6FD1}"/>
                </a:ext>
              </a:extLst>
            </p:cNvPr>
            <p:cNvSpPr>
              <a:spLocks/>
            </p:cNvSpPr>
            <p:nvPr/>
          </p:nvSpPr>
          <p:spPr bwMode="auto">
            <a:xfrm>
              <a:off x="13230989" y="2940559"/>
              <a:ext cx="48395" cy="35906"/>
            </a:xfrm>
            <a:custGeom>
              <a:avLst/>
              <a:gdLst>
                <a:gd name="T0" fmla="*/ 0 w 31"/>
                <a:gd name="T1" fmla="*/ 0 h 23"/>
                <a:gd name="T2" fmla="*/ 31 w 31"/>
                <a:gd name="T3" fmla="*/ 23 h 23"/>
                <a:gd name="T4" fmla="*/ 0 w 31"/>
                <a:gd name="T5" fmla="*/ 0 h 23"/>
                <a:gd name="T6" fmla="*/ 0 w 31"/>
                <a:gd name="T7" fmla="*/ 0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23"/>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15">
              <a:extLst>
                <a:ext uri="{FF2B5EF4-FFF2-40B4-BE49-F238E27FC236}">
                  <a16:creationId xmlns:a16="http://schemas.microsoft.com/office/drawing/2014/main" id="{DDF84DC1-C8CE-474D-9FBA-223CF3B54089}"/>
                </a:ext>
              </a:extLst>
            </p:cNvPr>
            <p:cNvSpPr>
              <a:spLocks/>
            </p:cNvSpPr>
            <p:nvPr/>
          </p:nvSpPr>
          <p:spPr bwMode="auto">
            <a:xfrm>
              <a:off x="13276262" y="2976466"/>
              <a:ext cx="3122" cy="28100"/>
            </a:xfrm>
            <a:custGeom>
              <a:avLst/>
              <a:gdLst>
                <a:gd name="T0" fmla="*/ 0 w 2"/>
                <a:gd name="T1" fmla="*/ 0 h 18"/>
                <a:gd name="T2" fmla="*/ 2 w 2"/>
                <a:gd name="T3" fmla="*/ 18 h 18"/>
                <a:gd name="T4" fmla="*/ 0 w 2"/>
                <a:gd name="T5" fmla="*/ 0 h 18"/>
                <a:gd name="T6" fmla="*/ 0 w 2"/>
                <a:gd name="T7" fmla="*/ 0 h 18"/>
                <a:gd name="T8" fmla="*/ 0 w 2"/>
                <a:gd name="T9" fmla="*/ 0 h 18"/>
              </a:gdLst>
              <a:ahLst/>
              <a:cxnLst>
                <a:cxn ang="0">
                  <a:pos x="T0" y="T1"/>
                </a:cxn>
                <a:cxn ang="0">
                  <a:pos x="T2" y="T3"/>
                </a:cxn>
                <a:cxn ang="0">
                  <a:pos x="T4" y="T5"/>
                </a:cxn>
                <a:cxn ang="0">
                  <a:pos x="T6" y="T7"/>
                </a:cxn>
                <a:cxn ang="0">
                  <a:pos x="T8" y="T9"/>
                </a:cxn>
              </a:cxnLst>
              <a:rect l="0" t="0" r="r" b="b"/>
              <a:pathLst>
                <a:path w="2" h="18">
                  <a:moveTo>
                    <a:pt x="0" y="0"/>
                  </a:moveTo>
                  <a:lnTo>
                    <a:pt x="2" y="18"/>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16">
              <a:extLst>
                <a:ext uri="{FF2B5EF4-FFF2-40B4-BE49-F238E27FC236}">
                  <a16:creationId xmlns:a16="http://schemas.microsoft.com/office/drawing/2014/main" id="{FEB48398-6F08-4937-9000-6005A71116A0}"/>
                </a:ext>
              </a:extLst>
            </p:cNvPr>
            <p:cNvSpPr>
              <a:spLocks/>
            </p:cNvSpPr>
            <p:nvPr/>
          </p:nvSpPr>
          <p:spPr bwMode="auto">
            <a:xfrm>
              <a:off x="13279384" y="2976466"/>
              <a:ext cx="62445" cy="28100"/>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17">
              <a:extLst>
                <a:ext uri="{FF2B5EF4-FFF2-40B4-BE49-F238E27FC236}">
                  <a16:creationId xmlns:a16="http://schemas.microsoft.com/office/drawing/2014/main" id="{B58B9032-D15C-4860-9AD0-2F9222332BD8}"/>
                </a:ext>
              </a:extLst>
            </p:cNvPr>
            <p:cNvSpPr>
              <a:spLocks/>
            </p:cNvSpPr>
            <p:nvPr/>
          </p:nvSpPr>
          <p:spPr bwMode="auto">
            <a:xfrm>
              <a:off x="13318413" y="2976466"/>
              <a:ext cx="26539" cy="62446"/>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18">
              <a:extLst>
                <a:ext uri="{FF2B5EF4-FFF2-40B4-BE49-F238E27FC236}">
                  <a16:creationId xmlns:a16="http://schemas.microsoft.com/office/drawing/2014/main" id="{5D3D3DF6-3F5E-4448-AD3E-3608C80764A9}"/>
                </a:ext>
              </a:extLst>
            </p:cNvPr>
            <p:cNvSpPr>
              <a:spLocks/>
            </p:cNvSpPr>
            <p:nvPr/>
          </p:nvSpPr>
          <p:spPr bwMode="auto">
            <a:xfrm>
              <a:off x="13318413" y="3010811"/>
              <a:ext cx="62445" cy="26539"/>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19">
              <a:extLst>
                <a:ext uri="{FF2B5EF4-FFF2-40B4-BE49-F238E27FC236}">
                  <a16:creationId xmlns:a16="http://schemas.microsoft.com/office/drawing/2014/main" id="{4C34660C-F881-450D-B4DB-B513CE4E9C63}"/>
                </a:ext>
              </a:extLst>
            </p:cNvPr>
            <p:cNvSpPr>
              <a:spLocks/>
            </p:cNvSpPr>
            <p:nvPr/>
          </p:nvSpPr>
          <p:spPr bwMode="auto">
            <a:xfrm>
              <a:off x="13360563" y="3007688"/>
              <a:ext cx="28100" cy="62446"/>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Freeform 120">
              <a:extLst>
                <a:ext uri="{FF2B5EF4-FFF2-40B4-BE49-F238E27FC236}">
                  <a16:creationId xmlns:a16="http://schemas.microsoft.com/office/drawing/2014/main" id="{E75D23E4-97A3-435F-BF71-25FCECE028E6}"/>
                </a:ext>
              </a:extLst>
            </p:cNvPr>
            <p:cNvSpPr>
              <a:spLocks/>
            </p:cNvSpPr>
            <p:nvPr/>
          </p:nvSpPr>
          <p:spPr bwMode="auto">
            <a:xfrm>
              <a:off x="13362124" y="3054523"/>
              <a:ext cx="35906" cy="15611"/>
            </a:xfrm>
            <a:custGeom>
              <a:avLst/>
              <a:gdLst>
                <a:gd name="T0" fmla="*/ 0 w 23"/>
                <a:gd name="T1" fmla="*/ 10 h 10"/>
                <a:gd name="T2" fmla="*/ 23 w 23"/>
                <a:gd name="T3" fmla="*/ 0 h 10"/>
                <a:gd name="T4" fmla="*/ 0 w 23"/>
                <a:gd name="T5" fmla="*/ 10 h 10"/>
                <a:gd name="T6" fmla="*/ 0 w 23"/>
                <a:gd name="T7" fmla="*/ 10 h 10"/>
                <a:gd name="T8" fmla="*/ 0 w 23"/>
                <a:gd name="T9" fmla="*/ 10 h 10"/>
              </a:gdLst>
              <a:ahLst/>
              <a:cxnLst>
                <a:cxn ang="0">
                  <a:pos x="T0" y="T1"/>
                </a:cxn>
                <a:cxn ang="0">
                  <a:pos x="T2" y="T3"/>
                </a:cxn>
                <a:cxn ang="0">
                  <a:pos x="T4" y="T5"/>
                </a:cxn>
                <a:cxn ang="0">
                  <a:pos x="T6" y="T7"/>
                </a:cxn>
                <a:cxn ang="0">
                  <a:pos x="T8" y="T9"/>
                </a:cxn>
              </a:cxnLst>
              <a:rect l="0" t="0" r="r" b="b"/>
              <a:pathLst>
                <a:path w="23" h="10">
                  <a:moveTo>
                    <a:pt x="0" y="10"/>
                  </a:moveTo>
                  <a:lnTo>
                    <a:pt x="23" y="0"/>
                  </a:lnTo>
                  <a:lnTo>
                    <a:pt x="0" y="10"/>
                  </a:lnTo>
                  <a:lnTo>
                    <a:pt x="0" y="10"/>
                  </a:lnTo>
                  <a:lnTo>
                    <a:pt x="0" y="1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Freeform 121">
              <a:extLst>
                <a:ext uri="{FF2B5EF4-FFF2-40B4-BE49-F238E27FC236}">
                  <a16:creationId xmlns:a16="http://schemas.microsoft.com/office/drawing/2014/main" id="{D0A6EF0A-6C87-4885-A48B-027335A8EB2F}"/>
                </a:ext>
              </a:extLst>
            </p:cNvPr>
            <p:cNvSpPr>
              <a:spLocks/>
            </p:cNvSpPr>
            <p:nvPr/>
          </p:nvSpPr>
          <p:spPr bwMode="auto">
            <a:xfrm>
              <a:off x="13393347" y="3054523"/>
              <a:ext cx="73373" cy="54640"/>
            </a:xfrm>
            <a:custGeom>
              <a:avLst/>
              <a:gdLst>
                <a:gd name="T0" fmla="*/ 0 w 47"/>
                <a:gd name="T1" fmla="*/ 0 h 35"/>
                <a:gd name="T2" fmla="*/ 47 w 47"/>
                <a:gd name="T3" fmla="*/ 35 h 35"/>
                <a:gd name="T4" fmla="*/ 0 w 47"/>
                <a:gd name="T5" fmla="*/ 0 h 35"/>
                <a:gd name="T6" fmla="*/ 0 w 47"/>
                <a:gd name="T7" fmla="*/ 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35"/>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Line 122">
              <a:extLst>
                <a:ext uri="{FF2B5EF4-FFF2-40B4-BE49-F238E27FC236}">
                  <a16:creationId xmlns:a16="http://schemas.microsoft.com/office/drawing/2014/main" id="{015CD366-3DF1-4CA1-98B4-828FA3041D26}"/>
                </a:ext>
              </a:extLst>
            </p:cNvPr>
            <p:cNvSpPr>
              <a:spLocks noChangeShapeType="1"/>
            </p:cNvSpPr>
            <p:nvPr/>
          </p:nvSpPr>
          <p:spPr bwMode="auto">
            <a:xfrm>
              <a:off x="12867244" y="2940559"/>
              <a:ext cx="71968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 name="Line 123">
              <a:extLst>
                <a:ext uri="{FF2B5EF4-FFF2-40B4-BE49-F238E27FC236}">
                  <a16:creationId xmlns:a16="http://schemas.microsoft.com/office/drawing/2014/main" id="{BC9E0E79-DC0D-425B-BBFF-1C64A7F5F48F}"/>
                </a:ext>
              </a:extLst>
            </p:cNvPr>
            <p:cNvSpPr>
              <a:spLocks noChangeShapeType="1"/>
            </p:cNvSpPr>
            <p:nvPr/>
          </p:nvSpPr>
          <p:spPr bwMode="auto">
            <a:xfrm>
              <a:off x="13230989" y="2940559"/>
              <a:ext cx="48395" cy="3590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1" name="Line 124">
              <a:extLst>
                <a:ext uri="{FF2B5EF4-FFF2-40B4-BE49-F238E27FC236}">
                  <a16:creationId xmlns:a16="http://schemas.microsoft.com/office/drawing/2014/main" id="{970C4B28-AD3C-4A2C-BB8C-D8BF0E46A4CA}"/>
                </a:ext>
              </a:extLst>
            </p:cNvPr>
            <p:cNvSpPr>
              <a:spLocks noChangeShapeType="1"/>
            </p:cNvSpPr>
            <p:nvPr/>
          </p:nvSpPr>
          <p:spPr bwMode="auto">
            <a:xfrm>
              <a:off x="13276262" y="2976466"/>
              <a:ext cx="3122"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2" name="Line 125">
              <a:extLst>
                <a:ext uri="{FF2B5EF4-FFF2-40B4-BE49-F238E27FC236}">
                  <a16:creationId xmlns:a16="http://schemas.microsoft.com/office/drawing/2014/main" id="{7DDFF9CD-6E5E-423A-8E77-5C97DC92C316}"/>
                </a:ext>
              </a:extLst>
            </p:cNvPr>
            <p:cNvSpPr>
              <a:spLocks noChangeShapeType="1"/>
            </p:cNvSpPr>
            <p:nvPr/>
          </p:nvSpPr>
          <p:spPr bwMode="auto">
            <a:xfrm flipV="1">
              <a:off x="13279384" y="2976466"/>
              <a:ext cx="62445"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3" name="Line 126">
              <a:extLst>
                <a:ext uri="{FF2B5EF4-FFF2-40B4-BE49-F238E27FC236}">
                  <a16:creationId xmlns:a16="http://schemas.microsoft.com/office/drawing/2014/main" id="{2D5A7722-7760-4DC0-8E56-0A157AA4D373}"/>
                </a:ext>
              </a:extLst>
            </p:cNvPr>
            <p:cNvSpPr>
              <a:spLocks noChangeShapeType="1"/>
            </p:cNvSpPr>
            <p:nvPr/>
          </p:nvSpPr>
          <p:spPr bwMode="auto">
            <a:xfrm flipH="1">
              <a:off x="13318413" y="2976466"/>
              <a:ext cx="26539"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Line 127">
              <a:extLst>
                <a:ext uri="{FF2B5EF4-FFF2-40B4-BE49-F238E27FC236}">
                  <a16:creationId xmlns:a16="http://schemas.microsoft.com/office/drawing/2014/main" id="{FAE57454-02AF-4C42-B5A0-E1F580407C1D}"/>
                </a:ext>
              </a:extLst>
            </p:cNvPr>
            <p:cNvSpPr>
              <a:spLocks noChangeShapeType="1"/>
            </p:cNvSpPr>
            <p:nvPr/>
          </p:nvSpPr>
          <p:spPr bwMode="auto">
            <a:xfrm flipV="1">
              <a:off x="13318413" y="3010811"/>
              <a:ext cx="62445" cy="2653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 name="Line 128">
              <a:extLst>
                <a:ext uri="{FF2B5EF4-FFF2-40B4-BE49-F238E27FC236}">
                  <a16:creationId xmlns:a16="http://schemas.microsoft.com/office/drawing/2014/main" id="{55A73FB7-7531-4425-B953-84AAF7FC0D37}"/>
                </a:ext>
              </a:extLst>
            </p:cNvPr>
            <p:cNvSpPr>
              <a:spLocks noChangeShapeType="1"/>
            </p:cNvSpPr>
            <p:nvPr/>
          </p:nvSpPr>
          <p:spPr bwMode="auto">
            <a:xfrm flipH="1">
              <a:off x="13360563" y="3007688"/>
              <a:ext cx="28100"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 name="Line 129">
              <a:extLst>
                <a:ext uri="{FF2B5EF4-FFF2-40B4-BE49-F238E27FC236}">
                  <a16:creationId xmlns:a16="http://schemas.microsoft.com/office/drawing/2014/main" id="{C60FCF0B-6475-499A-A4E6-F77C06FE6C47}"/>
                </a:ext>
              </a:extLst>
            </p:cNvPr>
            <p:cNvSpPr>
              <a:spLocks noChangeShapeType="1"/>
            </p:cNvSpPr>
            <p:nvPr/>
          </p:nvSpPr>
          <p:spPr bwMode="auto">
            <a:xfrm flipV="1">
              <a:off x="13362124" y="3054523"/>
              <a:ext cx="35906" cy="1561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 name="Line 130">
              <a:extLst>
                <a:ext uri="{FF2B5EF4-FFF2-40B4-BE49-F238E27FC236}">
                  <a16:creationId xmlns:a16="http://schemas.microsoft.com/office/drawing/2014/main" id="{ABBBA288-1C6D-4B5B-8380-1E223A148BAB}"/>
                </a:ext>
              </a:extLst>
            </p:cNvPr>
            <p:cNvSpPr>
              <a:spLocks noChangeShapeType="1"/>
            </p:cNvSpPr>
            <p:nvPr/>
          </p:nvSpPr>
          <p:spPr bwMode="auto">
            <a:xfrm>
              <a:off x="13393347" y="3054523"/>
              <a:ext cx="73373" cy="5464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31">
              <a:extLst>
                <a:ext uri="{FF2B5EF4-FFF2-40B4-BE49-F238E27FC236}">
                  <a16:creationId xmlns:a16="http://schemas.microsoft.com/office/drawing/2014/main" id="{1EA3AD61-6CDA-4A36-A194-E7CFFD0BFDF6}"/>
                </a:ext>
              </a:extLst>
            </p:cNvPr>
            <p:cNvSpPr>
              <a:spLocks/>
            </p:cNvSpPr>
            <p:nvPr/>
          </p:nvSpPr>
          <p:spPr bwMode="auto">
            <a:xfrm>
              <a:off x="12861000" y="3304305"/>
              <a:ext cx="719684" cy="0"/>
            </a:xfrm>
            <a:custGeom>
              <a:avLst/>
              <a:gdLst>
                <a:gd name="T0" fmla="*/ 0 w 461"/>
                <a:gd name="T1" fmla="*/ 461 w 461"/>
                <a:gd name="T2" fmla="*/ 0 w 461"/>
                <a:gd name="T3" fmla="*/ 0 w 461"/>
                <a:gd name="T4" fmla="*/ 0 w 461"/>
              </a:gdLst>
              <a:ahLst/>
              <a:cxnLst>
                <a:cxn ang="0">
                  <a:pos x="T0" y="0"/>
                </a:cxn>
                <a:cxn ang="0">
                  <a:pos x="T1" y="0"/>
                </a:cxn>
                <a:cxn ang="0">
                  <a:pos x="T2" y="0"/>
                </a:cxn>
                <a:cxn ang="0">
                  <a:pos x="T3" y="0"/>
                </a:cxn>
                <a:cxn ang="0">
                  <a:pos x="T4" y="0"/>
                </a:cxn>
              </a:cxnLst>
              <a:rect l="0" t="0" r="r" b="b"/>
              <a:pathLst>
                <a:path w="461">
                  <a:moveTo>
                    <a:pt x="0" y="0"/>
                  </a:moveTo>
                  <a:lnTo>
                    <a:pt x="46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32">
              <a:extLst>
                <a:ext uri="{FF2B5EF4-FFF2-40B4-BE49-F238E27FC236}">
                  <a16:creationId xmlns:a16="http://schemas.microsoft.com/office/drawing/2014/main" id="{49D19BD6-4689-4302-947C-AB81958B9E2D}"/>
                </a:ext>
              </a:extLst>
            </p:cNvPr>
            <p:cNvSpPr>
              <a:spLocks/>
            </p:cNvSpPr>
            <p:nvPr/>
          </p:nvSpPr>
          <p:spPr bwMode="auto">
            <a:xfrm>
              <a:off x="13224744" y="3304305"/>
              <a:ext cx="46834" cy="34345"/>
            </a:xfrm>
            <a:custGeom>
              <a:avLst/>
              <a:gdLst>
                <a:gd name="T0" fmla="*/ 0 w 30"/>
                <a:gd name="T1" fmla="*/ 0 h 22"/>
                <a:gd name="T2" fmla="*/ 30 w 30"/>
                <a:gd name="T3" fmla="*/ 22 h 22"/>
                <a:gd name="T4" fmla="*/ 0 w 30"/>
                <a:gd name="T5" fmla="*/ 0 h 22"/>
                <a:gd name="T6" fmla="*/ 0 w 30"/>
                <a:gd name="T7" fmla="*/ 0 h 22"/>
                <a:gd name="T8" fmla="*/ 0 w 30"/>
                <a:gd name="T9" fmla="*/ 0 h 22"/>
              </a:gdLst>
              <a:ahLst/>
              <a:cxnLst>
                <a:cxn ang="0">
                  <a:pos x="T0" y="T1"/>
                </a:cxn>
                <a:cxn ang="0">
                  <a:pos x="T2" y="T3"/>
                </a:cxn>
                <a:cxn ang="0">
                  <a:pos x="T4" y="T5"/>
                </a:cxn>
                <a:cxn ang="0">
                  <a:pos x="T6" y="T7"/>
                </a:cxn>
                <a:cxn ang="0">
                  <a:pos x="T8" y="T9"/>
                </a:cxn>
              </a:cxnLst>
              <a:rect l="0" t="0" r="r" b="b"/>
              <a:pathLst>
                <a:path w="30" h="22">
                  <a:moveTo>
                    <a:pt x="0" y="0"/>
                  </a:moveTo>
                  <a:lnTo>
                    <a:pt x="30" y="22"/>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33">
              <a:extLst>
                <a:ext uri="{FF2B5EF4-FFF2-40B4-BE49-F238E27FC236}">
                  <a16:creationId xmlns:a16="http://schemas.microsoft.com/office/drawing/2014/main" id="{5177E530-5005-45D6-AE8E-411BA59FCC04}"/>
                </a:ext>
              </a:extLst>
            </p:cNvPr>
            <p:cNvSpPr>
              <a:spLocks/>
            </p:cNvSpPr>
            <p:nvPr/>
          </p:nvSpPr>
          <p:spPr bwMode="auto">
            <a:xfrm>
              <a:off x="13271579" y="3338650"/>
              <a:ext cx="0" cy="28100"/>
            </a:xfrm>
            <a:custGeom>
              <a:avLst/>
              <a:gdLst>
                <a:gd name="T0" fmla="*/ 0 h 18"/>
                <a:gd name="T1" fmla="*/ 18 h 18"/>
                <a:gd name="T2" fmla="*/ 0 h 18"/>
                <a:gd name="T3" fmla="*/ 0 h 18"/>
                <a:gd name="T4" fmla="*/ 0 h 18"/>
              </a:gdLst>
              <a:ahLst/>
              <a:cxnLst>
                <a:cxn ang="0">
                  <a:pos x="0" y="T0"/>
                </a:cxn>
                <a:cxn ang="0">
                  <a:pos x="0" y="T1"/>
                </a:cxn>
                <a:cxn ang="0">
                  <a:pos x="0" y="T2"/>
                </a:cxn>
                <a:cxn ang="0">
                  <a:pos x="0" y="T3"/>
                </a:cxn>
                <a:cxn ang="0">
                  <a:pos x="0" y="T4"/>
                </a:cxn>
              </a:cxnLst>
              <a:rect l="0" t="0" r="r" b="b"/>
              <a:pathLst>
                <a:path h="18">
                  <a:moveTo>
                    <a:pt x="0" y="0"/>
                  </a:moveTo>
                  <a:lnTo>
                    <a:pt x="0" y="18"/>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34">
              <a:extLst>
                <a:ext uri="{FF2B5EF4-FFF2-40B4-BE49-F238E27FC236}">
                  <a16:creationId xmlns:a16="http://schemas.microsoft.com/office/drawing/2014/main" id="{EA9BAF50-03BD-4F5D-A122-B27CFC74ABFD}"/>
                </a:ext>
              </a:extLst>
            </p:cNvPr>
            <p:cNvSpPr>
              <a:spLocks/>
            </p:cNvSpPr>
            <p:nvPr/>
          </p:nvSpPr>
          <p:spPr bwMode="auto">
            <a:xfrm>
              <a:off x="13271579" y="3338650"/>
              <a:ext cx="62445" cy="28100"/>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135">
              <a:extLst>
                <a:ext uri="{FF2B5EF4-FFF2-40B4-BE49-F238E27FC236}">
                  <a16:creationId xmlns:a16="http://schemas.microsoft.com/office/drawing/2014/main" id="{866C52B3-6452-4A26-93CA-D39BD78EC88C}"/>
                </a:ext>
              </a:extLst>
            </p:cNvPr>
            <p:cNvSpPr>
              <a:spLocks/>
            </p:cNvSpPr>
            <p:nvPr/>
          </p:nvSpPr>
          <p:spPr bwMode="auto">
            <a:xfrm>
              <a:off x="13312168" y="3338650"/>
              <a:ext cx="26539" cy="64007"/>
            </a:xfrm>
            <a:custGeom>
              <a:avLst/>
              <a:gdLst>
                <a:gd name="T0" fmla="*/ 17 w 17"/>
                <a:gd name="T1" fmla="*/ 0 h 41"/>
                <a:gd name="T2" fmla="*/ 0 w 17"/>
                <a:gd name="T3" fmla="*/ 41 h 41"/>
                <a:gd name="T4" fmla="*/ 17 w 17"/>
                <a:gd name="T5" fmla="*/ 0 h 41"/>
                <a:gd name="T6" fmla="*/ 17 w 17"/>
                <a:gd name="T7" fmla="*/ 0 h 41"/>
                <a:gd name="T8" fmla="*/ 17 w 17"/>
                <a:gd name="T9" fmla="*/ 0 h 41"/>
              </a:gdLst>
              <a:ahLst/>
              <a:cxnLst>
                <a:cxn ang="0">
                  <a:pos x="T0" y="T1"/>
                </a:cxn>
                <a:cxn ang="0">
                  <a:pos x="T2" y="T3"/>
                </a:cxn>
                <a:cxn ang="0">
                  <a:pos x="T4" y="T5"/>
                </a:cxn>
                <a:cxn ang="0">
                  <a:pos x="T6" y="T7"/>
                </a:cxn>
                <a:cxn ang="0">
                  <a:pos x="T8" y="T9"/>
                </a:cxn>
              </a:cxnLst>
              <a:rect l="0" t="0" r="r" b="b"/>
              <a:pathLst>
                <a:path w="17" h="41">
                  <a:moveTo>
                    <a:pt x="17" y="0"/>
                  </a:moveTo>
                  <a:lnTo>
                    <a:pt x="0" y="41"/>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36">
              <a:extLst>
                <a:ext uri="{FF2B5EF4-FFF2-40B4-BE49-F238E27FC236}">
                  <a16:creationId xmlns:a16="http://schemas.microsoft.com/office/drawing/2014/main" id="{BC7151A9-163F-4C55-B3E3-0B532CCAC1B9}"/>
                </a:ext>
              </a:extLst>
            </p:cNvPr>
            <p:cNvSpPr>
              <a:spLocks/>
            </p:cNvSpPr>
            <p:nvPr/>
          </p:nvSpPr>
          <p:spPr bwMode="auto">
            <a:xfrm>
              <a:off x="13312168" y="3374556"/>
              <a:ext cx="60884" cy="28100"/>
            </a:xfrm>
            <a:custGeom>
              <a:avLst/>
              <a:gdLst>
                <a:gd name="T0" fmla="*/ 0 w 39"/>
                <a:gd name="T1" fmla="*/ 18 h 18"/>
                <a:gd name="T2" fmla="*/ 39 w 39"/>
                <a:gd name="T3" fmla="*/ 0 h 18"/>
                <a:gd name="T4" fmla="*/ 0 w 39"/>
                <a:gd name="T5" fmla="*/ 18 h 18"/>
                <a:gd name="T6" fmla="*/ 0 w 39"/>
                <a:gd name="T7" fmla="*/ 18 h 18"/>
                <a:gd name="T8" fmla="*/ 0 w 39"/>
                <a:gd name="T9" fmla="*/ 18 h 18"/>
              </a:gdLst>
              <a:ahLst/>
              <a:cxnLst>
                <a:cxn ang="0">
                  <a:pos x="T0" y="T1"/>
                </a:cxn>
                <a:cxn ang="0">
                  <a:pos x="T2" y="T3"/>
                </a:cxn>
                <a:cxn ang="0">
                  <a:pos x="T4" y="T5"/>
                </a:cxn>
                <a:cxn ang="0">
                  <a:pos x="T6" y="T7"/>
                </a:cxn>
                <a:cxn ang="0">
                  <a:pos x="T8" y="T9"/>
                </a:cxn>
              </a:cxnLst>
              <a:rect l="0" t="0" r="r" b="b"/>
              <a:pathLst>
                <a:path w="39" h="18">
                  <a:moveTo>
                    <a:pt x="0" y="18"/>
                  </a:moveTo>
                  <a:lnTo>
                    <a:pt x="39"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37">
              <a:extLst>
                <a:ext uri="{FF2B5EF4-FFF2-40B4-BE49-F238E27FC236}">
                  <a16:creationId xmlns:a16="http://schemas.microsoft.com/office/drawing/2014/main" id="{743B76E4-8F8D-4998-A181-58A25C5AFB11}"/>
                </a:ext>
              </a:extLst>
            </p:cNvPr>
            <p:cNvSpPr>
              <a:spLocks/>
            </p:cNvSpPr>
            <p:nvPr/>
          </p:nvSpPr>
          <p:spPr bwMode="auto">
            <a:xfrm>
              <a:off x="13352758" y="3369873"/>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Freeform 138">
              <a:extLst>
                <a:ext uri="{FF2B5EF4-FFF2-40B4-BE49-F238E27FC236}">
                  <a16:creationId xmlns:a16="http://schemas.microsoft.com/office/drawing/2014/main" id="{15A8DD61-63E9-4494-A45E-0F5CCC66C0DB}"/>
                </a:ext>
              </a:extLst>
            </p:cNvPr>
            <p:cNvSpPr>
              <a:spLocks/>
            </p:cNvSpPr>
            <p:nvPr/>
          </p:nvSpPr>
          <p:spPr bwMode="auto">
            <a:xfrm>
              <a:off x="13354319" y="3415146"/>
              <a:ext cx="35906" cy="18734"/>
            </a:xfrm>
            <a:custGeom>
              <a:avLst/>
              <a:gdLst>
                <a:gd name="T0" fmla="*/ 0 w 23"/>
                <a:gd name="T1" fmla="*/ 12 h 12"/>
                <a:gd name="T2" fmla="*/ 23 w 23"/>
                <a:gd name="T3" fmla="*/ 0 h 12"/>
                <a:gd name="T4" fmla="*/ 0 w 23"/>
                <a:gd name="T5" fmla="*/ 12 h 12"/>
                <a:gd name="T6" fmla="*/ 0 w 23"/>
                <a:gd name="T7" fmla="*/ 12 h 12"/>
                <a:gd name="T8" fmla="*/ 0 w 23"/>
                <a:gd name="T9" fmla="*/ 12 h 12"/>
              </a:gdLst>
              <a:ahLst/>
              <a:cxnLst>
                <a:cxn ang="0">
                  <a:pos x="T0" y="T1"/>
                </a:cxn>
                <a:cxn ang="0">
                  <a:pos x="T2" y="T3"/>
                </a:cxn>
                <a:cxn ang="0">
                  <a:pos x="T4" y="T5"/>
                </a:cxn>
                <a:cxn ang="0">
                  <a:pos x="T6" y="T7"/>
                </a:cxn>
                <a:cxn ang="0">
                  <a:pos x="T8" y="T9"/>
                </a:cxn>
              </a:cxnLst>
              <a:rect l="0" t="0" r="r" b="b"/>
              <a:pathLst>
                <a:path w="23" h="12">
                  <a:moveTo>
                    <a:pt x="0" y="12"/>
                  </a:moveTo>
                  <a:lnTo>
                    <a:pt x="23" y="0"/>
                  </a:lnTo>
                  <a:lnTo>
                    <a:pt x="0" y="12"/>
                  </a:lnTo>
                  <a:lnTo>
                    <a:pt x="0" y="12"/>
                  </a:lnTo>
                  <a:lnTo>
                    <a:pt x="0" y="12"/>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Freeform 139">
              <a:extLst>
                <a:ext uri="{FF2B5EF4-FFF2-40B4-BE49-F238E27FC236}">
                  <a16:creationId xmlns:a16="http://schemas.microsoft.com/office/drawing/2014/main" id="{1072274D-4AB3-4EE8-9C87-1FB9D0D95E2B}"/>
                </a:ext>
              </a:extLst>
            </p:cNvPr>
            <p:cNvSpPr>
              <a:spLocks/>
            </p:cNvSpPr>
            <p:nvPr/>
          </p:nvSpPr>
          <p:spPr bwMode="auto">
            <a:xfrm>
              <a:off x="13388664" y="3415146"/>
              <a:ext cx="70251" cy="54640"/>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Line 140">
              <a:extLst>
                <a:ext uri="{FF2B5EF4-FFF2-40B4-BE49-F238E27FC236}">
                  <a16:creationId xmlns:a16="http://schemas.microsoft.com/office/drawing/2014/main" id="{44220DAB-4995-4395-9E17-5DF1CC88E300}"/>
                </a:ext>
              </a:extLst>
            </p:cNvPr>
            <p:cNvSpPr>
              <a:spLocks noChangeShapeType="1"/>
            </p:cNvSpPr>
            <p:nvPr/>
          </p:nvSpPr>
          <p:spPr bwMode="auto">
            <a:xfrm>
              <a:off x="12861000" y="3304305"/>
              <a:ext cx="71968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8" name="Line 141">
              <a:extLst>
                <a:ext uri="{FF2B5EF4-FFF2-40B4-BE49-F238E27FC236}">
                  <a16:creationId xmlns:a16="http://schemas.microsoft.com/office/drawing/2014/main" id="{14BBFD14-825F-40A9-9591-BEDACB342D8B}"/>
                </a:ext>
              </a:extLst>
            </p:cNvPr>
            <p:cNvSpPr>
              <a:spLocks noChangeShapeType="1"/>
            </p:cNvSpPr>
            <p:nvPr/>
          </p:nvSpPr>
          <p:spPr bwMode="auto">
            <a:xfrm>
              <a:off x="13224744" y="3304305"/>
              <a:ext cx="46834" cy="3434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9" name="Line 142">
              <a:extLst>
                <a:ext uri="{FF2B5EF4-FFF2-40B4-BE49-F238E27FC236}">
                  <a16:creationId xmlns:a16="http://schemas.microsoft.com/office/drawing/2014/main" id="{1818DA04-22F7-49B0-8F46-EC8A6449C112}"/>
                </a:ext>
              </a:extLst>
            </p:cNvPr>
            <p:cNvSpPr>
              <a:spLocks noChangeShapeType="1"/>
            </p:cNvSpPr>
            <p:nvPr/>
          </p:nvSpPr>
          <p:spPr bwMode="auto">
            <a:xfrm>
              <a:off x="13271579" y="3338650"/>
              <a:ext cx="0"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0" name="Line 143">
              <a:extLst>
                <a:ext uri="{FF2B5EF4-FFF2-40B4-BE49-F238E27FC236}">
                  <a16:creationId xmlns:a16="http://schemas.microsoft.com/office/drawing/2014/main" id="{42D8600D-4840-4550-99C0-78E953CE8526}"/>
                </a:ext>
              </a:extLst>
            </p:cNvPr>
            <p:cNvSpPr>
              <a:spLocks noChangeShapeType="1"/>
            </p:cNvSpPr>
            <p:nvPr/>
          </p:nvSpPr>
          <p:spPr bwMode="auto">
            <a:xfrm flipV="1">
              <a:off x="13271579" y="3338650"/>
              <a:ext cx="62445"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1" name="Line 144">
              <a:extLst>
                <a:ext uri="{FF2B5EF4-FFF2-40B4-BE49-F238E27FC236}">
                  <a16:creationId xmlns:a16="http://schemas.microsoft.com/office/drawing/2014/main" id="{328452AA-0E6A-4EAE-BB10-21E988637113}"/>
                </a:ext>
              </a:extLst>
            </p:cNvPr>
            <p:cNvSpPr>
              <a:spLocks noChangeShapeType="1"/>
            </p:cNvSpPr>
            <p:nvPr/>
          </p:nvSpPr>
          <p:spPr bwMode="auto">
            <a:xfrm flipH="1">
              <a:off x="13312168" y="3338650"/>
              <a:ext cx="26539"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2" name="Line 145">
              <a:extLst>
                <a:ext uri="{FF2B5EF4-FFF2-40B4-BE49-F238E27FC236}">
                  <a16:creationId xmlns:a16="http://schemas.microsoft.com/office/drawing/2014/main" id="{AE19102D-44BF-41B9-9FB1-8CD5906604D4}"/>
                </a:ext>
              </a:extLst>
            </p:cNvPr>
            <p:cNvSpPr>
              <a:spLocks noChangeShapeType="1"/>
            </p:cNvSpPr>
            <p:nvPr/>
          </p:nvSpPr>
          <p:spPr bwMode="auto">
            <a:xfrm flipV="1">
              <a:off x="13312168" y="3374556"/>
              <a:ext cx="60884"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3" name="Line 146">
              <a:extLst>
                <a:ext uri="{FF2B5EF4-FFF2-40B4-BE49-F238E27FC236}">
                  <a16:creationId xmlns:a16="http://schemas.microsoft.com/office/drawing/2014/main" id="{98ADE9A2-CDA5-446F-A42C-C1C8D8123568}"/>
                </a:ext>
              </a:extLst>
            </p:cNvPr>
            <p:cNvSpPr>
              <a:spLocks noChangeShapeType="1"/>
            </p:cNvSpPr>
            <p:nvPr/>
          </p:nvSpPr>
          <p:spPr bwMode="auto">
            <a:xfrm flipH="1">
              <a:off x="13352758" y="3369873"/>
              <a:ext cx="28100"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4" name="Line 147">
              <a:extLst>
                <a:ext uri="{FF2B5EF4-FFF2-40B4-BE49-F238E27FC236}">
                  <a16:creationId xmlns:a16="http://schemas.microsoft.com/office/drawing/2014/main" id="{E572BD23-725A-48A2-B391-41E1529241A1}"/>
                </a:ext>
              </a:extLst>
            </p:cNvPr>
            <p:cNvSpPr>
              <a:spLocks noChangeShapeType="1"/>
            </p:cNvSpPr>
            <p:nvPr/>
          </p:nvSpPr>
          <p:spPr bwMode="auto">
            <a:xfrm flipV="1">
              <a:off x="13354319" y="3415146"/>
              <a:ext cx="35906" cy="18734"/>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5" name="Line 148">
              <a:extLst>
                <a:ext uri="{FF2B5EF4-FFF2-40B4-BE49-F238E27FC236}">
                  <a16:creationId xmlns:a16="http://schemas.microsoft.com/office/drawing/2014/main" id="{17EDBAE3-E902-4A14-9A88-7AF61B981202}"/>
                </a:ext>
              </a:extLst>
            </p:cNvPr>
            <p:cNvSpPr>
              <a:spLocks noChangeShapeType="1"/>
            </p:cNvSpPr>
            <p:nvPr/>
          </p:nvSpPr>
          <p:spPr bwMode="auto">
            <a:xfrm>
              <a:off x="13388664" y="3415146"/>
              <a:ext cx="70251" cy="5464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6" name="Freeform 149">
              <a:extLst>
                <a:ext uri="{FF2B5EF4-FFF2-40B4-BE49-F238E27FC236}">
                  <a16:creationId xmlns:a16="http://schemas.microsoft.com/office/drawing/2014/main" id="{346818D9-3D58-4AAF-BD62-4758380BA587}"/>
                </a:ext>
              </a:extLst>
            </p:cNvPr>
            <p:cNvSpPr>
              <a:spLocks/>
            </p:cNvSpPr>
            <p:nvPr/>
          </p:nvSpPr>
          <p:spPr bwMode="auto">
            <a:xfrm>
              <a:off x="12861000" y="3678978"/>
              <a:ext cx="719684" cy="0"/>
            </a:xfrm>
            <a:custGeom>
              <a:avLst/>
              <a:gdLst>
                <a:gd name="T0" fmla="*/ 0 w 461"/>
                <a:gd name="T1" fmla="*/ 461 w 461"/>
                <a:gd name="T2" fmla="*/ 0 w 461"/>
                <a:gd name="T3" fmla="*/ 0 w 461"/>
                <a:gd name="T4" fmla="*/ 0 w 461"/>
              </a:gdLst>
              <a:ahLst/>
              <a:cxnLst>
                <a:cxn ang="0">
                  <a:pos x="T0" y="0"/>
                </a:cxn>
                <a:cxn ang="0">
                  <a:pos x="T1" y="0"/>
                </a:cxn>
                <a:cxn ang="0">
                  <a:pos x="T2" y="0"/>
                </a:cxn>
                <a:cxn ang="0">
                  <a:pos x="T3" y="0"/>
                </a:cxn>
                <a:cxn ang="0">
                  <a:pos x="T4" y="0"/>
                </a:cxn>
              </a:cxnLst>
              <a:rect l="0" t="0" r="r" b="b"/>
              <a:pathLst>
                <a:path w="461">
                  <a:moveTo>
                    <a:pt x="0" y="0"/>
                  </a:moveTo>
                  <a:lnTo>
                    <a:pt x="46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 name="Freeform 150">
              <a:extLst>
                <a:ext uri="{FF2B5EF4-FFF2-40B4-BE49-F238E27FC236}">
                  <a16:creationId xmlns:a16="http://schemas.microsoft.com/office/drawing/2014/main" id="{7BED8FCB-88D3-4974-8841-BD329F6A5B1E}"/>
                </a:ext>
              </a:extLst>
            </p:cNvPr>
            <p:cNvSpPr>
              <a:spLocks/>
            </p:cNvSpPr>
            <p:nvPr/>
          </p:nvSpPr>
          <p:spPr bwMode="auto">
            <a:xfrm>
              <a:off x="13224744" y="3678978"/>
              <a:ext cx="46834" cy="37467"/>
            </a:xfrm>
            <a:custGeom>
              <a:avLst/>
              <a:gdLst>
                <a:gd name="T0" fmla="*/ 0 w 30"/>
                <a:gd name="T1" fmla="*/ 0 h 24"/>
                <a:gd name="T2" fmla="*/ 30 w 30"/>
                <a:gd name="T3" fmla="*/ 24 h 24"/>
                <a:gd name="T4" fmla="*/ 0 w 30"/>
                <a:gd name="T5" fmla="*/ 0 h 24"/>
                <a:gd name="T6" fmla="*/ 0 w 30"/>
                <a:gd name="T7" fmla="*/ 0 h 24"/>
                <a:gd name="T8" fmla="*/ 0 w 30"/>
                <a:gd name="T9" fmla="*/ 0 h 24"/>
              </a:gdLst>
              <a:ahLst/>
              <a:cxnLst>
                <a:cxn ang="0">
                  <a:pos x="T0" y="T1"/>
                </a:cxn>
                <a:cxn ang="0">
                  <a:pos x="T2" y="T3"/>
                </a:cxn>
                <a:cxn ang="0">
                  <a:pos x="T4" y="T5"/>
                </a:cxn>
                <a:cxn ang="0">
                  <a:pos x="T6" y="T7"/>
                </a:cxn>
                <a:cxn ang="0">
                  <a:pos x="T8" y="T9"/>
                </a:cxn>
              </a:cxnLst>
              <a:rect l="0" t="0" r="r" b="b"/>
              <a:pathLst>
                <a:path w="30" h="24">
                  <a:moveTo>
                    <a:pt x="0" y="0"/>
                  </a:moveTo>
                  <a:lnTo>
                    <a:pt x="30" y="24"/>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151">
              <a:extLst>
                <a:ext uri="{FF2B5EF4-FFF2-40B4-BE49-F238E27FC236}">
                  <a16:creationId xmlns:a16="http://schemas.microsoft.com/office/drawing/2014/main" id="{6AD84E14-AEEB-4E2C-9D2C-A87DA87C25E2}"/>
                </a:ext>
              </a:extLst>
            </p:cNvPr>
            <p:cNvSpPr>
              <a:spLocks/>
            </p:cNvSpPr>
            <p:nvPr/>
          </p:nvSpPr>
          <p:spPr bwMode="auto">
            <a:xfrm>
              <a:off x="13271579" y="3716445"/>
              <a:ext cx="0" cy="26539"/>
            </a:xfrm>
            <a:custGeom>
              <a:avLst/>
              <a:gdLst>
                <a:gd name="T0" fmla="*/ 0 h 17"/>
                <a:gd name="T1" fmla="*/ 17 h 17"/>
                <a:gd name="T2" fmla="*/ 0 h 17"/>
                <a:gd name="T3" fmla="*/ 0 h 17"/>
                <a:gd name="T4" fmla="*/ 0 h 17"/>
              </a:gdLst>
              <a:ahLst/>
              <a:cxnLst>
                <a:cxn ang="0">
                  <a:pos x="0" y="T0"/>
                </a:cxn>
                <a:cxn ang="0">
                  <a:pos x="0" y="T1"/>
                </a:cxn>
                <a:cxn ang="0">
                  <a:pos x="0" y="T2"/>
                </a:cxn>
                <a:cxn ang="0">
                  <a:pos x="0" y="T3"/>
                </a:cxn>
                <a:cxn ang="0">
                  <a:pos x="0" y="T4"/>
                </a:cxn>
              </a:cxnLst>
              <a:rect l="0" t="0" r="r" b="b"/>
              <a:pathLst>
                <a:path h="17">
                  <a:moveTo>
                    <a:pt x="0" y="0"/>
                  </a:moveTo>
                  <a:lnTo>
                    <a:pt x="0" y="17"/>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52">
              <a:extLst>
                <a:ext uri="{FF2B5EF4-FFF2-40B4-BE49-F238E27FC236}">
                  <a16:creationId xmlns:a16="http://schemas.microsoft.com/office/drawing/2014/main" id="{5AD632D3-5DCD-4CA5-94E3-59762FD26A07}"/>
                </a:ext>
              </a:extLst>
            </p:cNvPr>
            <p:cNvSpPr>
              <a:spLocks/>
            </p:cNvSpPr>
            <p:nvPr/>
          </p:nvSpPr>
          <p:spPr bwMode="auto">
            <a:xfrm>
              <a:off x="13271579" y="3716445"/>
              <a:ext cx="62445" cy="26539"/>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153">
              <a:extLst>
                <a:ext uri="{FF2B5EF4-FFF2-40B4-BE49-F238E27FC236}">
                  <a16:creationId xmlns:a16="http://schemas.microsoft.com/office/drawing/2014/main" id="{F16A60B4-EAC1-4039-92D6-DD343A0860EB}"/>
                </a:ext>
              </a:extLst>
            </p:cNvPr>
            <p:cNvSpPr>
              <a:spLocks/>
            </p:cNvSpPr>
            <p:nvPr/>
          </p:nvSpPr>
          <p:spPr bwMode="auto">
            <a:xfrm>
              <a:off x="13312168" y="3716445"/>
              <a:ext cx="26539" cy="60884"/>
            </a:xfrm>
            <a:custGeom>
              <a:avLst/>
              <a:gdLst>
                <a:gd name="T0" fmla="*/ 17 w 17"/>
                <a:gd name="T1" fmla="*/ 0 h 39"/>
                <a:gd name="T2" fmla="*/ 0 w 17"/>
                <a:gd name="T3" fmla="*/ 39 h 39"/>
                <a:gd name="T4" fmla="*/ 17 w 17"/>
                <a:gd name="T5" fmla="*/ 0 h 39"/>
                <a:gd name="T6" fmla="*/ 17 w 17"/>
                <a:gd name="T7" fmla="*/ 0 h 39"/>
                <a:gd name="T8" fmla="*/ 17 w 17"/>
                <a:gd name="T9" fmla="*/ 0 h 39"/>
              </a:gdLst>
              <a:ahLst/>
              <a:cxnLst>
                <a:cxn ang="0">
                  <a:pos x="T0" y="T1"/>
                </a:cxn>
                <a:cxn ang="0">
                  <a:pos x="T2" y="T3"/>
                </a:cxn>
                <a:cxn ang="0">
                  <a:pos x="T4" y="T5"/>
                </a:cxn>
                <a:cxn ang="0">
                  <a:pos x="T6" y="T7"/>
                </a:cxn>
                <a:cxn ang="0">
                  <a:pos x="T8" y="T9"/>
                </a:cxn>
              </a:cxnLst>
              <a:rect l="0" t="0" r="r" b="b"/>
              <a:pathLst>
                <a:path w="17" h="39">
                  <a:moveTo>
                    <a:pt x="17" y="0"/>
                  </a:moveTo>
                  <a:lnTo>
                    <a:pt x="0" y="39"/>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54">
              <a:extLst>
                <a:ext uri="{FF2B5EF4-FFF2-40B4-BE49-F238E27FC236}">
                  <a16:creationId xmlns:a16="http://schemas.microsoft.com/office/drawing/2014/main" id="{03D0FDE7-8F7F-446B-BD23-A86CB801F4EB}"/>
                </a:ext>
              </a:extLst>
            </p:cNvPr>
            <p:cNvSpPr>
              <a:spLocks/>
            </p:cNvSpPr>
            <p:nvPr/>
          </p:nvSpPr>
          <p:spPr bwMode="auto">
            <a:xfrm>
              <a:off x="13312168" y="3752352"/>
              <a:ext cx="60884" cy="24978"/>
            </a:xfrm>
            <a:custGeom>
              <a:avLst/>
              <a:gdLst>
                <a:gd name="T0" fmla="*/ 0 w 39"/>
                <a:gd name="T1" fmla="*/ 16 h 16"/>
                <a:gd name="T2" fmla="*/ 39 w 39"/>
                <a:gd name="T3" fmla="*/ 0 h 16"/>
                <a:gd name="T4" fmla="*/ 0 w 39"/>
                <a:gd name="T5" fmla="*/ 16 h 16"/>
                <a:gd name="T6" fmla="*/ 0 w 39"/>
                <a:gd name="T7" fmla="*/ 16 h 16"/>
                <a:gd name="T8" fmla="*/ 0 w 39"/>
                <a:gd name="T9" fmla="*/ 16 h 16"/>
              </a:gdLst>
              <a:ahLst/>
              <a:cxnLst>
                <a:cxn ang="0">
                  <a:pos x="T0" y="T1"/>
                </a:cxn>
                <a:cxn ang="0">
                  <a:pos x="T2" y="T3"/>
                </a:cxn>
                <a:cxn ang="0">
                  <a:pos x="T4" y="T5"/>
                </a:cxn>
                <a:cxn ang="0">
                  <a:pos x="T6" y="T7"/>
                </a:cxn>
                <a:cxn ang="0">
                  <a:pos x="T8" y="T9"/>
                </a:cxn>
              </a:cxnLst>
              <a:rect l="0" t="0" r="r" b="b"/>
              <a:pathLst>
                <a:path w="39" h="16">
                  <a:moveTo>
                    <a:pt x="0" y="16"/>
                  </a:moveTo>
                  <a:lnTo>
                    <a:pt x="39" y="0"/>
                  </a:lnTo>
                  <a:lnTo>
                    <a:pt x="0" y="16"/>
                  </a:lnTo>
                  <a:lnTo>
                    <a:pt x="0" y="16"/>
                  </a:lnTo>
                  <a:lnTo>
                    <a:pt x="0" y="16"/>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155">
              <a:extLst>
                <a:ext uri="{FF2B5EF4-FFF2-40B4-BE49-F238E27FC236}">
                  <a16:creationId xmlns:a16="http://schemas.microsoft.com/office/drawing/2014/main" id="{7E0B31F3-456E-4234-809E-2FDECC06B58B}"/>
                </a:ext>
              </a:extLst>
            </p:cNvPr>
            <p:cNvSpPr>
              <a:spLocks/>
            </p:cNvSpPr>
            <p:nvPr/>
          </p:nvSpPr>
          <p:spPr bwMode="auto">
            <a:xfrm>
              <a:off x="13352758" y="3747668"/>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156">
              <a:extLst>
                <a:ext uri="{FF2B5EF4-FFF2-40B4-BE49-F238E27FC236}">
                  <a16:creationId xmlns:a16="http://schemas.microsoft.com/office/drawing/2014/main" id="{3F87FF02-958C-4EFA-8385-2EEB20DA60BE}"/>
                </a:ext>
              </a:extLst>
            </p:cNvPr>
            <p:cNvSpPr>
              <a:spLocks/>
            </p:cNvSpPr>
            <p:nvPr/>
          </p:nvSpPr>
          <p:spPr bwMode="auto">
            <a:xfrm>
              <a:off x="13354319" y="3794502"/>
              <a:ext cx="35906" cy="17173"/>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4" name="Freeform 157">
              <a:extLst>
                <a:ext uri="{FF2B5EF4-FFF2-40B4-BE49-F238E27FC236}">
                  <a16:creationId xmlns:a16="http://schemas.microsoft.com/office/drawing/2014/main" id="{248E894C-D6D7-4EE8-9A2C-9D9E17EFA0C3}"/>
                </a:ext>
              </a:extLst>
            </p:cNvPr>
            <p:cNvSpPr>
              <a:spLocks/>
            </p:cNvSpPr>
            <p:nvPr/>
          </p:nvSpPr>
          <p:spPr bwMode="auto">
            <a:xfrm>
              <a:off x="13388664" y="3794502"/>
              <a:ext cx="70251" cy="53079"/>
            </a:xfrm>
            <a:custGeom>
              <a:avLst/>
              <a:gdLst>
                <a:gd name="T0" fmla="*/ 0 w 45"/>
                <a:gd name="T1" fmla="*/ 0 h 34"/>
                <a:gd name="T2" fmla="*/ 45 w 45"/>
                <a:gd name="T3" fmla="*/ 34 h 34"/>
                <a:gd name="T4" fmla="*/ 0 w 45"/>
                <a:gd name="T5" fmla="*/ 0 h 34"/>
                <a:gd name="T6" fmla="*/ 0 w 45"/>
                <a:gd name="T7" fmla="*/ 0 h 34"/>
                <a:gd name="T8" fmla="*/ 0 w 45"/>
                <a:gd name="T9" fmla="*/ 0 h 34"/>
              </a:gdLst>
              <a:ahLst/>
              <a:cxnLst>
                <a:cxn ang="0">
                  <a:pos x="T0" y="T1"/>
                </a:cxn>
                <a:cxn ang="0">
                  <a:pos x="T2" y="T3"/>
                </a:cxn>
                <a:cxn ang="0">
                  <a:pos x="T4" y="T5"/>
                </a:cxn>
                <a:cxn ang="0">
                  <a:pos x="T6" y="T7"/>
                </a:cxn>
                <a:cxn ang="0">
                  <a:pos x="T8" y="T9"/>
                </a:cxn>
              </a:cxnLst>
              <a:rect l="0" t="0" r="r" b="b"/>
              <a:pathLst>
                <a:path w="45" h="34">
                  <a:moveTo>
                    <a:pt x="0" y="0"/>
                  </a:moveTo>
                  <a:lnTo>
                    <a:pt x="45" y="34"/>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5" name="Line 158">
              <a:extLst>
                <a:ext uri="{FF2B5EF4-FFF2-40B4-BE49-F238E27FC236}">
                  <a16:creationId xmlns:a16="http://schemas.microsoft.com/office/drawing/2014/main" id="{61045243-91C6-4D42-8955-011833F39A31}"/>
                </a:ext>
              </a:extLst>
            </p:cNvPr>
            <p:cNvSpPr>
              <a:spLocks noChangeShapeType="1"/>
            </p:cNvSpPr>
            <p:nvPr/>
          </p:nvSpPr>
          <p:spPr bwMode="auto">
            <a:xfrm>
              <a:off x="12861000" y="3678978"/>
              <a:ext cx="71968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6" name="Line 159">
              <a:extLst>
                <a:ext uri="{FF2B5EF4-FFF2-40B4-BE49-F238E27FC236}">
                  <a16:creationId xmlns:a16="http://schemas.microsoft.com/office/drawing/2014/main" id="{E04D9DB2-010F-40EE-AD1B-BBDFB22113FE}"/>
                </a:ext>
              </a:extLst>
            </p:cNvPr>
            <p:cNvSpPr>
              <a:spLocks noChangeShapeType="1"/>
            </p:cNvSpPr>
            <p:nvPr/>
          </p:nvSpPr>
          <p:spPr bwMode="auto">
            <a:xfrm>
              <a:off x="13224744" y="3678978"/>
              <a:ext cx="46834" cy="3746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 name="Line 160">
              <a:extLst>
                <a:ext uri="{FF2B5EF4-FFF2-40B4-BE49-F238E27FC236}">
                  <a16:creationId xmlns:a16="http://schemas.microsoft.com/office/drawing/2014/main" id="{D1ABD346-2C5B-4B7E-B1FC-709ED7E8F959}"/>
                </a:ext>
              </a:extLst>
            </p:cNvPr>
            <p:cNvSpPr>
              <a:spLocks noChangeShapeType="1"/>
            </p:cNvSpPr>
            <p:nvPr/>
          </p:nvSpPr>
          <p:spPr bwMode="auto">
            <a:xfrm>
              <a:off x="13271579" y="3716445"/>
              <a:ext cx="0" cy="2653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 name="Line 161">
              <a:extLst>
                <a:ext uri="{FF2B5EF4-FFF2-40B4-BE49-F238E27FC236}">
                  <a16:creationId xmlns:a16="http://schemas.microsoft.com/office/drawing/2014/main" id="{AE75B12B-6917-4606-B97E-58E27429DB7B}"/>
                </a:ext>
              </a:extLst>
            </p:cNvPr>
            <p:cNvSpPr>
              <a:spLocks noChangeShapeType="1"/>
            </p:cNvSpPr>
            <p:nvPr/>
          </p:nvSpPr>
          <p:spPr bwMode="auto">
            <a:xfrm flipV="1">
              <a:off x="13271579" y="3716445"/>
              <a:ext cx="62445" cy="2653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9" name="Line 162">
              <a:extLst>
                <a:ext uri="{FF2B5EF4-FFF2-40B4-BE49-F238E27FC236}">
                  <a16:creationId xmlns:a16="http://schemas.microsoft.com/office/drawing/2014/main" id="{750AD076-57E6-4208-9F03-3318657A8DF5}"/>
                </a:ext>
              </a:extLst>
            </p:cNvPr>
            <p:cNvSpPr>
              <a:spLocks noChangeShapeType="1"/>
            </p:cNvSpPr>
            <p:nvPr/>
          </p:nvSpPr>
          <p:spPr bwMode="auto">
            <a:xfrm flipH="1">
              <a:off x="13312168" y="3716445"/>
              <a:ext cx="26539" cy="60884"/>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0" name="Line 163">
              <a:extLst>
                <a:ext uri="{FF2B5EF4-FFF2-40B4-BE49-F238E27FC236}">
                  <a16:creationId xmlns:a16="http://schemas.microsoft.com/office/drawing/2014/main" id="{28A31A5D-A76B-40AD-8779-095BEFA832D2}"/>
                </a:ext>
              </a:extLst>
            </p:cNvPr>
            <p:cNvSpPr>
              <a:spLocks noChangeShapeType="1"/>
            </p:cNvSpPr>
            <p:nvPr/>
          </p:nvSpPr>
          <p:spPr bwMode="auto">
            <a:xfrm flipV="1">
              <a:off x="13312168" y="3752352"/>
              <a:ext cx="60884" cy="2497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1" name="Line 164">
              <a:extLst>
                <a:ext uri="{FF2B5EF4-FFF2-40B4-BE49-F238E27FC236}">
                  <a16:creationId xmlns:a16="http://schemas.microsoft.com/office/drawing/2014/main" id="{C670F369-6826-4CD4-B300-2B7F4D488556}"/>
                </a:ext>
              </a:extLst>
            </p:cNvPr>
            <p:cNvSpPr>
              <a:spLocks noChangeShapeType="1"/>
            </p:cNvSpPr>
            <p:nvPr/>
          </p:nvSpPr>
          <p:spPr bwMode="auto">
            <a:xfrm flipH="1">
              <a:off x="13352758" y="3747668"/>
              <a:ext cx="28100"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2" name="Line 165">
              <a:extLst>
                <a:ext uri="{FF2B5EF4-FFF2-40B4-BE49-F238E27FC236}">
                  <a16:creationId xmlns:a16="http://schemas.microsoft.com/office/drawing/2014/main" id="{599A6E9B-1F77-4091-B470-D45E59EE35B5}"/>
                </a:ext>
              </a:extLst>
            </p:cNvPr>
            <p:cNvSpPr>
              <a:spLocks noChangeShapeType="1"/>
            </p:cNvSpPr>
            <p:nvPr/>
          </p:nvSpPr>
          <p:spPr bwMode="auto">
            <a:xfrm flipV="1">
              <a:off x="13354319" y="3794502"/>
              <a:ext cx="35906" cy="17173"/>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3" name="Line 166">
              <a:extLst>
                <a:ext uri="{FF2B5EF4-FFF2-40B4-BE49-F238E27FC236}">
                  <a16:creationId xmlns:a16="http://schemas.microsoft.com/office/drawing/2014/main" id="{B945F3A4-3A69-4FB7-9F3B-E7B1FEF3E2DC}"/>
                </a:ext>
              </a:extLst>
            </p:cNvPr>
            <p:cNvSpPr>
              <a:spLocks noChangeShapeType="1"/>
            </p:cNvSpPr>
            <p:nvPr/>
          </p:nvSpPr>
          <p:spPr bwMode="auto">
            <a:xfrm>
              <a:off x="13388664" y="3794502"/>
              <a:ext cx="70251" cy="5307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4" name="Freeform 167">
              <a:extLst>
                <a:ext uri="{FF2B5EF4-FFF2-40B4-BE49-F238E27FC236}">
                  <a16:creationId xmlns:a16="http://schemas.microsoft.com/office/drawing/2014/main" id="{DE9E4225-3EC1-4EF1-9D29-09A1590F34D1}"/>
                </a:ext>
              </a:extLst>
            </p:cNvPr>
            <p:cNvSpPr>
              <a:spLocks/>
            </p:cNvSpPr>
            <p:nvPr/>
          </p:nvSpPr>
          <p:spPr bwMode="auto">
            <a:xfrm>
              <a:off x="12853194" y="4072385"/>
              <a:ext cx="718123" cy="0"/>
            </a:xfrm>
            <a:custGeom>
              <a:avLst/>
              <a:gdLst>
                <a:gd name="T0" fmla="*/ 0 w 460"/>
                <a:gd name="T1" fmla="*/ 460 w 460"/>
                <a:gd name="T2" fmla="*/ 0 w 460"/>
                <a:gd name="T3" fmla="*/ 0 w 460"/>
                <a:gd name="T4" fmla="*/ 0 w 460"/>
              </a:gdLst>
              <a:ahLst/>
              <a:cxnLst>
                <a:cxn ang="0">
                  <a:pos x="T0" y="0"/>
                </a:cxn>
                <a:cxn ang="0">
                  <a:pos x="T1" y="0"/>
                </a:cxn>
                <a:cxn ang="0">
                  <a:pos x="T2" y="0"/>
                </a:cxn>
                <a:cxn ang="0">
                  <a:pos x="T3" y="0"/>
                </a:cxn>
                <a:cxn ang="0">
                  <a:pos x="T4" y="0"/>
                </a:cxn>
              </a:cxnLst>
              <a:rect l="0" t="0" r="r" b="b"/>
              <a:pathLst>
                <a:path w="460">
                  <a:moveTo>
                    <a:pt x="0" y="0"/>
                  </a:moveTo>
                  <a:lnTo>
                    <a:pt x="46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5" name="Freeform 168">
              <a:extLst>
                <a:ext uri="{FF2B5EF4-FFF2-40B4-BE49-F238E27FC236}">
                  <a16:creationId xmlns:a16="http://schemas.microsoft.com/office/drawing/2014/main" id="{9E6AADB0-80F6-42A4-8ADF-EEA528E338AD}"/>
                </a:ext>
              </a:extLst>
            </p:cNvPr>
            <p:cNvSpPr>
              <a:spLocks/>
            </p:cNvSpPr>
            <p:nvPr/>
          </p:nvSpPr>
          <p:spPr bwMode="auto">
            <a:xfrm>
              <a:off x="13441742" y="3983400"/>
              <a:ext cx="10928" cy="1036596"/>
            </a:xfrm>
            <a:custGeom>
              <a:avLst/>
              <a:gdLst>
                <a:gd name="T0" fmla="*/ 7 w 7"/>
                <a:gd name="T1" fmla="*/ 0 h 664"/>
                <a:gd name="T2" fmla="*/ 0 w 7"/>
                <a:gd name="T3" fmla="*/ 664 h 664"/>
                <a:gd name="T4" fmla="*/ 7 w 7"/>
                <a:gd name="T5" fmla="*/ 0 h 664"/>
                <a:gd name="T6" fmla="*/ 7 w 7"/>
                <a:gd name="T7" fmla="*/ 0 h 664"/>
                <a:gd name="T8" fmla="*/ 7 w 7"/>
                <a:gd name="T9" fmla="*/ 0 h 664"/>
              </a:gdLst>
              <a:ahLst/>
              <a:cxnLst>
                <a:cxn ang="0">
                  <a:pos x="T0" y="T1"/>
                </a:cxn>
                <a:cxn ang="0">
                  <a:pos x="T2" y="T3"/>
                </a:cxn>
                <a:cxn ang="0">
                  <a:pos x="T4" y="T5"/>
                </a:cxn>
                <a:cxn ang="0">
                  <a:pos x="T6" y="T7"/>
                </a:cxn>
                <a:cxn ang="0">
                  <a:pos x="T8" y="T9"/>
                </a:cxn>
              </a:cxnLst>
              <a:rect l="0" t="0" r="r" b="b"/>
              <a:pathLst>
                <a:path w="7" h="664">
                  <a:moveTo>
                    <a:pt x="7" y="0"/>
                  </a:moveTo>
                  <a:lnTo>
                    <a:pt x="0" y="664"/>
                  </a:lnTo>
                  <a:lnTo>
                    <a:pt x="7" y="0"/>
                  </a:lnTo>
                  <a:lnTo>
                    <a:pt x="7" y="0"/>
                  </a:lnTo>
                  <a:lnTo>
                    <a:pt x="7"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6" name="Freeform 169">
              <a:extLst>
                <a:ext uri="{FF2B5EF4-FFF2-40B4-BE49-F238E27FC236}">
                  <a16:creationId xmlns:a16="http://schemas.microsoft.com/office/drawing/2014/main" id="{2893F901-F04E-4626-861B-CD3D7D15BB57}"/>
                </a:ext>
              </a:extLst>
            </p:cNvPr>
            <p:cNvSpPr>
              <a:spLocks/>
            </p:cNvSpPr>
            <p:nvPr/>
          </p:nvSpPr>
          <p:spPr bwMode="auto">
            <a:xfrm>
              <a:off x="13218500" y="4072385"/>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7" name="Freeform 170">
              <a:extLst>
                <a:ext uri="{FF2B5EF4-FFF2-40B4-BE49-F238E27FC236}">
                  <a16:creationId xmlns:a16="http://schemas.microsoft.com/office/drawing/2014/main" id="{13AFADD8-832D-4600-A70E-95D5BD5F42D4}"/>
                </a:ext>
              </a:extLst>
            </p:cNvPr>
            <p:cNvSpPr>
              <a:spLocks/>
            </p:cNvSpPr>
            <p:nvPr/>
          </p:nvSpPr>
          <p:spPr bwMode="auto">
            <a:xfrm>
              <a:off x="13263773" y="4106730"/>
              <a:ext cx="1561" cy="28100"/>
            </a:xfrm>
            <a:custGeom>
              <a:avLst/>
              <a:gdLst>
                <a:gd name="T0" fmla="*/ 0 w 1"/>
                <a:gd name="T1" fmla="*/ 0 h 18"/>
                <a:gd name="T2" fmla="*/ 1 w 1"/>
                <a:gd name="T3" fmla="*/ 18 h 18"/>
                <a:gd name="T4" fmla="*/ 0 w 1"/>
                <a:gd name="T5" fmla="*/ 0 h 18"/>
                <a:gd name="T6" fmla="*/ 0 w 1"/>
                <a:gd name="T7" fmla="*/ 0 h 18"/>
                <a:gd name="T8" fmla="*/ 0 w 1"/>
                <a:gd name="T9" fmla="*/ 0 h 18"/>
              </a:gdLst>
              <a:ahLst/>
              <a:cxnLst>
                <a:cxn ang="0">
                  <a:pos x="T0" y="T1"/>
                </a:cxn>
                <a:cxn ang="0">
                  <a:pos x="T2" y="T3"/>
                </a:cxn>
                <a:cxn ang="0">
                  <a:pos x="T4" y="T5"/>
                </a:cxn>
                <a:cxn ang="0">
                  <a:pos x="T6" y="T7"/>
                </a:cxn>
                <a:cxn ang="0">
                  <a:pos x="T8" y="T9"/>
                </a:cxn>
              </a:cxnLst>
              <a:rect l="0" t="0" r="r" b="b"/>
              <a:pathLst>
                <a:path w="1" h="18">
                  <a:moveTo>
                    <a:pt x="0" y="0"/>
                  </a:moveTo>
                  <a:lnTo>
                    <a:pt x="1" y="18"/>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8" name="Freeform 171">
              <a:extLst>
                <a:ext uri="{FF2B5EF4-FFF2-40B4-BE49-F238E27FC236}">
                  <a16:creationId xmlns:a16="http://schemas.microsoft.com/office/drawing/2014/main" id="{575F7D51-7457-45CD-BD6D-BA99BF7536D5}"/>
                </a:ext>
              </a:extLst>
            </p:cNvPr>
            <p:cNvSpPr>
              <a:spLocks/>
            </p:cNvSpPr>
            <p:nvPr/>
          </p:nvSpPr>
          <p:spPr bwMode="auto">
            <a:xfrm>
              <a:off x="13263773" y="4106730"/>
              <a:ext cx="60884" cy="28100"/>
            </a:xfrm>
            <a:custGeom>
              <a:avLst/>
              <a:gdLst>
                <a:gd name="T0" fmla="*/ 0 w 39"/>
                <a:gd name="T1" fmla="*/ 18 h 18"/>
                <a:gd name="T2" fmla="*/ 39 w 39"/>
                <a:gd name="T3" fmla="*/ 0 h 18"/>
                <a:gd name="T4" fmla="*/ 0 w 39"/>
                <a:gd name="T5" fmla="*/ 18 h 18"/>
                <a:gd name="T6" fmla="*/ 0 w 39"/>
                <a:gd name="T7" fmla="*/ 18 h 18"/>
                <a:gd name="T8" fmla="*/ 0 w 39"/>
                <a:gd name="T9" fmla="*/ 18 h 18"/>
              </a:gdLst>
              <a:ahLst/>
              <a:cxnLst>
                <a:cxn ang="0">
                  <a:pos x="T0" y="T1"/>
                </a:cxn>
                <a:cxn ang="0">
                  <a:pos x="T2" y="T3"/>
                </a:cxn>
                <a:cxn ang="0">
                  <a:pos x="T4" y="T5"/>
                </a:cxn>
                <a:cxn ang="0">
                  <a:pos x="T6" y="T7"/>
                </a:cxn>
                <a:cxn ang="0">
                  <a:pos x="T8" y="T9"/>
                </a:cxn>
              </a:cxnLst>
              <a:rect l="0" t="0" r="r" b="b"/>
              <a:pathLst>
                <a:path w="39" h="18">
                  <a:moveTo>
                    <a:pt x="0" y="18"/>
                  </a:moveTo>
                  <a:lnTo>
                    <a:pt x="39"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9" name="Freeform 172">
              <a:extLst>
                <a:ext uri="{FF2B5EF4-FFF2-40B4-BE49-F238E27FC236}">
                  <a16:creationId xmlns:a16="http://schemas.microsoft.com/office/drawing/2014/main" id="{146DDAB1-9CA3-4E0F-89A5-5F44DFC2F063}"/>
                </a:ext>
              </a:extLst>
            </p:cNvPr>
            <p:cNvSpPr>
              <a:spLocks/>
            </p:cNvSpPr>
            <p:nvPr/>
          </p:nvSpPr>
          <p:spPr bwMode="auto">
            <a:xfrm>
              <a:off x="13302801" y="4106730"/>
              <a:ext cx="26539" cy="64007"/>
            </a:xfrm>
            <a:custGeom>
              <a:avLst/>
              <a:gdLst>
                <a:gd name="T0" fmla="*/ 17 w 17"/>
                <a:gd name="T1" fmla="*/ 0 h 41"/>
                <a:gd name="T2" fmla="*/ 0 w 17"/>
                <a:gd name="T3" fmla="*/ 41 h 41"/>
                <a:gd name="T4" fmla="*/ 17 w 17"/>
                <a:gd name="T5" fmla="*/ 0 h 41"/>
                <a:gd name="T6" fmla="*/ 17 w 17"/>
                <a:gd name="T7" fmla="*/ 0 h 41"/>
                <a:gd name="T8" fmla="*/ 17 w 17"/>
                <a:gd name="T9" fmla="*/ 0 h 41"/>
              </a:gdLst>
              <a:ahLst/>
              <a:cxnLst>
                <a:cxn ang="0">
                  <a:pos x="T0" y="T1"/>
                </a:cxn>
                <a:cxn ang="0">
                  <a:pos x="T2" y="T3"/>
                </a:cxn>
                <a:cxn ang="0">
                  <a:pos x="T4" y="T5"/>
                </a:cxn>
                <a:cxn ang="0">
                  <a:pos x="T6" y="T7"/>
                </a:cxn>
                <a:cxn ang="0">
                  <a:pos x="T8" y="T9"/>
                </a:cxn>
              </a:cxnLst>
              <a:rect l="0" t="0" r="r" b="b"/>
              <a:pathLst>
                <a:path w="17" h="41">
                  <a:moveTo>
                    <a:pt x="17" y="0"/>
                  </a:moveTo>
                  <a:lnTo>
                    <a:pt x="0" y="41"/>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0" name="Freeform 173">
              <a:extLst>
                <a:ext uri="{FF2B5EF4-FFF2-40B4-BE49-F238E27FC236}">
                  <a16:creationId xmlns:a16="http://schemas.microsoft.com/office/drawing/2014/main" id="{C474A90D-CDCB-45A0-9663-440882CA6005}"/>
                </a:ext>
              </a:extLst>
            </p:cNvPr>
            <p:cNvSpPr>
              <a:spLocks/>
            </p:cNvSpPr>
            <p:nvPr/>
          </p:nvSpPr>
          <p:spPr bwMode="auto">
            <a:xfrm>
              <a:off x="13302801" y="4141075"/>
              <a:ext cx="62445"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1" name="Freeform 174">
              <a:extLst>
                <a:ext uri="{FF2B5EF4-FFF2-40B4-BE49-F238E27FC236}">
                  <a16:creationId xmlns:a16="http://schemas.microsoft.com/office/drawing/2014/main" id="{468CB239-2C7D-4569-B7D7-4D25DDADB887}"/>
                </a:ext>
              </a:extLst>
            </p:cNvPr>
            <p:cNvSpPr>
              <a:spLocks/>
            </p:cNvSpPr>
            <p:nvPr/>
          </p:nvSpPr>
          <p:spPr bwMode="auto">
            <a:xfrm>
              <a:off x="13344952" y="4136392"/>
              <a:ext cx="26539" cy="65568"/>
            </a:xfrm>
            <a:custGeom>
              <a:avLst/>
              <a:gdLst>
                <a:gd name="T0" fmla="*/ 17 w 17"/>
                <a:gd name="T1" fmla="*/ 0 h 42"/>
                <a:gd name="T2" fmla="*/ 0 w 17"/>
                <a:gd name="T3" fmla="*/ 42 h 42"/>
                <a:gd name="T4" fmla="*/ 17 w 17"/>
                <a:gd name="T5" fmla="*/ 0 h 42"/>
                <a:gd name="T6" fmla="*/ 17 w 17"/>
                <a:gd name="T7" fmla="*/ 0 h 42"/>
                <a:gd name="T8" fmla="*/ 17 w 17"/>
                <a:gd name="T9" fmla="*/ 0 h 42"/>
              </a:gdLst>
              <a:ahLst/>
              <a:cxnLst>
                <a:cxn ang="0">
                  <a:pos x="T0" y="T1"/>
                </a:cxn>
                <a:cxn ang="0">
                  <a:pos x="T2" y="T3"/>
                </a:cxn>
                <a:cxn ang="0">
                  <a:pos x="T4" y="T5"/>
                </a:cxn>
                <a:cxn ang="0">
                  <a:pos x="T6" y="T7"/>
                </a:cxn>
                <a:cxn ang="0">
                  <a:pos x="T8" y="T9"/>
                </a:cxn>
              </a:cxnLst>
              <a:rect l="0" t="0" r="r" b="b"/>
              <a:pathLst>
                <a:path w="17" h="42">
                  <a:moveTo>
                    <a:pt x="17" y="0"/>
                  </a:moveTo>
                  <a:lnTo>
                    <a:pt x="0" y="42"/>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2" name="Freeform 175">
              <a:extLst>
                <a:ext uri="{FF2B5EF4-FFF2-40B4-BE49-F238E27FC236}">
                  <a16:creationId xmlns:a16="http://schemas.microsoft.com/office/drawing/2014/main" id="{546D3FA1-87A1-4887-9637-90E4915B14FC}"/>
                </a:ext>
              </a:extLst>
            </p:cNvPr>
            <p:cNvSpPr>
              <a:spLocks/>
            </p:cNvSpPr>
            <p:nvPr/>
          </p:nvSpPr>
          <p:spPr bwMode="auto">
            <a:xfrm>
              <a:off x="13344952" y="4184787"/>
              <a:ext cx="35906" cy="17173"/>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3" name="Freeform 176">
              <a:extLst>
                <a:ext uri="{FF2B5EF4-FFF2-40B4-BE49-F238E27FC236}">
                  <a16:creationId xmlns:a16="http://schemas.microsoft.com/office/drawing/2014/main" id="{80CA42DE-6D87-4F71-9D82-2ED717E28906}"/>
                </a:ext>
              </a:extLst>
            </p:cNvPr>
            <p:cNvSpPr>
              <a:spLocks/>
            </p:cNvSpPr>
            <p:nvPr/>
          </p:nvSpPr>
          <p:spPr bwMode="auto">
            <a:xfrm>
              <a:off x="13379297" y="4184787"/>
              <a:ext cx="70251" cy="53079"/>
            </a:xfrm>
            <a:custGeom>
              <a:avLst/>
              <a:gdLst>
                <a:gd name="T0" fmla="*/ 0 w 45"/>
                <a:gd name="T1" fmla="*/ 0 h 34"/>
                <a:gd name="T2" fmla="*/ 45 w 45"/>
                <a:gd name="T3" fmla="*/ 34 h 34"/>
                <a:gd name="T4" fmla="*/ 0 w 45"/>
                <a:gd name="T5" fmla="*/ 0 h 34"/>
                <a:gd name="T6" fmla="*/ 0 w 45"/>
                <a:gd name="T7" fmla="*/ 0 h 34"/>
                <a:gd name="T8" fmla="*/ 0 w 45"/>
                <a:gd name="T9" fmla="*/ 0 h 34"/>
              </a:gdLst>
              <a:ahLst/>
              <a:cxnLst>
                <a:cxn ang="0">
                  <a:pos x="T0" y="T1"/>
                </a:cxn>
                <a:cxn ang="0">
                  <a:pos x="T2" y="T3"/>
                </a:cxn>
                <a:cxn ang="0">
                  <a:pos x="T4" y="T5"/>
                </a:cxn>
                <a:cxn ang="0">
                  <a:pos x="T6" y="T7"/>
                </a:cxn>
                <a:cxn ang="0">
                  <a:pos x="T8" y="T9"/>
                </a:cxn>
              </a:cxnLst>
              <a:rect l="0" t="0" r="r" b="b"/>
              <a:pathLst>
                <a:path w="45" h="34">
                  <a:moveTo>
                    <a:pt x="0" y="0"/>
                  </a:moveTo>
                  <a:lnTo>
                    <a:pt x="45" y="34"/>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4" name="Line 177">
              <a:extLst>
                <a:ext uri="{FF2B5EF4-FFF2-40B4-BE49-F238E27FC236}">
                  <a16:creationId xmlns:a16="http://schemas.microsoft.com/office/drawing/2014/main" id="{EAD44522-6405-4225-A104-0DB678938076}"/>
                </a:ext>
              </a:extLst>
            </p:cNvPr>
            <p:cNvSpPr>
              <a:spLocks noChangeShapeType="1"/>
            </p:cNvSpPr>
            <p:nvPr/>
          </p:nvSpPr>
          <p:spPr bwMode="auto">
            <a:xfrm>
              <a:off x="12853194" y="4072385"/>
              <a:ext cx="718123"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5" name="Line 178">
              <a:extLst>
                <a:ext uri="{FF2B5EF4-FFF2-40B4-BE49-F238E27FC236}">
                  <a16:creationId xmlns:a16="http://schemas.microsoft.com/office/drawing/2014/main" id="{7429E179-64B2-47AC-8BF0-20D22C4572F5}"/>
                </a:ext>
              </a:extLst>
            </p:cNvPr>
            <p:cNvSpPr>
              <a:spLocks noChangeShapeType="1"/>
            </p:cNvSpPr>
            <p:nvPr/>
          </p:nvSpPr>
          <p:spPr bwMode="auto">
            <a:xfrm flipH="1">
              <a:off x="13441742" y="3983400"/>
              <a:ext cx="10928" cy="1036596"/>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6" name="Line 179">
              <a:extLst>
                <a:ext uri="{FF2B5EF4-FFF2-40B4-BE49-F238E27FC236}">
                  <a16:creationId xmlns:a16="http://schemas.microsoft.com/office/drawing/2014/main" id="{0A99931A-AF8C-4BC9-A552-F3278CDC3A76}"/>
                </a:ext>
              </a:extLst>
            </p:cNvPr>
            <p:cNvSpPr>
              <a:spLocks noChangeShapeType="1"/>
            </p:cNvSpPr>
            <p:nvPr/>
          </p:nvSpPr>
          <p:spPr bwMode="auto">
            <a:xfrm>
              <a:off x="13218500" y="4072385"/>
              <a:ext cx="45273" cy="3434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7" name="Line 180">
              <a:extLst>
                <a:ext uri="{FF2B5EF4-FFF2-40B4-BE49-F238E27FC236}">
                  <a16:creationId xmlns:a16="http://schemas.microsoft.com/office/drawing/2014/main" id="{549B5DDF-5FBE-4A09-B8A3-636FAC100BE4}"/>
                </a:ext>
              </a:extLst>
            </p:cNvPr>
            <p:cNvSpPr>
              <a:spLocks noChangeShapeType="1"/>
            </p:cNvSpPr>
            <p:nvPr/>
          </p:nvSpPr>
          <p:spPr bwMode="auto">
            <a:xfrm>
              <a:off x="13263773" y="4106730"/>
              <a:ext cx="1561"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8" name="Line 181">
              <a:extLst>
                <a:ext uri="{FF2B5EF4-FFF2-40B4-BE49-F238E27FC236}">
                  <a16:creationId xmlns:a16="http://schemas.microsoft.com/office/drawing/2014/main" id="{840100CF-5733-418F-81F4-1C30AEC9ACB8}"/>
                </a:ext>
              </a:extLst>
            </p:cNvPr>
            <p:cNvSpPr>
              <a:spLocks noChangeShapeType="1"/>
            </p:cNvSpPr>
            <p:nvPr/>
          </p:nvSpPr>
          <p:spPr bwMode="auto">
            <a:xfrm flipV="1">
              <a:off x="13263773" y="4106730"/>
              <a:ext cx="60884" cy="2810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9" name="Line 182">
              <a:extLst>
                <a:ext uri="{FF2B5EF4-FFF2-40B4-BE49-F238E27FC236}">
                  <a16:creationId xmlns:a16="http://schemas.microsoft.com/office/drawing/2014/main" id="{677378DF-1D22-4EC1-A2F2-C4CC6F327543}"/>
                </a:ext>
              </a:extLst>
            </p:cNvPr>
            <p:cNvSpPr>
              <a:spLocks noChangeShapeType="1"/>
            </p:cNvSpPr>
            <p:nvPr/>
          </p:nvSpPr>
          <p:spPr bwMode="auto">
            <a:xfrm flipH="1">
              <a:off x="13302801" y="4106730"/>
              <a:ext cx="26539"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0" name="Line 183">
              <a:extLst>
                <a:ext uri="{FF2B5EF4-FFF2-40B4-BE49-F238E27FC236}">
                  <a16:creationId xmlns:a16="http://schemas.microsoft.com/office/drawing/2014/main" id="{E88C69AF-55F9-425E-BE4F-0FBB1A29E9D1}"/>
                </a:ext>
              </a:extLst>
            </p:cNvPr>
            <p:cNvSpPr>
              <a:spLocks noChangeShapeType="1"/>
            </p:cNvSpPr>
            <p:nvPr/>
          </p:nvSpPr>
          <p:spPr bwMode="auto">
            <a:xfrm flipV="1">
              <a:off x="13302801" y="4141075"/>
              <a:ext cx="62445"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1" name="Line 184">
              <a:extLst>
                <a:ext uri="{FF2B5EF4-FFF2-40B4-BE49-F238E27FC236}">
                  <a16:creationId xmlns:a16="http://schemas.microsoft.com/office/drawing/2014/main" id="{895B7054-9BFA-4193-813A-FE85006D0F87}"/>
                </a:ext>
              </a:extLst>
            </p:cNvPr>
            <p:cNvSpPr>
              <a:spLocks noChangeShapeType="1"/>
            </p:cNvSpPr>
            <p:nvPr/>
          </p:nvSpPr>
          <p:spPr bwMode="auto">
            <a:xfrm flipH="1">
              <a:off x="13344952" y="4136392"/>
              <a:ext cx="26539" cy="6556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2" name="Line 185">
              <a:extLst>
                <a:ext uri="{FF2B5EF4-FFF2-40B4-BE49-F238E27FC236}">
                  <a16:creationId xmlns:a16="http://schemas.microsoft.com/office/drawing/2014/main" id="{F0BCCA97-1CA6-42FA-B645-D3637D829DDF}"/>
                </a:ext>
              </a:extLst>
            </p:cNvPr>
            <p:cNvSpPr>
              <a:spLocks noChangeShapeType="1"/>
            </p:cNvSpPr>
            <p:nvPr/>
          </p:nvSpPr>
          <p:spPr bwMode="auto">
            <a:xfrm flipV="1">
              <a:off x="13344952" y="4184787"/>
              <a:ext cx="35906" cy="17173"/>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3" name="Line 186">
              <a:extLst>
                <a:ext uri="{FF2B5EF4-FFF2-40B4-BE49-F238E27FC236}">
                  <a16:creationId xmlns:a16="http://schemas.microsoft.com/office/drawing/2014/main" id="{6194C99A-8910-4DBE-A03E-9127392C274C}"/>
                </a:ext>
              </a:extLst>
            </p:cNvPr>
            <p:cNvSpPr>
              <a:spLocks noChangeShapeType="1"/>
            </p:cNvSpPr>
            <p:nvPr/>
          </p:nvSpPr>
          <p:spPr bwMode="auto">
            <a:xfrm>
              <a:off x="13379297" y="4184787"/>
              <a:ext cx="70251" cy="5307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4" name="Freeform 187">
              <a:extLst>
                <a:ext uri="{FF2B5EF4-FFF2-40B4-BE49-F238E27FC236}">
                  <a16:creationId xmlns:a16="http://schemas.microsoft.com/office/drawing/2014/main" id="{A1EFBC9D-8998-4798-A90D-F6E825B3C0A0}"/>
                </a:ext>
              </a:extLst>
            </p:cNvPr>
            <p:cNvSpPr>
              <a:spLocks/>
            </p:cNvSpPr>
            <p:nvPr/>
          </p:nvSpPr>
          <p:spPr bwMode="auto">
            <a:xfrm>
              <a:off x="12853194" y="4447058"/>
              <a:ext cx="718123" cy="0"/>
            </a:xfrm>
            <a:custGeom>
              <a:avLst/>
              <a:gdLst>
                <a:gd name="T0" fmla="*/ 0 w 460"/>
                <a:gd name="T1" fmla="*/ 460 w 460"/>
                <a:gd name="T2" fmla="*/ 0 w 460"/>
                <a:gd name="T3" fmla="*/ 0 w 460"/>
                <a:gd name="T4" fmla="*/ 0 w 460"/>
              </a:gdLst>
              <a:ahLst/>
              <a:cxnLst>
                <a:cxn ang="0">
                  <a:pos x="T0" y="0"/>
                </a:cxn>
                <a:cxn ang="0">
                  <a:pos x="T1" y="0"/>
                </a:cxn>
                <a:cxn ang="0">
                  <a:pos x="T2" y="0"/>
                </a:cxn>
                <a:cxn ang="0">
                  <a:pos x="T3" y="0"/>
                </a:cxn>
                <a:cxn ang="0">
                  <a:pos x="T4" y="0"/>
                </a:cxn>
              </a:cxnLst>
              <a:rect l="0" t="0" r="r" b="b"/>
              <a:pathLst>
                <a:path w="460">
                  <a:moveTo>
                    <a:pt x="0" y="0"/>
                  </a:moveTo>
                  <a:lnTo>
                    <a:pt x="46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5" name="Freeform 188">
              <a:extLst>
                <a:ext uri="{FF2B5EF4-FFF2-40B4-BE49-F238E27FC236}">
                  <a16:creationId xmlns:a16="http://schemas.microsoft.com/office/drawing/2014/main" id="{61D285CA-4EA4-47AA-BB40-1E0205F70D72}"/>
                </a:ext>
              </a:extLst>
            </p:cNvPr>
            <p:cNvSpPr>
              <a:spLocks/>
            </p:cNvSpPr>
            <p:nvPr/>
          </p:nvSpPr>
          <p:spPr bwMode="auto">
            <a:xfrm>
              <a:off x="13218500" y="4447058"/>
              <a:ext cx="45273" cy="35906"/>
            </a:xfrm>
            <a:custGeom>
              <a:avLst/>
              <a:gdLst>
                <a:gd name="T0" fmla="*/ 0 w 29"/>
                <a:gd name="T1" fmla="*/ 0 h 23"/>
                <a:gd name="T2" fmla="*/ 29 w 29"/>
                <a:gd name="T3" fmla="*/ 23 h 23"/>
                <a:gd name="T4" fmla="*/ 0 w 29"/>
                <a:gd name="T5" fmla="*/ 0 h 23"/>
                <a:gd name="T6" fmla="*/ 0 w 29"/>
                <a:gd name="T7" fmla="*/ 0 h 23"/>
                <a:gd name="T8" fmla="*/ 0 w 29"/>
                <a:gd name="T9" fmla="*/ 0 h 23"/>
              </a:gdLst>
              <a:ahLst/>
              <a:cxnLst>
                <a:cxn ang="0">
                  <a:pos x="T0" y="T1"/>
                </a:cxn>
                <a:cxn ang="0">
                  <a:pos x="T2" y="T3"/>
                </a:cxn>
                <a:cxn ang="0">
                  <a:pos x="T4" y="T5"/>
                </a:cxn>
                <a:cxn ang="0">
                  <a:pos x="T6" y="T7"/>
                </a:cxn>
                <a:cxn ang="0">
                  <a:pos x="T8" y="T9"/>
                </a:cxn>
              </a:cxnLst>
              <a:rect l="0" t="0" r="r" b="b"/>
              <a:pathLst>
                <a:path w="29" h="23">
                  <a:moveTo>
                    <a:pt x="0" y="0"/>
                  </a:moveTo>
                  <a:lnTo>
                    <a:pt x="29" y="23"/>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6" name="Freeform 189">
              <a:extLst>
                <a:ext uri="{FF2B5EF4-FFF2-40B4-BE49-F238E27FC236}">
                  <a16:creationId xmlns:a16="http://schemas.microsoft.com/office/drawing/2014/main" id="{BA6DDC05-0439-4610-8D31-93EA1C930F86}"/>
                </a:ext>
              </a:extLst>
            </p:cNvPr>
            <p:cNvSpPr>
              <a:spLocks/>
            </p:cNvSpPr>
            <p:nvPr/>
          </p:nvSpPr>
          <p:spPr bwMode="auto">
            <a:xfrm>
              <a:off x="13263773" y="4482964"/>
              <a:ext cx="1561" cy="29662"/>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7" name="Freeform 190">
              <a:extLst>
                <a:ext uri="{FF2B5EF4-FFF2-40B4-BE49-F238E27FC236}">
                  <a16:creationId xmlns:a16="http://schemas.microsoft.com/office/drawing/2014/main" id="{990F9A95-7061-45BF-BAE4-616BE834DC9D}"/>
                </a:ext>
              </a:extLst>
            </p:cNvPr>
            <p:cNvSpPr>
              <a:spLocks/>
            </p:cNvSpPr>
            <p:nvPr/>
          </p:nvSpPr>
          <p:spPr bwMode="auto">
            <a:xfrm>
              <a:off x="13263773" y="4482964"/>
              <a:ext cx="60884" cy="29662"/>
            </a:xfrm>
            <a:custGeom>
              <a:avLst/>
              <a:gdLst>
                <a:gd name="T0" fmla="*/ 0 w 39"/>
                <a:gd name="T1" fmla="*/ 19 h 19"/>
                <a:gd name="T2" fmla="*/ 39 w 39"/>
                <a:gd name="T3" fmla="*/ 0 h 19"/>
                <a:gd name="T4" fmla="*/ 0 w 39"/>
                <a:gd name="T5" fmla="*/ 19 h 19"/>
                <a:gd name="T6" fmla="*/ 0 w 39"/>
                <a:gd name="T7" fmla="*/ 19 h 19"/>
                <a:gd name="T8" fmla="*/ 0 w 39"/>
                <a:gd name="T9" fmla="*/ 19 h 19"/>
              </a:gdLst>
              <a:ahLst/>
              <a:cxnLst>
                <a:cxn ang="0">
                  <a:pos x="T0" y="T1"/>
                </a:cxn>
                <a:cxn ang="0">
                  <a:pos x="T2" y="T3"/>
                </a:cxn>
                <a:cxn ang="0">
                  <a:pos x="T4" y="T5"/>
                </a:cxn>
                <a:cxn ang="0">
                  <a:pos x="T6" y="T7"/>
                </a:cxn>
                <a:cxn ang="0">
                  <a:pos x="T8" y="T9"/>
                </a:cxn>
              </a:cxnLst>
              <a:rect l="0" t="0" r="r" b="b"/>
              <a:pathLst>
                <a:path w="39" h="19">
                  <a:moveTo>
                    <a:pt x="0" y="19"/>
                  </a:moveTo>
                  <a:lnTo>
                    <a:pt x="39"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8" name="Freeform 191">
              <a:extLst>
                <a:ext uri="{FF2B5EF4-FFF2-40B4-BE49-F238E27FC236}">
                  <a16:creationId xmlns:a16="http://schemas.microsoft.com/office/drawing/2014/main" id="{F60B9510-D20E-417B-B21F-8A3F1286CEB1}"/>
                </a:ext>
              </a:extLst>
            </p:cNvPr>
            <p:cNvSpPr>
              <a:spLocks/>
            </p:cNvSpPr>
            <p:nvPr/>
          </p:nvSpPr>
          <p:spPr bwMode="auto">
            <a:xfrm>
              <a:off x="13302801" y="4482964"/>
              <a:ext cx="26539" cy="64007"/>
            </a:xfrm>
            <a:custGeom>
              <a:avLst/>
              <a:gdLst>
                <a:gd name="T0" fmla="*/ 17 w 17"/>
                <a:gd name="T1" fmla="*/ 0 h 41"/>
                <a:gd name="T2" fmla="*/ 0 w 17"/>
                <a:gd name="T3" fmla="*/ 41 h 41"/>
                <a:gd name="T4" fmla="*/ 17 w 17"/>
                <a:gd name="T5" fmla="*/ 0 h 41"/>
                <a:gd name="T6" fmla="*/ 17 w 17"/>
                <a:gd name="T7" fmla="*/ 0 h 41"/>
                <a:gd name="T8" fmla="*/ 17 w 17"/>
                <a:gd name="T9" fmla="*/ 0 h 41"/>
              </a:gdLst>
              <a:ahLst/>
              <a:cxnLst>
                <a:cxn ang="0">
                  <a:pos x="T0" y="T1"/>
                </a:cxn>
                <a:cxn ang="0">
                  <a:pos x="T2" y="T3"/>
                </a:cxn>
                <a:cxn ang="0">
                  <a:pos x="T4" y="T5"/>
                </a:cxn>
                <a:cxn ang="0">
                  <a:pos x="T6" y="T7"/>
                </a:cxn>
                <a:cxn ang="0">
                  <a:pos x="T8" y="T9"/>
                </a:cxn>
              </a:cxnLst>
              <a:rect l="0" t="0" r="r" b="b"/>
              <a:pathLst>
                <a:path w="17" h="41">
                  <a:moveTo>
                    <a:pt x="17" y="0"/>
                  </a:moveTo>
                  <a:lnTo>
                    <a:pt x="0" y="41"/>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9" name="Freeform 192">
              <a:extLst>
                <a:ext uri="{FF2B5EF4-FFF2-40B4-BE49-F238E27FC236}">
                  <a16:creationId xmlns:a16="http://schemas.microsoft.com/office/drawing/2014/main" id="{E5E2ABC9-9103-492E-B34D-E5330B834CD8}"/>
                </a:ext>
              </a:extLst>
            </p:cNvPr>
            <p:cNvSpPr>
              <a:spLocks/>
            </p:cNvSpPr>
            <p:nvPr/>
          </p:nvSpPr>
          <p:spPr bwMode="auto">
            <a:xfrm>
              <a:off x="13302801" y="4520432"/>
              <a:ext cx="62445" cy="24978"/>
            </a:xfrm>
            <a:custGeom>
              <a:avLst/>
              <a:gdLst>
                <a:gd name="T0" fmla="*/ 0 w 40"/>
                <a:gd name="T1" fmla="*/ 16 h 16"/>
                <a:gd name="T2" fmla="*/ 40 w 40"/>
                <a:gd name="T3" fmla="*/ 0 h 16"/>
                <a:gd name="T4" fmla="*/ 0 w 40"/>
                <a:gd name="T5" fmla="*/ 16 h 16"/>
                <a:gd name="T6" fmla="*/ 0 w 40"/>
                <a:gd name="T7" fmla="*/ 16 h 16"/>
                <a:gd name="T8" fmla="*/ 0 w 40"/>
                <a:gd name="T9" fmla="*/ 16 h 16"/>
              </a:gdLst>
              <a:ahLst/>
              <a:cxnLst>
                <a:cxn ang="0">
                  <a:pos x="T0" y="T1"/>
                </a:cxn>
                <a:cxn ang="0">
                  <a:pos x="T2" y="T3"/>
                </a:cxn>
                <a:cxn ang="0">
                  <a:pos x="T4" y="T5"/>
                </a:cxn>
                <a:cxn ang="0">
                  <a:pos x="T6" y="T7"/>
                </a:cxn>
                <a:cxn ang="0">
                  <a:pos x="T8" y="T9"/>
                </a:cxn>
              </a:cxnLst>
              <a:rect l="0" t="0" r="r" b="b"/>
              <a:pathLst>
                <a:path w="40" h="16">
                  <a:moveTo>
                    <a:pt x="0" y="16"/>
                  </a:moveTo>
                  <a:lnTo>
                    <a:pt x="40" y="0"/>
                  </a:lnTo>
                  <a:lnTo>
                    <a:pt x="0" y="16"/>
                  </a:lnTo>
                  <a:lnTo>
                    <a:pt x="0" y="16"/>
                  </a:lnTo>
                  <a:lnTo>
                    <a:pt x="0" y="16"/>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0" name="Freeform 193">
              <a:extLst>
                <a:ext uri="{FF2B5EF4-FFF2-40B4-BE49-F238E27FC236}">
                  <a16:creationId xmlns:a16="http://schemas.microsoft.com/office/drawing/2014/main" id="{F42B4756-61F2-471B-839A-B5FC80D5E671}"/>
                </a:ext>
              </a:extLst>
            </p:cNvPr>
            <p:cNvSpPr>
              <a:spLocks/>
            </p:cNvSpPr>
            <p:nvPr/>
          </p:nvSpPr>
          <p:spPr bwMode="auto">
            <a:xfrm>
              <a:off x="13344952" y="4515748"/>
              <a:ext cx="26539" cy="60884"/>
            </a:xfrm>
            <a:custGeom>
              <a:avLst/>
              <a:gdLst>
                <a:gd name="T0" fmla="*/ 17 w 17"/>
                <a:gd name="T1" fmla="*/ 0 h 39"/>
                <a:gd name="T2" fmla="*/ 0 w 17"/>
                <a:gd name="T3" fmla="*/ 39 h 39"/>
                <a:gd name="T4" fmla="*/ 17 w 17"/>
                <a:gd name="T5" fmla="*/ 0 h 39"/>
                <a:gd name="T6" fmla="*/ 17 w 17"/>
                <a:gd name="T7" fmla="*/ 0 h 39"/>
                <a:gd name="T8" fmla="*/ 17 w 17"/>
                <a:gd name="T9" fmla="*/ 0 h 39"/>
              </a:gdLst>
              <a:ahLst/>
              <a:cxnLst>
                <a:cxn ang="0">
                  <a:pos x="T0" y="T1"/>
                </a:cxn>
                <a:cxn ang="0">
                  <a:pos x="T2" y="T3"/>
                </a:cxn>
                <a:cxn ang="0">
                  <a:pos x="T4" y="T5"/>
                </a:cxn>
                <a:cxn ang="0">
                  <a:pos x="T6" y="T7"/>
                </a:cxn>
                <a:cxn ang="0">
                  <a:pos x="T8" y="T9"/>
                </a:cxn>
              </a:cxnLst>
              <a:rect l="0" t="0" r="r" b="b"/>
              <a:pathLst>
                <a:path w="17" h="39">
                  <a:moveTo>
                    <a:pt x="17" y="0"/>
                  </a:moveTo>
                  <a:lnTo>
                    <a:pt x="0" y="39"/>
                  </a:lnTo>
                  <a:lnTo>
                    <a:pt x="17" y="0"/>
                  </a:lnTo>
                  <a:lnTo>
                    <a:pt x="17" y="0"/>
                  </a:lnTo>
                  <a:lnTo>
                    <a:pt x="17"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1" name="Freeform 194">
              <a:extLst>
                <a:ext uri="{FF2B5EF4-FFF2-40B4-BE49-F238E27FC236}">
                  <a16:creationId xmlns:a16="http://schemas.microsoft.com/office/drawing/2014/main" id="{F0CF38AA-B4DE-4097-9F7C-51F23EC1F65D}"/>
                </a:ext>
              </a:extLst>
            </p:cNvPr>
            <p:cNvSpPr>
              <a:spLocks/>
            </p:cNvSpPr>
            <p:nvPr/>
          </p:nvSpPr>
          <p:spPr bwMode="auto">
            <a:xfrm>
              <a:off x="13344952" y="4561021"/>
              <a:ext cx="35906" cy="15611"/>
            </a:xfrm>
            <a:custGeom>
              <a:avLst/>
              <a:gdLst>
                <a:gd name="T0" fmla="*/ 0 w 23"/>
                <a:gd name="T1" fmla="*/ 10 h 10"/>
                <a:gd name="T2" fmla="*/ 23 w 23"/>
                <a:gd name="T3" fmla="*/ 0 h 10"/>
                <a:gd name="T4" fmla="*/ 0 w 23"/>
                <a:gd name="T5" fmla="*/ 10 h 10"/>
                <a:gd name="T6" fmla="*/ 0 w 23"/>
                <a:gd name="T7" fmla="*/ 10 h 10"/>
                <a:gd name="T8" fmla="*/ 0 w 23"/>
                <a:gd name="T9" fmla="*/ 10 h 10"/>
              </a:gdLst>
              <a:ahLst/>
              <a:cxnLst>
                <a:cxn ang="0">
                  <a:pos x="T0" y="T1"/>
                </a:cxn>
                <a:cxn ang="0">
                  <a:pos x="T2" y="T3"/>
                </a:cxn>
                <a:cxn ang="0">
                  <a:pos x="T4" y="T5"/>
                </a:cxn>
                <a:cxn ang="0">
                  <a:pos x="T6" y="T7"/>
                </a:cxn>
                <a:cxn ang="0">
                  <a:pos x="T8" y="T9"/>
                </a:cxn>
              </a:cxnLst>
              <a:rect l="0" t="0" r="r" b="b"/>
              <a:pathLst>
                <a:path w="23" h="10">
                  <a:moveTo>
                    <a:pt x="0" y="10"/>
                  </a:moveTo>
                  <a:lnTo>
                    <a:pt x="23" y="0"/>
                  </a:lnTo>
                  <a:lnTo>
                    <a:pt x="0" y="10"/>
                  </a:lnTo>
                  <a:lnTo>
                    <a:pt x="0" y="10"/>
                  </a:lnTo>
                  <a:lnTo>
                    <a:pt x="0" y="1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2" name="Freeform 195">
              <a:extLst>
                <a:ext uri="{FF2B5EF4-FFF2-40B4-BE49-F238E27FC236}">
                  <a16:creationId xmlns:a16="http://schemas.microsoft.com/office/drawing/2014/main" id="{03F2712E-0086-43DF-8E62-AC0D5989E3DB}"/>
                </a:ext>
              </a:extLst>
            </p:cNvPr>
            <p:cNvSpPr>
              <a:spLocks/>
            </p:cNvSpPr>
            <p:nvPr/>
          </p:nvSpPr>
          <p:spPr bwMode="auto">
            <a:xfrm>
              <a:off x="13379297" y="4561021"/>
              <a:ext cx="70251" cy="54640"/>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3" name="Line 196">
              <a:extLst>
                <a:ext uri="{FF2B5EF4-FFF2-40B4-BE49-F238E27FC236}">
                  <a16:creationId xmlns:a16="http://schemas.microsoft.com/office/drawing/2014/main" id="{C0D85479-98CD-4307-8957-9E151F44F054}"/>
                </a:ext>
              </a:extLst>
            </p:cNvPr>
            <p:cNvSpPr>
              <a:spLocks noChangeShapeType="1"/>
            </p:cNvSpPr>
            <p:nvPr/>
          </p:nvSpPr>
          <p:spPr bwMode="auto">
            <a:xfrm>
              <a:off x="12853194" y="4447058"/>
              <a:ext cx="718123"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4" name="Line 197">
              <a:extLst>
                <a:ext uri="{FF2B5EF4-FFF2-40B4-BE49-F238E27FC236}">
                  <a16:creationId xmlns:a16="http://schemas.microsoft.com/office/drawing/2014/main" id="{668DF886-D57F-4D24-AF76-474E40113307}"/>
                </a:ext>
              </a:extLst>
            </p:cNvPr>
            <p:cNvSpPr>
              <a:spLocks noChangeShapeType="1"/>
            </p:cNvSpPr>
            <p:nvPr/>
          </p:nvSpPr>
          <p:spPr bwMode="auto">
            <a:xfrm>
              <a:off x="13218500" y="4447058"/>
              <a:ext cx="45273" cy="3590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5" name="Line 198">
              <a:extLst>
                <a:ext uri="{FF2B5EF4-FFF2-40B4-BE49-F238E27FC236}">
                  <a16:creationId xmlns:a16="http://schemas.microsoft.com/office/drawing/2014/main" id="{C546D94D-EEE5-4A42-ADC4-290F3D87AF6E}"/>
                </a:ext>
              </a:extLst>
            </p:cNvPr>
            <p:cNvSpPr>
              <a:spLocks noChangeShapeType="1"/>
            </p:cNvSpPr>
            <p:nvPr/>
          </p:nvSpPr>
          <p:spPr bwMode="auto">
            <a:xfrm>
              <a:off x="13263773" y="4482964"/>
              <a:ext cx="1561"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Line 199">
              <a:extLst>
                <a:ext uri="{FF2B5EF4-FFF2-40B4-BE49-F238E27FC236}">
                  <a16:creationId xmlns:a16="http://schemas.microsoft.com/office/drawing/2014/main" id="{919BA19A-01D8-422D-A24A-421E95CB1223}"/>
                </a:ext>
              </a:extLst>
            </p:cNvPr>
            <p:cNvSpPr>
              <a:spLocks noChangeShapeType="1"/>
            </p:cNvSpPr>
            <p:nvPr/>
          </p:nvSpPr>
          <p:spPr bwMode="auto">
            <a:xfrm flipV="1">
              <a:off x="13263773" y="4482964"/>
              <a:ext cx="60884"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7" name="Line 200">
              <a:extLst>
                <a:ext uri="{FF2B5EF4-FFF2-40B4-BE49-F238E27FC236}">
                  <a16:creationId xmlns:a16="http://schemas.microsoft.com/office/drawing/2014/main" id="{EFFF0728-6106-4BCA-8FD0-B02C6C0E10CA}"/>
                </a:ext>
              </a:extLst>
            </p:cNvPr>
            <p:cNvSpPr>
              <a:spLocks noChangeShapeType="1"/>
            </p:cNvSpPr>
            <p:nvPr/>
          </p:nvSpPr>
          <p:spPr bwMode="auto">
            <a:xfrm flipH="1">
              <a:off x="13302801" y="4482964"/>
              <a:ext cx="26539"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Line 201">
              <a:extLst>
                <a:ext uri="{FF2B5EF4-FFF2-40B4-BE49-F238E27FC236}">
                  <a16:creationId xmlns:a16="http://schemas.microsoft.com/office/drawing/2014/main" id="{DA3F817A-6106-4198-8354-8F9C2463AE2D}"/>
                </a:ext>
              </a:extLst>
            </p:cNvPr>
            <p:cNvSpPr>
              <a:spLocks noChangeShapeType="1"/>
            </p:cNvSpPr>
            <p:nvPr/>
          </p:nvSpPr>
          <p:spPr bwMode="auto">
            <a:xfrm flipV="1">
              <a:off x="13302801" y="4520432"/>
              <a:ext cx="62445" cy="2497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9" name="Line 202">
              <a:extLst>
                <a:ext uri="{FF2B5EF4-FFF2-40B4-BE49-F238E27FC236}">
                  <a16:creationId xmlns:a16="http://schemas.microsoft.com/office/drawing/2014/main" id="{FE091F84-46E1-4F5D-B741-ECA3B612ED20}"/>
                </a:ext>
              </a:extLst>
            </p:cNvPr>
            <p:cNvSpPr>
              <a:spLocks noChangeShapeType="1"/>
            </p:cNvSpPr>
            <p:nvPr/>
          </p:nvSpPr>
          <p:spPr bwMode="auto">
            <a:xfrm flipH="1">
              <a:off x="13344952" y="4515748"/>
              <a:ext cx="26539" cy="60884"/>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0" name="Line 203">
              <a:extLst>
                <a:ext uri="{FF2B5EF4-FFF2-40B4-BE49-F238E27FC236}">
                  <a16:creationId xmlns:a16="http://schemas.microsoft.com/office/drawing/2014/main" id="{95D13812-F403-44C6-9DD0-CEEB7133BA50}"/>
                </a:ext>
              </a:extLst>
            </p:cNvPr>
            <p:cNvSpPr>
              <a:spLocks noChangeShapeType="1"/>
            </p:cNvSpPr>
            <p:nvPr/>
          </p:nvSpPr>
          <p:spPr bwMode="auto">
            <a:xfrm flipV="1">
              <a:off x="13344952" y="4561021"/>
              <a:ext cx="35906" cy="1561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1" name="Line 204">
              <a:extLst>
                <a:ext uri="{FF2B5EF4-FFF2-40B4-BE49-F238E27FC236}">
                  <a16:creationId xmlns:a16="http://schemas.microsoft.com/office/drawing/2014/main" id="{2D1098C1-AA0D-474E-9BC0-32211135991A}"/>
                </a:ext>
              </a:extLst>
            </p:cNvPr>
            <p:cNvSpPr>
              <a:spLocks noChangeShapeType="1"/>
            </p:cNvSpPr>
            <p:nvPr/>
          </p:nvSpPr>
          <p:spPr bwMode="auto">
            <a:xfrm>
              <a:off x="13379297" y="4561021"/>
              <a:ext cx="70251" cy="54640"/>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2" name="Oval 206">
              <a:extLst>
                <a:ext uri="{FF2B5EF4-FFF2-40B4-BE49-F238E27FC236}">
                  <a16:creationId xmlns:a16="http://schemas.microsoft.com/office/drawing/2014/main" id="{06081B90-6673-46C4-9F75-FF4E159CD03E}"/>
                </a:ext>
              </a:extLst>
            </p:cNvPr>
            <p:cNvSpPr>
              <a:spLocks noChangeArrowheads="1"/>
            </p:cNvSpPr>
            <p:nvPr/>
          </p:nvSpPr>
          <p:spPr bwMode="auto">
            <a:xfrm>
              <a:off x="13229407" y="1018820"/>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Oval 207">
              <a:extLst>
                <a:ext uri="{FF2B5EF4-FFF2-40B4-BE49-F238E27FC236}">
                  <a16:creationId xmlns:a16="http://schemas.microsoft.com/office/drawing/2014/main" id="{9A3D0B6C-F289-41C7-8280-DAA90980542C}"/>
                </a:ext>
              </a:extLst>
            </p:cNvPr>
            <p:cNvSpPr>
              <a:spLocks noChangeArrowheads="1"/>
            </p:cNvSpPr>
            <p:nvPr/>
          </p:nvSpPr>
          <p:spPr bwMode="auto">
            <a:xfrm>
              <a:off x="13229407" y="1018820"/>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4" name="Oval 208">
              <a:extLst>
                <a:ext uri="{FF2B5EF4-FFF2-40B4-BE49-F238E27FC236}">
                  <a16:creationId xmlns:a16="http://schemas.microsoft.com/office/drawing/2014/main" id="{CE676C00-E1BA-4295-8528-5E1BA96BE1F1}"/>
                </a:ext>
              </a:extLst>
            </p:cNvPr>
            <p:cNvSpPr>
              <a:spLocks noChangeArrowheads="1"/>
            </p:cNvSpPr>
            <p:nvPr/>
          </p:nvSpPr>
          <p:spPr bwMode="auto">
            <a:xfrm>
              <a:off x="13229407" y="1018820"/>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5" name="Oval 209">
              <a:extLst>
                <a:ext uri="{FF2B5EF4-FFF2-40B4-BE49-F238E27FC236}">
                  <a16:creationId xmlns:a16="http://schemas.microsoft.com/office/drawing/2014/main" id="{130F3009-367E-483D-8514-7A292CE5B9DD}"/>
                </a:ext>
              </a:extLst>
            </p:cNvPr>
            <p:cNvSpPr>
              <a:spLocks noChangeArrowheads="1"/>
            </p:cNvSpPr>
            <p:nvPr/>
          </p:nvSpPr>
          <p:spPr bwMode="auto">
            <a:xfrm>
              <a:off x="13229407" y="1018820"/>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Oval 210">
              <a:extLst>
                <a:ext uri="{FF2B5EF4-FFF2-40B4-BE49-F238E27FC236}">
                  <a16:creationId xmlns:a16="http://schemas.microsoft.com/office/drawing/2014/main" id="{563FD837-17FB-4AFF-BA76-2DB9956511B9}"/>
                </a:ext>
              </a:extLst>
            </p:cNvPr>
            <p:cNvSpPr>
              <a:spLocks noChangeArrowheads="1"/>
            </p:cNvSpPr>
            <p:nvPr/>
          </p:nvSpPr>
          <p:spPr bwMode="auto">
            <a:xfrm>
              <a:off x="13229407" y="1018820"/>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Oval 211">
              <a:extLst>
                <a:ext uri="{FF2B5EF4-FFF2-40B4-BE49-F238E27FC236}">
                  <a16:creationId xmlns:a16="http://schemas.microsoft.com/office/drawing/2014/main" id="{B8B18AC9-F76E-439D-90BF-7D94C5F33B0B}"/>
                </a:ext>
              </a:extLst>
            </p:cNvPr>
            <p:cNvSpPr>
              <a:spLocks noChangeArrowheads="1"/>
            </p:cNvSpPr>
            <p:nvPr/>
          </p:nvSpPr>
          <p:spPr bwMode="auto">
            <a:xfrm>
              <a:off x="13229407" y="1395056"/>
              <a:ext cx="39028" cy="42151"/>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8" name="Oval 212">
              <a:extLst>
                <a:ext uri="{FF2B5EF4-FFF2-40B4-BE49-F238E27FC236}">
                  <a16:creationId xmlns:a16="http://schemas.microsoft.com/office/drawing/2014/main" id="{3CFB04F9-E0E1-49C4-B281-E1177BB4EB89}"/>
                </a:ext>
              </a:extLst>
            </p:cNvPr>
            <p:cNvSpPr>
              <a:spLocks noChangeArrowheads="1"/>
            </p:cNvSpPr>
            <p:nvPr/>
          </p:nvSpPr>
          <p:spPr bwMode="auto">
            <a:xfrm>
              <a:off x="13229407" y="1395056"/>
              <a:ext cx="39028" cy="42151"/>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Oval 213">
              <a:extLst>
                <a:ext uri="{FF2B5EF4-FFF2-40B4-BE49-F238E27FC236}">
                  <a16:creationId xmlns:a16="http://schemas.microsoft.com/office/drawing/2014/main" id="{EFAE44C1-4BEA-4998-971D-E0A54BEF25BD}"/>
                </a:ext>
              </a:extLst>
            </p:cNvPr>
            <p:cNvSpPr>
              <a:spLocks noChangeArrowheads="1"/>
            </p:cNvSpPr>
            <p:nvPr/>
          </p:nvSpPr>
          <p:spPr bwMode="auto">
            <a:xfrm>
              <a:off x="13229407" y="1395056"/>
              <a:ext cx="39028" cy="42151"/>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 name="Oval 214">
              <a:extLst>
                <a:ext uri="{FF2B5EF4-FFF2-40B4-BE49-F238E27FC236}">
                  <a16:creationId xmlns:a16="http://schemas.microsoft.com/office/drawing/2014/main" id="{4FDF01B9-38A3-464A-9F8C-A444D96B388C}"/>
                </a:ext>
              </a:extLst>
            </p:cNvPr>
            <p:cNvSpPr>
              <a:spLocks noChangeArrowheads="1"/>
            </p:cNvSpPr>
            <p:nvPr/>
          </p:nvSpPr>
          <p:spPr bwMode="auto">
            <a:xfrm>
              <a:off x="13229407" y="1395056"/>
              <a:ext cx="39028" cy="42151"/>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1" name="Oval 215">
              <a:extLst>
                <a:ext uri="{FF2B5EF4-FFF2-40B4-BE49-F238E27FC236}">
                  <a16:creationId xmlns:a16="http://schemas.microsoft.com/office/drawing/2014/main" id="{2967AA35-3789-4241-AEBC-34C0735F2A6B}"/>
                </a:ext>
              </a:extLst>
            </p:cNvPr>
            <p:cNvSpPr>
              <a:spLocks noChangeArrowheads="1"/>
            </p:cNvSpPr>
            <p:nvPr/>
          </p:nvSpPr>
          <p:spPr bwMode="auto">
            <a:xfrm>
              <a:off x="13229407" y="1395056"/>
              <a:ext cx="39028" cy="42151"/>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Oval 216">
              <a:extLst>
                <a:ext uri="{FF2B5EF4-FFF2-40B4-BE49-F238E27FC236}">
                  <a16:creationId xmlns:a16="http://schemas.microsoft.com/office/drawing/2014/main" id="{16B14443-2150-4C8B-804C-D9D314AC64AE}"/>
                </a:ext>
              </a:extLst>
            </p:cNvPr>
            <p:cNvSpPr>
              <a:spLocks noChangeArrowheads="1"/>
            </p:cNvSpPr>
            <p:nvPr/>
          </p:nvSpPr>
          <p:spPr bwMode="auto">
            <a:xfrm>
              <a:off x="13221601" y="175880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Oval 217">
              <a:extLst>
                <a:ext uri="{FF2B5EF4-FFF2-40B4-BE49-F238E27FC236}">
                  <a16:creationId xmlns:a16="http://schemas.microsoft.com/office/drawing/2014/main" id="{2A66F7C2-55E2-48B1-BBCA-5AE829EC347D}"/>
                </a:ext>
              </a:extLst>
            </p:cNvPr>
            <p:cNvSpPr>
              <a:spLocks noChangeArrowheads="1"/>
            </p:cNvSpPr>
            <p:nvPr/>
          </p:nvSpPr>
          <p:spPr bwMode="auto">
            <a:xfrm>
              <a:off x="13221601" y="175880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4" name="Oval 218">
              <a:extLst>
                <a:ext uri="{FF2B5EF4-FFF2-40B4-BE49-F238E27FC236}">
                  <a16:creationId xmlns:a16="http://schemas.microsoft.com/office/drawing/2014/main" id="{13D0B605-AAF1-4003-B816-7E4CADBFF477}"/>
                </a:ext>
              </a:extLst>
            </p:cNvPr>
            <p:cNvSpPr>
              <a:spLocks noChangeArrowheads="1"/>
            </p:cNvSpPr>
            <p:nvPr/>
          </p:nvSpPr>
          <p:spPr bwMode="auto">
            <a:xfrm>
              <a:off x="13221601" y="175880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5" name="Oval 219">
              <a:extLst>
                <a:ext uri="{FF2B5EF4-FFF2-40B4-BE49-F238E27FC236}">
                  <a16:creationId xmlns:a16="http://schemas.microsoft.com/office/drawing/2014/main" id="{3B49A7B1-956B-4A79-81FF-7008A540FA91}"/>
                </a:ext>
              </a:extLst>
            </p:cNvPr>
            <p:cNvSpPr>
              <a:spLocks noChangeArrowheads="1"/>
            </p:cNvSpPr>
            <p:nvPr/>
          </p:nvSpPr>
          <p:spPr bwMode="auto">
            <a:xfrm>
              <a:off x="13221601" y="175880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Oval 220">
              <a:extLst>
                <a:ext uri="{FF2B5EF4-FFF2-40B4-BE49-F238E27FC236}">
                  <a16:creationId xmlns:a16="http://schemas.microsoft.com/office/drawing/2014/main" id="{994AEFD7-E5E8-4FED-9777-C334BDF5F127}"/>
                </a:ext>
              </a:extLst>
            </p:cNvPr>
            <p:cNvSpPr>
              <a:spLocks noChangeArrowheads="1"/>
            </p:cNvSpPr>
            <p:nvPr/>
          </p:nvSpPr>
          <p:spPr bwMode="auto">
            <a:xfrm>
              <a:off x="13221601" y="175880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7" name="Oval 221">
              <a:extLst>
                <a:ext uri="{FF2B5EF4-FFF2-40B4-BE49-F238E27FC236}">
                  <a16:creationId xmlns:a16="http://schemas.microsoft.com/office/drawing/2014/main" id="{57830FA7-6DD6-4DBB-AD0D-FED56C09D28E}"/>
                </a:ext>
              </a:extLst>
            </p:cNvPr>
            <p:cNvSpPr>
              <a:spLocks noChangeArrowheads="1"/>
            </p:cNvSpPr>
            <p:nvPr/>
          </p:nvSpPr>
          <p:spPr bwMode="auto">
            <a:xfrm>
              <a:off x="13443281" y="1921162"/>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8" name="Oval 222">
              <a:extLst>
                <a:ext uri="{FF2B5EF4-FFF2-40B4-BE49-F238E27FC236}">
                  <a16:creationId xmlns:a16="http://schemas.microsoft.com/office/drawing/2014/main" id="{454EC930-C113-482F-A1A7-BA327818FF44}"/>
                </a:ext>
              </a:extLst>
            </p:cNvPr>
            <p:cNvSpPr>
              <a:spLocks noChangeArrowheads="1"/>
            </p:cNvSpPr>
            <p:nvPr/>
          </p:nvSpPr>
          <p:spPr bwMode="auto">
            <a:xfrm>
              <a:off x="13443281" y="1921162"/>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9" name="Oval 223">
              <a:extLst>
                <a:ext uri="{FF2B5EF4-FFF2-40B4-BE49-F238E27FC236}">
                  <a16:creationId xmlns:a16="http://schemas.microsoft.com/office/drawing/2014/main" id="{6C9CD6A9-31D1-4CDA-8E81-F8C1FB3EF11A}"/>
                </a:ext>
              </a:extLst>
            </p:cNvPr>
            <p:cNvSpPr>
              <a:spLocks noChangeArrowheads="1"/>
            </p:cNvSpPr>
            <p:nvPr/>
          </p:nvSpPr>
          <p:spPr bwMode="auto">
            <a:xfrm>
              <a:off x="13443281" y="1921162"/>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0" name="Oval 224">
              <a:extLst>
                <a:ext uri="{FF2B5EF4-FFF2-40B4-BE49-F238E27FC236}">
                  <a16:creationId xmlns:a16="http://schemas.microsoft.com/office/drawing/2014/main" id="{0A575E45-DA19-420E-B2A7-5EFF6FEA8D6E}"/>
                </a:ext>
              </a:extLst>
            </p:cNvPr>
            <p:cNvSpPr>
              <a:spLocks noChangeArrowheads="1"/>
            </p:cNvSpPr>
            <p:nvPr/>
          </p:nvSpPr>
          <p:spPr bwMode="auto">
            <a:xfrm>
              <a:off x="13443281" y="1921162"/>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1" name="Oval 225">
              <a:extLst>
                <a:ext uri="{FF2B5EF4-FFF2-40B4-BE49-F238E27FC236}">
                  <a16:creationId xmlns:a16="http://schemas.microsoft.com/office/drawing/2014/main" id="{414DE451-BBCC-406F-9E8F-45AA28C9548C}"/>
                </a:ext>
              </a:extLst>
            </p:cNvPr>
            <p:cNvSpPr>
              <a:spLocks noChangeArrowheads="1"/>
            </p:cNvSpPr>
            <p:nvPr/>
          </p:nvSpPr>
          <p:spPr bwMode="auto">
            <a:xfrm>
              <a:off x="13443281" y="1921162"/>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 name="Oval 226">
              <a:extLst>
                <a:ext uri="{FF2B5EF4-FFF2-40B4-BE49-F238E27FC236}">
                  <a16:creationId xmlns:a16="http://schemas.microsoft.com/office/drawing/2014/main" id="{EE605756-C2FE-47A2-ABC9-2214BCD0A36A}"/>
                </a:ext>
              </a:extLst>
            </p:cNvPr>
            <p:cNvSpPr>
              <a:spLocks noChangeArrowheads="1"/>
            </p:cNvSpPr>
            <p:nvPr/>
          </p:nvSpPr>
          <p:spPr bwMode="auto">
            <a:xfrm>
              <a:off x="13221601" y="2136601"/>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3" name="Oval 227">
              <a:extLst>
                <a:ext uri="{FF2B5EF4-FFF2-40B4-BE49-F238E27FC236}">
                  <a16:creationId xmlns:a16="http://schemas.microsoft.com/office/drawing/2014/main" id="{AD60B5D5-0E82-4140-A956-1084F9DB9C84}"/>
                </a:ext>
              </a:extLst>
            </p:cNvPr>
            <p:cNvSpPr>
              <a:spLocks noChangeArrowheads="1"/>
            </p:cNvSpPr>
            <p:nvPr/>
          </p:nvSpPr>
          <p:spPr bwMode="auto">
            <a:xfrm>
              <a:off x="13221601" y="213660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4" name="Oval 228">
              <a:extLst>
                <a:ext uri="{FF2B5EF4-FFF2-40B4-BE49-F238E27FC236}">
                  <a16:creationId xmlns:a16="http://schemas.microsoft.com/office/drawing/2014/main" id="{1333F01F-BFB0-426E-8B57-EFED9EBC0661}"/>
                </a:ext>
              </a:extLst>
            </p:cNvPr>
            <p:cNvSpPr>
              <a:spLocks noChangeArrowheads="1"/>
            </p:cNvSpPr>
            <p:nvPr/>
          </p:nvSpPr>
          <p:spPr bwMode="auto">
            <a:xfrm>
              <a:off x="13221601" y="213660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5" name="Oval 229">
              <a:extLst>
                <a:ext uri="{FF2B5EF4-FFF2-40B4-BE49-F238E27FC236}">
                  <a16:creationId xmlns:a16="http://schemas.microsoft.com/office/drawing/2014/main" id="{F729EA10-752E-477F-A068-5BC1844F217D}"/>
                </a:ext>
              </a:extLst>
            </p:cNvPr>
            <p:cNvSpPr>
              <a:spLocks noChangeArrowheads="1"/>
            </p:cNvSpPr>
            <p:nvPr/>
          </p:nvSpPr>
          <p:spPr bwMode="auto">
            <a:xfrm>
              <a:off x="13221601" y="2136601"/>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6" name="Oval 230">
              <a:extLst>
                <a:ext uri="{FF2B5EF4-FFF2-40B4-BE49-F238E27FC236}">
                  <a16:creationId xmlns:a16="http://schemas.microsoft.com/office/drawing/2014/main" id="{8888C9EE-7C54-4F48-B987-A6D5D3821485}"/>
                </a:ext>
              </a:extLst>
            </p:cNvPr>
            <p:cNvSpPr>
              <a:spLocks noChangeArrowheads="1"/>
            </p:cNvSpPr>
            <p:nvPr/>
          </p:nvSpPr>
          <p:spPr bwMode="auto">
            <a:xfrm>
              <a:off x="13221601" y="213660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7" name="Oval 231">
              <a:extLst>
                <a:ext uri="{FF2B5EF4-FFF2-40B4-BE49-F238E27FC236}">
                  <a16:creationId xmlns:a16="http://schemas.microsoft.com/office/drawing/2014/main" id="{45B4448D-2D92-4EBB-8B2D-7F6F59D69BB7}"/>
                </a:ext>
              </a:extLst>
            </p:cNvPr>
            <p:cNvSpPr>
              <a:spLocks noChangeArrowheads="1"/>
            </p:cNvSpPr>
            <p:nvPr/>
          </p:nvSpPr>
          <p:spPr bwMode="auto">
            <a:xfrm>
              <a:off x="13443281" y="2298960"/>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8" name="Oval 232">
              <a:extLst>
                <a:ext uri="{FF2B5EF4-FFF2-40B4-BE49-F238E27FC236}">
                  <a16:creationId xmlns:a16="http://schemas.microsoft.com/office/drawing/2014/main" id="{0778AA2C-BEF7-41BB-97E5-4A3213DD374F}"/>
                </a:ext>
              </a:extLst>
            </p:cNvPr>
            <p:cNvSpPr>
              <a:spLocks noChangeArrowheads="1"/>
            </p:cNvSpPr>
            <p:nvPr/>
          </p:nvSpPr>
          <p:spPr bwMode="auto">
            <a:xfrm>
              <a:off x="13443281" y="2298960"/>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9" name="Oval 233">
              <a:extLst>
                <a:ext uri="{FF2B5EF4-FFF2-40B4-BE49-F238E27FC236}">
                  <a16:creationId xmlns:a16="http://schemas.microsoft.com/office/drawing/2014/main" id="{48622B8E-19E1-439B-9920-7614DD75C3F2}"/>
                </a:ext>
              </a:extLst>
            </p:cNvPr>
            <p:cNvSpPr>
              <a:spLocks noChangeArrowheads="1"/>
            </p:cNvSpPr>
            <p:nvPr/>
          </p:nvSpPr>
          <p:spPr bwMode="auto">
            <a:xfrm>
              <a:off x="13443281" y="2298960"/>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0" name="Oval 234">
              <a:extLst>
                <a:ext uri="{FF2B5EF4-FFF2-40B4-BE49-F238E27FC236}">
                  <a16:creationId xmlns:a16="http://schemas.microsoft.com/office/drawing/2014/main" id="{4A10A486-02C0-4540-902B-32CBD5360C2C}"/>
                </a:ext>
              </a:extLst>
            </p:cNvPr>
            <p:cNvSpPr>
              <a:spLocks noChangeArrowheads="1"/>
            </p:cNvSpPr>
            <p:nvPr/>
          </p:nvSpPr>
          <p:spPr bwMode="auto">
            <a:xfrm>
              <a:off x="13443281" y="2298960"/>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1" name="Oval 235">
              <a:extLst>
                <a:ext uri="{FF2B5EF4-FFF2-40B4-BE49-F238E27FC236}">
                  <a16:creationId xmlns:a16="http://schemas.microsoft.com/office/drawing/2014/main" id="{8CF3CDA9-06B8-4102-B521-30F1E11EDB67}"/>
                </a:ext>
              </a:extLst>
            </p:cNvPr>
            <p:cNvSpPr>
              <a:spLocks noChangeArrowheads="1"/>
            </p:cNvSpPr>
            <p:nvPr/>
          </p:nvSpPr>
          <p:spPr bwMode="auto">
            <a:xfrm>
              <a:off x="13443281" y="2298960"/>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2" name="Oval 236">
              <a:extLst>
                <a:ext uri="{FF2B5EF4-FFF2-40B4-BE49-F238E27FC236}">
                  <a16:creationId xmlns:a16="http://schemas.microsoft.com/office/drawing/2014/main" id="{FE231006-42FF-4AAB-9EE9-C727E371CE6F}"/>
                </a:ext>
              </a:extLst>
            </p:cNvPr>
            <p:cNvSpPr>
              <a:spLocks noChangeArrowheads="1"/>
            </p:cNvSpPr>
            <p:nvPr/>
          </p:nvSpPr>
          <p:spPr bwMode="auto">
            <a:xfrm>
              <a:off x="13215357" y="2539376"/>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Oval 237">
              <a:extLst>
                <a:ext uri="{FF2B5EF4-FFF2-40B4-BE49-F238E27FC236}">
                  <a16:creationId xmlns:a16="http://schemas.microsoft.com/office/drawing/2014/main" id="{79763A84-AC35-4C38-B102-C9C49DEBFA83}"/>
                </a:ext>
              </a:extLst>
            </p:cNvPr>
            <p:cNvSpPr>
              <a:spLocks noChangeArrowheads="1"/>
            </p:cNvSpPr>
            <p:nvPr/>
          </p:nvSpPr>
          <p:spPr bwMode="auto">
            <a:xfrm>
              <a:off x="13215357" y="253937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4" name="Oval 238">
              <a:extLst>
                <a:ext uri="{FF2B5EF4-FFF2-40B4-BE49-F238E27FC236}">
                  <a16:creationId xmlns:a16="http://schemas.microsoft.com/office/drawing/2014/main" id="{8F1FAADA-6251-406A-9EBB-20FFDD567E66}"/>
                </a:ext>
              </a:extLst>
            </p:cNvPr>
            <p:cNvSpPr>
              <a:spLocks noChangeArrowheads="1"/>
            </p:cNvSpPr>
            <p:nvPr/>
          </p:nvSpPr>
          <p:spPr bwMode="auto">
            <a:xfrm>
              <a:off x="13215357" y="253937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5" name="Oval 239">
              <a:extLst>
                <a:ext uri="{FF2B5EF4-FFF2-40B4-BE49-F238E27FC236}">
                  <a16:creationId xmlns:a16="http://schemas.microsoft.com/office/drawing/2014/main" id="{9B8C6FC0-0E63-4999-860B-FB4B2210969A}"/>
                </a:ext>
              </a:extLst>
            </p:cNvPr>
            <p:cNvSpPr>
              <a:spLocks noChangeArrowheads="1"/>
            </p:cNvSpPr>
            <p:nvPr/>
          </p:nvSpPr>
          <p:spPr bwMode="auto">
            <a:xfrm>
              <a:off x="13215357" y="2539376"/>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Oval 240">
              <a:extLst>
                <a:ext uri="{FF2B5EF4-FFF2-40B4-BE49-F238E27FC236}">
                  <a16:creationId xmlns:a16="http://schemas.microsoft.com/office/drawing/2014/main" id="{CB7EA630-D653-4448-B104-8933B8E8B5DD}"/>
                </a:ext>
              </a:extLst>
            </p:cNvPr>
            <p:cNvSpPr>
              <a:spLocks noChangeArrowheads="1"/>
            </p:cNvSpPr>
            <p:nvPr/>
          </p:nvSpPr>
          <p:spPr bwMode="auto">
            <a:xfrm>
              <a:off x="13215357" y="253937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Oval 241">
              <a:extLst>
                <a:ext uri="{FF2B5EF4-FFF2-40B4-BE49-F238E27FC236}">
                  <a16:creationId xmlns:a16="http://schemas.microsoft.com/office/drawing/2014/main" id="{327A690E-06AB-4232-A904-10AE3E5B73F2}"/>
                </a:ext>
              </a:extLst>
            </p:cNvPr>
            <p:cNvSpPr>
              <a:spLocks noChangeArrowheads="1"/>
            </p:cNvSpPr>
            <p:nvPr/>
          </p:nvSpPr>
          <p:spPr bwMode="auto">
            <a:xfrm>
              <a:off x="13440159" y="2701735"/>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8" name="Oval 242">
              <a:extLst>
                <a:ext uri="{FF2B5EF4-FFF2-40B4-BE49-F238E27FC236}">
                  <a16:creationId xmlns:a16="http://schemas.microsoft.com/office/drawing/2014/main" id="{6362BF77-7781-4C68-9F09-733855EFD69F}"/>
                </a:ext>
              </a:extLst>
            </p:cNvPr>
            <p:cNvSpPr>
              <a:spLocks noChangeArrowheads="1"/>
            </p:cNvSpPr>
            <p:nvPr/>
          </p:nvSpPr>
          <p:spPr bwMode="auto">
            <a:xfrm>
              <a:off x="13440159" y="2701735"/>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9" name="Oval 243">
              <a:extLst>
                <a:ext uri="{FF2B5EF4-FFF2-40B4-BE49-F238E27FC236}">
                  <a16:creationId xmlns:a16="http://schemas.microsoft.com/office/drawing/2014/main" id="{45E81E1A-6F0B-46AC-8F67-BF053E67A15B}"/>
                </a:ext>
              </a:extLst>
            </p:cNvPr>
            <p:cNvSpPr>
              <a:spLocks noChangeArrowheads="1"/>
            </p:cNvSpPr>
            <p:nvPr/>
          </p:nvSpPr>
          <p:spPr bwMode="auto">
            <a:xfrm>
              <a:off x="13440159" y="2701735"/>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0" name="Oval 244">
              <a:extLst>
                <a:ext uri="{FF2B5EF4-FFF2-40B4-BE49-F238E27FC236}">
                  <a16:creationId xmlns:a16="http://schemas.microsoft.com/office/drawing/2014/main" id="{ABB1B6CB-1873-4BD3-A248-A6409FBB088D}"/>
                </a:ext>
              </a:extLst>
            </p:cNvPr>
            <p:cNvSpPr>
              <a:spLocks noChangeArrowheads="1"/>
            </p:cNvSpPr>
            <p:nvPr/>
          </p:nvSpPr>
          <p:spPr bwMode="auto">
            <a:xfrm>
              <a:off x="13440159" y="2701735"/>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1" name="Oval 245">
              <a:extLst>
                <a:ext uri="{FF2B5EF4-FFF2-40B4-BE49-F238E27FC236}">
                  <a16:creationId xmlns:a16="http://schemas.microsoft.com/office/drawing/2014/main" id="{EA861588-B168-46F8-85DF-2B26101646AC}"/>
                </a:ext>
              </a:extLst>
            </p:cNvPr>
            <p:cNvSpPr>
              <a:spLocks noChangeArrowheads="1"/>
            </p:cNvSpPr>
            <p:nvPr/>
          </p:nvSpPr>
          <p:spPr bwMode="auto">
            <a:xfrm>
              <a:off x="13440159" y="2701735"/>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2" name="Oval 246">
              <a:extLst>
                <a:ext uri="{FF2B5EF4-FFF2-40B4-BE49-F238E27FC236}">
                  <a16:creationId xmlns:a16="http://schemas.microsoft.com/office/drawing/2014/main" id="{F48D963C-59F4-486D-93EC-2175726EF7F7}"/>
                </a:ext>
              </a:extLst>
            </p:cNvPr>
            <p:cNvSpPr>
              <a:spLocks noChangeArrowheads="1"/>
            </p:cNvSpPr>
            <p:nvPr/>
          </p:nvSpPr>
          <p:spPr bwMode="auto">
            <a:xfrm>
              <a:off x="13215357" y="291717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Oval 247">
              <a:extLst>
                <a:ext uri="{FF2B5EF4-FFF2-40B4-BE49-F238E27FC236}">
                  <a16:creationId xmlns:a16="http://schemas.microsoft.com/office/drawing/2014/main" id="{5331D83F-C875-4328-8005-CA5EE534ECB9}"/>
                </a:ext>
              </a:extLst>
            </p:cNvPr>
            <p:cNvSpPr>
              <a:spLocks noChangeArrowheads="1"/>
            </p:cNvSpPr>
            <p:nvPr/>
          </p:nvSpPr>
          <p:spPr bwMode="auto">
            <a:xfrm>
              <a:off x="13215357" y="291717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4" name="Oval 248">
              <a:extLst>
                <a:ext uri="{FF2B5EF4-FFF2-40B4-BE49-F238E27FC236}">
                  <a16:creationId xmlns:a16="http://schemas.microsoft.com/office/drawing/2014/main" id="{5DF5116E-E85D-4772-BF20-384BE5DD9C0F}"/>
                </a:ext>
              </a:extLst>
            </p:cNvPr>
            <p:cNvSpPr>
              <a:spLocks noChangeArrowheads="1"/>
            </p:cNvSpPr>
            <p:nvPr/>
          </p:nvSpPr>
          <p:spPr bwMode="auto">
            <a:xfrm>
              <a:off x="13215357" y="291717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5" name="Oval 249">
              <a:extLst>
                <a:ext uri="{FF2B5EF4-FFF2-40B4-BE49-F238E27FC236}">
                  <a16:creationId xmlns:a16="http://schemas.microsoft.com/office/drawing/2014/main" id="{D8B77E95-A0C4-4CD5-ACA2-7669637A6DCB}"/>
                </a:ext>
              </a:extLst>
            </p:cNvPr>
            <p:cNvSpPr>
              <a:spLocks noChangeArrowheads="1"/>
            </p:cNvSpPr>
            <p:nvPr/>
          </p:nvSpPr>
          <p:spPr bwMode="auto">
            <a:xfrm>
              <a:off x="13215357" y="291717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Oval 250">
              <a:extLst>
                <a:ext uri="{FF2B5EF4-FFF2-40B4-BE49-F238E27FC236}">
                  <a16:creationId xmlns:a16="http://schemas.microsoft.com/office/drawing/2014/main" id="{EB958602-1630-4310-B960-92F5E277CBA6}"/>
                </a:ext>
              </a:extLst>
            </p:cNvPr>
            <p:cNvSpPr>
              <a:spLocks noChangeArrowheads="1"/>
            </p:cNvSpPr>
            <p:nvPr/>
          </p:nvSpPr>
          <p:spPr bwMode="auto">
            <a:xfrm>
              <a:off x="13215357" y="291717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 name="Oval 251">
              <a:extLst>
                <a:ext uri="{FF2B5EF4-FFF2-40B4-BE49-F238E27FC236}">
                  <a16:creationId xmlns:a16="http://schemas.microsoft.com/office/drawing/2014/main" id="{7A61B12D-A203-4ABB-BFF3-84866E60B428}"/>
                </a:ext>
              </a:extLst>
            </p:cNvPr>
            <p:cNvSpPr>
              <a:spLocks noChangeArrowheads="1"/>
            </p:cNvSpPr>
            <p:nvPr/>
          </p:nvSpPr>
          <p:spPr bwMode="auto">
            <a:xfrm>
              <a:off x="13440159" y="307953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Oval 252">
              <a:extLst>
                <a:ext uri="{FF2B5EF4-FFF2-40B4-BE49-F238E27FC236}">
                  <a16:creationId xmlns:a16="http://schemas.microsoft.com/office/drawing/2014/main" id="{73B81C49-61F4-4FB3-A6F4-35186C17E14D}"/>
                </a:ext>
              </a:extLst>
            </p:cNvPr>
            <p:cNvSpPr>
              <a:spLocks noChangeArrowheads="1"/>
            </p:cNvSpPr>
            <p:nvPr/>
          </p:nvSpPr>
          <p:spPr bwMode="auto">
            <a:xfrm>
              <a:off x="13440159" y="307953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9" name="Oval 253">
              <a:extLst>
                <a:ext uri="{FF2B5EF4-FFF2-40B4-BE49-F238E27FC236}">
                  <a16:creationId xmlns:a16="http://schemas.microsoft.com/office/drawing/2014/main" id="{1468C6E4-8BFF-4BAE-94F3-118008AA40A4}"/>
                </a:ext>
              </a:extLst>
            </p:cNvPr>
            <p:cNvSpPr>
              <a:spLocks noChangeArrowheads="1"/>
            </p:cNvSpPr>
            <p:nvPr/>
          </p:nvSpPr>
          <p:spPr bwMode="auto">
            <a:xfrm>
              <a:off x="13440159" y="307953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0" name="Oval 254">
              <a:extLst>
                <a:ext uri="{FF2B5EF4-FFF2-40B4-BE49-F238E27FC236}">
                  <a16:creationId xmlns:a16="http://schemas.microsoft.com/office/drawing/2014/main" id="{B068E243-FD2E-4F13-BE01-74791B404CA4}"/>
                </a:ext>
              </a:extLst>
            </p:cNvPr>
            <p:cNvSpPr>
              <a:spLocks noChangeArrowheads="1"/>
            </p:cNvSpPr>
            <p:nvPr/>
          </p:nvSpPr>
          <p:spPr bwMode="auto">
            <a:xfrm>
              <a:off x="13440159" y="307953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Oval 255">
              <a:extLst>
                <a:ext uri="{FF2B5EF4-FFF2-40B4-BE49-F238E27FC236}">
                  <a16:creationId xmlns:a16="http://schemas.microsoft.com/office/drawing/2014/main" id="{0136A763-70C9-4C40-9478-E63B2C9EE918}"/>
                </a:ext>
              </a:extLst>
            </p:cNvPr>
            <p:cNvSpPr>
              <a:spLocks noChangeArrowheads="1"/>
            </p:cNvSpPr>
            <p:nvPr/>
          </p:nvSpPr>
          <p:spPr bwMode="auto">
            <a:xfrm>
              <a:off x="13440159" y="307953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2" name="Oval 256">
              <a:extLst>
                <a:ext uri="{FF2B5EF4-FFF2-40B4-BE49-F238E27FC236}">
                  <a16:creationId xmlns:a16="http://schemas.microsoft.com/office/drawing/2014/main" id="{2E1F7F86-346F-4EB7-A6BE-7B2B75388F43}"/>
                </a:ext>
              </a:extLst>
            </p:cNvPr>
            <p:cNvSpPr>
              <a:spLocks noChangeArrowheads="1"/>
            </p:cNvSpPr>
            <p:nvPr/>
          </p:nvSpPr>
          <p:spPr bwMode="auto">
            <a:xfrm>
              <a:off x="13209112" y="3279359"/>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Oval 257">
              <a:extLst>
                <a:ext uri="{FF2B5EF4-FFF2-40B4-BE49-F238E27FC236}">
                  <a16:creationId xmlns:a16="http://schemas.microsoft.com/office/drawing/2014/main" id="{2DF96E00-3BE7-4D16-9AD8-E9F22E08E27F}"/>
                </a:ext>
              </a:extLst>
            </p:cNvPr>
            <p:cNvSpPr>
              <a:spLocks noChangeArrowheads="1"/>
            </p:cNvSpPr>
            <p:nvPr/>
          </p:nvSpPr>
          <p:spPr bwMode="auto">
            <a:xfrm>
              <a:off x="13209112" y="3279359"/>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4" name="Oval 258">
              <a:extLst>
                <a:ext uri="{FF2B5EF4-FFF2-40B4-BE49-F238E27FC236}">
                  <a16:creationId xmlns:a16="http://schemas.microsoft.com/office/drawing/2014/main" id="{8C562EDD-79B7-4D48-8550-5A5C2D422B2E}"/>
                </a:ext>
              </a:extLst>
            </p:cNvPr>
            <p:cNvSpPr>
              <a:spLocks noChangeArrowheads="1"/>
            </p:cNvSpPr>
            <p:nvPr/>
          </p:nvSpPr>
          <p:spPr bwMode="auto">
            <a:xfrm>
              <a:off x="13209112" y="3279359"/>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5" name="Oval 259">
              <a:extLst>
                <a:ext uri="{FF2B5EF4-FFF2-40B4-BE49-F238E27FC236}">
                  <a16:creationId xmlns:a16="http://schemas.microsoft.com/office/drawing/2014/main" id="{49675159-5F17-40FF-82E9-1E629B5C7B05}"/>
                </a:ext>
              </a:extLst>
            </p:cNvPr>
            <p:cNvSpPr>
              <a:spLocks noChangeArrowheads="1"/>
            </p:cNvSpPr>
            <p:nvPr/>
          </p:nvSpPr>
          <p:spPr bwMode="auto">
            <a:xfrm>
              <a:off x="13209112" y="3279359"/>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Oval 260">
              <a:extLst>
                <a:ext uri="{FF2B5EF4-FFF2-40B4-BE49-F238E27FC236}">
                  <a16:creationId xmlns:a16="http://schemas.microsoft.com/office/drawing/2014/main" id="{75589B88-A593-4F5C-86D0-5CF0289E832A}"/>
                </a:ext>
              </a:extLst>
            </p:cNvPr>
            <p:cNvSpPr>
              <a:spLocks noChangeArrowheads="1"/>
            </p:cNvSpPr>
            <p:nvPr/>
          </p:nvSpPr>
          <p:spPr bwMode="auto">
            <a:xfrm>
              <a:off x="13209112" y="3279359"/>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7" name="Oval 261">
              <a:extLst>
                <a:ext uri="{FF2B5EF4-FFF2-40B4-BE49-F238E27FC236}">
                  <a16:creationId xmlns:a16="http://schemas.microsoft.com/office/drawing/2014/main" id="{14BCF343-12B4-48C6-A8B7-859B7650FFFE}"/>
                </a:ext>
              </a:extLst>
            </p:cNvPr>
            <p:cNvSpPr>
              <a:spLocks noChangeArrowheads="1"/>
            </p:cNvSpPr>
            <p:nvPr/>
          </p:nvSpPr>
          <p:spPr bwMode="auto">
            <a:xfrm>
              <a:off x="13433914" y="3443280"/>
              <a:ext cx="39028" cy="39029"/>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Oval 262">
              <a:extLst>
                <a:ext uri="{FF2B5EF4-FFF2-40B4-BE49-F238E27FC236}">
                  <a16:creationId xmlns:a16="http://schemas.microsoft.com/office/drawing/2014/main" id="{E640D006-6B12-4995-B13A-B3682304B574}"/>
                </a:ext>
              </a:extLst>
            </p:cNvPr>
            <p:cNvSpPr>
              <a:spLocks noChangeArrowheads="1"/>
            </p:cNvSpPr>
            <p:nvPr/>
          </p:nvSpPr>
          <p:spPr bwMode="auto">
            <a:xfrm>
              <a:off x="13433914" y="3443280"/>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9" name="Oval 263">
              <a:extLst>
                <a:ext uri="{FF2B5EF4-FFF2-40B4-BE49-F238E27FC236}">
                  <a16:creationId xmlns:a16="http://schemas.microsoft.com/office/drawing/2014/main" id="{BCD14E6D-8729-4E35-B11C-850F7FAA26AF}"/>
                </a:ext>
              </a:extLst>
            </p:cNvPr>
            <p:cNvSpPr>
              <a:spLocks noChangeArrowheads="1"/>
            </p:cNvSpPr>
            <p:nvPr/>
          </p:nvSpPr>
          <p:spPr bwMode="auto">
            <a:xfrm>
              <a:off x="13433914" y="3443280"/>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0" name="Oval 264">
              <a:extLst>
                <a:ext uri="{FF2B5EF4-FFF2-40B4-BE49-F238E27FC236}">
                  <a16:creationId xmlns:a16="http://schemas.microsoft.com/office/drawing/2014/main" id="{8A2AF017-E2D9-4BDE-99A1-71BFB4E7861D}"/>
                </a:ext>
              </a:extLst>
            </p:cNvPr>
            <p:cNvSpPr>
              <a:spLocks noChangeArrowheads="1"/>
            </p:cNvSpPr>
            <p:nvPr/>
          </p:nvSpPr>
          <p:spPr bwMode="auto">
            <a:xfrm>
              <a:off x="13433914" y="3443280"/>
              <a:ext cx="39028" cy="39029"/>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Oval 265">
              <a:extLst>
                <a:ext uri="{FF2B5EF4-FFF2-40B4-BE49-F238E27FC236}">
                  <a16:creationId xmlns:a16="http://schemas.microsoft.com/office/drawing/2014/main" id="{1E2DB85C-2818-4E04-BB15-A9BB3A5E12AB}"/>
                </a:ext>
              </a:extLst>
            </p:cNvPr>
            <p:cNvSpPr>
              <a:spLocks noChangeArrowheads="1"/>
            </p:cNvSpPr>
            <p:nvPr/>
          </p:nvSpPr>
          <p:spPr bwMode="auto">
            <a:xfrm>
              <a:off x="13433914" y="3443280"/>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 name="Oval 266">
              <a:extLst>
                <a:ext uri="{FF2B5EF4-FFF2-40B4-BE49-F238E27FC236}">
                  <a16:creationId xmlns:a16="http://schemas.microsoft.com/office/drawing/2014/main" id="{C667C1A9-71E0-462B-92F3-7A2C0D935AB5}"/>
                </a:ext>
              </a:extLst>
            </p:cNvPr>
            <p:cNvSpPr>
              <a:spLocks noChangeArrowheads="1"/>
            </p:cNvSpPr>
            <p:nvPr/>
          </p:nvSpPr>
          <p:spPr bwMode="auto">
            <a:xfrm>
              <a:off x="13209112" y="3658718"/>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Oval 267">
              <a:extLst>
                <a:ext uri="{FF2B5EF4-FFF2-40B4-BE49-F238E27FC236}">
                  <a16:creationId xmlns:a16="http://schemas.microsoft.com/office/drawing/2014/main" id="{7230B44D-F2A9-47AD-9B38-00AD8B3E7B6B}"/>
                </a:ext>
              </a:extLst>
            </p:cNvPr>
            <p:cNvSpPr>
              <a:spLocks noChangeArrowheads="1"/>
            </p:cNvSpPr>
            <p:nvPr/>
          </p:nvSpPr>
          <p:spPr bwMode="auto">
            <a:xfrm>
              <a:off x="13209112" y="3658718"/>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4" name="Oval 268">
              <a:extLst>
                <a:ext uri="{FF2B5EF4-FFF2-40B4-BE49-F238E27FC236}">
                  <a16:creationId xmlns:a16="http://schemas.microsoft.com/office/drawing/2014/main" id="{5B612149-A251-4CF0-B8F2-5F9835FF848B}"/>
                </a:ext>
              </a:extLst>
            </p:cNvPr>
            <p:cNvSpPr>
              <a:spLocks noChangeArrowheads="1"/>
            </p:cNvSpPr>
            <p:nvPr/>
          </p:nvSpPr>
          <p:spPr bwMode="auto">
            <a:xfrm>
              <a:off x="13209112" y="3658718"/>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5" name="Oval 269">
              <a:extLst>
                <a:ext uri="{FF2B5EF4-FFF2-40B4-BE49-F238E27FC236}">
                  <a16:creationId xmlns:a16="http://schemas.microsoft.com/office/drawing/2014/main" id="{8C87A827-1828-480A-AC08-8512344DAC60}"/>
                </a:ext>
              </a:extLst>
            </p:cNvPr>
            <p:cNvSpPr>
              <a:spLocks noChangeArrowheads="1"/>
            </p:cNvSpPr>
            <p:nvPr/>
          </p:nvSpPr>
          <p:spPr bwMode="auto">
            <a:xfrm>
              <a:off x="13209112" y="3658718"/>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Oval 270">
              <a:extLst>
                <a:ext uri="{FF2B5EF4-FFF2-40B4-BE49-F238E27FC236}">
                  <a16:creationId xmlns:a16="http://schemas.microsoft.com/office/drawing/2014/main" id="{1D5E0836-1DDF-45DD-BB29-E1924CCA1544}"/>
                </a:ext>
              </a:extLst>
            </p:cNvPr>
            <p:cNvSpPr>
              <a:spLocks noChangeArrowheads="1"/>
            </p:cNvSpPr>
            <p:nvPr/>
          </p:nvSpPr>
          <p:spPr bwMode="auto">
            <a:xfrm>
              <a:off x="13209112" y="3658718"/>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7" name="Oval 271">
              <a:extLst>
                <a:ext uri="{FF2B5EF4-FFF2-40B4-BE49-F238E27FC236}">
                  <a16:creationId xmlns:a16="http://schemas.microsoft.com/office/drawing/2014/main" id="{7C27AA7B-7F65-44E2-81BD-2CD0CC9C6D68}"/>
                </a:ext>
              </a:extLst>
            </p:cNvPr>
            <p:cNvSpPr>
              <a:spLocks noChangeArrowheads="1"/>
            </p:cNvSpPr>
            <p:nvPr/>
          </p:nvSpPr>
          <p:spPr bwMode="auto">
            <a:xfrm>
              <a:off x="13433914" y="3822638"/>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Oval 272">
              <a:extLst>
                <a:ext uri="{FF2B5EF4-FFF2-40B4-BE49-F238E27FC236}">
                  <a16:creationId xmlns:a16="http://schemas.microsoft.com/office/drawing/2014/main" id="{A3E22CE0-4C26-40B2-B5F3-71EF2EFA6BF3}"/>
                </a:ext>
              </a:extLst>
            </p:cNvPr>
            <p:cNvSpPr>
              <a:spLocks noChangeArrowheads="1"/>
            </p:cNvSpPr>
            <p:nvPr/>
          </p:nvSpPr>
          <p:spPr bwMode="auto">
            <a:xfrm>
              <a:off x="13433914" y="3822638"/>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9" name="Oval 273">
              <a:extLst>
                <a:ext uri="{FF2B5EF4-FFF2-40B4-BE49-F238E27FC236}">
                  <a16:creationId xmlns:a16="http://schemas.microsoft.com/office/drawing/2014/main" id="{9BD4E0DD-D6FB-475B-B8AE-9E729E31FBE8}"/>
                </a:ext>
              </a:extLst>
            </p:cNvPr>
            <p:cNvSpPr>
              <a:spLocks noChangeArrowheads="1"/>
            </p:cNvSpPr>
            <p:nvPr/>
          </p:nvSpPr>
          <p:spPr bwMode="auto">
            <a:xfrm>
              <a:off x="13433914" y="3822638"/>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0" name="Oval 274">
              <a:extLst>
                <a:ext uri="{FF2B5EF4-FFF2-40B4-BE49-F238E27FC236}">
                  <a16:creationId xmlns:a16="http://schemas.microsoft.com/office/drawing/2014/main" id="{3FD81584-F1AE-4CEB-9276-02D9116C8078}"/>
                </a:ext>
              </a:extLst>
            </p:cNvPr>
            <p:cNvSpPr>
              <a:spLocks noChangeArrowheads="1"/>
            </p:cNvSpPr>
            <p:nvPr/>
          </p:nvSpPr>
          <p:spPr bwMode="auto">
            <a:xfrm>
              <a:off x="13433914" y="3822638"/>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Oval 275">
              <a:extLst>
                <a:ext uri="{FF2B5EF4-FFF2-40B4-BE49-F238E27FC236}">
                  <a16:creationId xmlns:a16="http://schemas.microsoft.com/office/drawing/2014/main" id="{F296E030-E970-403D-BF7B-318C9ABBEC7D}"/>
                </a:ext>
              </a:extLst>
            </p:cNvPr>
            <p:cNvSpPr>
              <a:spLocks noChangeArrowheads="1"/>
            </p:cNvSpPr>
            <p:nvPr/>
          </p:nvSpPr>
          <p:spPr bwMode="auto">
            <a:xfrm>
              <a:off x="13433914" y="3822638"/>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2" name="Oval 276">
              <a:extLst>
                <a:ext uri="{FF2B5EF4-FFF2-40B4-BE49-F238E27FC236}">
                  <a16:creationId xmlns:a16="http://schemas.microsoft.com/office/drawing/2014/main" id="{94954FC2-03F5-434D-B0BE-981E42B8436E}"/>
                </a:ext>
              </a:extLst>
            </p:cNvPr>
            <p:cNvSpPr>
              <a:spLocks noChangeArrowheads="1"/>
            </p:cNvSpPr>
            <p:nvPr/>
          </p:nvSpPr>
          <p:spPr bwMode="auto">
            <a:xfrm>
              <a:off x="13202868" y="404744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Oval 277">
              <a:extLst>
                <a:ext uri="{FF2B5EF4-FFF2-40B4-BE49-F238E27FC236}">
                  <a16:creationId xmlns:a16="http://schemas.microsoft.com/office/drawing/2014/main" id="{DECA809F-BD77-442D-9D90-3795BBE2AE66}"/>
                </a:ext>
              </a:extLst>
            </p:cNvPr>
            <p:cNvSpPr>
              <a:spLocks noChangeArrowheads="1"/>
            </p:cNvSpPr>
            <p:nvPr/>
          </p:nvSpPr>
          <p:spPr bwMode="auto">
            <a:xfrm>
              <a:off x="13202868" y="404744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4" name="Oval 278">
              <a:extLst>
                <a:ext uri="{FF2B5EF4-FFF2-40B4-BE49-F238E27FC236}">
                  <a16:creationId xmlns:a16="http://schemas.microsoft.com/office/drawing/2014/main" id="{C967FACA-47CF-447A-BA31-D0DD8A747D34}"/>
                </a:ext>
              </a:extLst>
            </p:cNvPr>
            <p:cNvSpPr>
              <a:spLocks noChangeArrowheads="1"/>
            </p:cNvSpPr>
            <p:nvPr/>
          </p:nvSpPr>
          <p:spPr bwMode="auto">
            <a:xfrm>
              <a:off x="13202868" y="404744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5" name="Oval 279">
              <a:extLst>
                <a:ext uri="{FF2B5EF4-FFF2-40B4-BE49-F238E27FC236}">
                  <a16:creationId xmlns:a16="http://schemas.microsoft.com/office/drawing/2014/main" id="{7A392789-A319-4A99-A753-220781D6DD09}"/>
                </a:ext>
              </a:extLst>
            </p:cNvPr>
            <p:cNvSpPr>
              <a:spLocks noChangeArrowheads="1"/>
            </p:cNvSpPr>
            <p:nvPr/>
          </p:nvSpPr>
          <p:spPr bwMode="auto">
            <a:xfrm>
              <a:off x="13202868" y="4047443"/>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Oval 280">
              <a:extLst>
                <a:ext uri="{FF2B5EF4-FFF2-40B4-BE49-F238E27FC236}">
                  <a16:creationId xmlns:a16="http://schemas.microsoft.com/office/drawing/2014/main" id="{D061532E-235F-4989-B8E9-E98839980ADF}"/>
                </a:ext>
              </a:extLst>
            </p:cNvPr>
            <p:cNvSpPr>
              <a:spLocks noChangeArrowheads="1"/>
            </p:cNvSpPr>
            <p:nvPr/>
          </p:nvSpPr>
          <p:spPr bwMode="auto">
            <a:xfrm>
              <a:off x="13202868" y="4047443"/>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7" name="Oval 281">
              <a:extLst>
                <a:ext uri="{FF2B5EF4-FFF2-40B4-BE49-F238E27FC236}">
                  <a16:creationId xmlns:a16="http://schemas.microsoft.com/office/drawing/2014/main" id="{62967F3B-1440-4BA1-A2A0-1384A7D89D73}"/>
                </a:ext>
              </a:extLst>
            </p:cNvPr>
            <p:cNvSpPr>
              <a:spLocks noChangeArrowheads="1"/>
            </p:cNvSpPr>
            <p:nvPr/>
          </p:nvSpPr>
          <p:spPr bwMode="auto">
            <a:xfrm>
              <a:off x="13427670" y="4208241"/>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Oval 282">
              <a:extLst>
                <a:ext uri="{FF2B5EF4-FFF2-40B4-BE49-F238E27FC236}">
                  <a16:creationId xmlns:a16="http://schemas.microsoft.com/office/drawing/2014/main" id="{45FB6802-0EF6-4EC2-8B32-0CEFDBBBBC2C}"/>
                </a:ext>
              </a:extLst>
            </p:cNvPr>
            <p:cNvSpPr>
              <a:spLocks noChangeArrowheads="1"/>
            </p:cNvSpPr>
            <p:nvPr/>
          </p:nvSpPr>
          <p:spPr bwMode="auto">
            <a:xfrm>
              <a:off x="13427670" y="420824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9" name="Oval 283">
              <a:extLst>
                <a:ext uri="{FF2B5EF4-FFF2-40B4-BE49-F238E27FC236}">
                  <a16:creationId xmlns:a16="http://schemas.microsoft.com/office/drawing/2014/main" id="{719A21CA-3FCD-49EF-8F92-9E177115A8D8}"/>
                </a:ext>
              </a:extLst>
            </p:cNvPr>
            <p:cNvSpPr>
              <a:spLocks noChangeArrowheads="1"/>
            </p:cNvSpPr>
            <p:nvPr/>
          </p:nvSpPr>
          <p:spPr bwMode="auto">
            <a:xfrm>
              <a:off x="13427670" y="420824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0" name="Oval 284">
              <a:extLst>
                <a:ext uri="{FF2B5EF4-FFF2-40B4-BE49-F238E27FC236}">
                  <a16:creationId xmlns:a16="http://schemas.microsoft.com/office/drawing/2014/main" id="{0C36A67D-6718-4303-8D66-E502EC7EAF19}"/>
                </a:ext>
              </a:extLst>
            </p:cNvPr>
            <p:cNvSpPr>
              <a:spLocks noChangeArrowheads="1"/>
            </p:cNvSpPr>
            <p:nvPr/>
          </p:nvSpPr>
          <p:spPr bwMode="auto">
            <a:xfrm>
              <a:off x="13427670" y="4208241"/>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1" name="Oval 285">
              <a:extLst>
                <a:ext uri="{FF2B5EF4-FFF2-40B4-BE49-F238E27FC236}">
                  <a16:creationId xmlns:a16="http://schemas.microsoft.com/office/drawing/2014/main" id="{4D0307F7-1AA2-4DD2-918A-1ACB360E5A10}"/>
                </a:ext>
              </a:extLst>
            </p:cNvPr>
            <p:cNvSpPr>
              <a:spLocks noChangeArrowheads="1"/>
            </p:cNvSpPr>
            <p:nvPr/>
          </p:nvSpPr>
          <p:spPr bwMode="auto">
            <a:xfrm>
              <a:off x="13427670" y="420824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2" name="Oval 286">
              <a:extLst>
                <a:ext uri="{FF2B5EF4-FFF2-40B4-BE49-F238E27FC236}">
                  <a16:creationId xmlns:a16="http://schemas.microsoft.com/office/drawing/2014/main" id="{EBCAE6EF-616D-453D-9636-B928C395139F}"/>
                </a:ext>
              </a:extLst>
            </p:cNvPr>
            <p:cNvSpPr>
              <a:spLocks noChangeArrowheads="1"/>
            </p:cNvSpPr>
            <p:nvPr/>
          </p:nvSpPr>
          <p:spPr bwMode="auto">
            <a:xfrm>
              <a:off x="13202868" y="4426801"/>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3" name="Oval 287">
              <a:extLst>
                <a:ext uri="{FF2B5EF4-FFF2-40B4-BE49-F238E27FC236}">
                  <a16:creationId xmlns:a16="http://schemas.microsoft.com/office/drawing/2014/main" id="{3E57134A-575B-45F8-BB30-B037A1C41379}"/>
                </a:ext>
              </a:extLst>
            </p:cNvPr>
            <p:cNvSpPr>
              <a:spLocks noChangeArrowheads="1"/>
            </p:cNvSpPr>
            <p:nvPr/>
          </p:nvSpPr>
          <p:spPr bwMode="auto">
            <a:xfrm>
              <a:off x="13202868" y="442680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4" name="Oval 288">
              <a:extLst>
                <a:ext uri="{FF2B5EF4-FFF2-40B4-BE49-F238E27FC236}">
                  <a16:creationId xmlns:a16="http://schemas.microsoft.com/office/drawing/2014/main" id="{3549DF81-6776-4088-AC09-366DF06CB1F6}"/>
                </a:ext>
              </a:extLst>
            </p:cNvPr>
            <p:cNvSpPr>
              <a:spLocks noChangeArrowheads="1"/>
            </p:cNvSpPr>
            <p:nvPr/>
          </p:nvSpPr>
          <p:spPr bwMode="auto">
            <a:xfrm>
              <a:off x="13202868" y="442680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5" name="Oval 289">
              <a:extLst>
                <a:ext uri="{FF2B5EF4-FFF2-40B4-BE49-F238E27FC236}">
                  <a16:creationId xmlns:a16="http://schemas.microsoft.com/office/drawing/2014/main" id="{BAA851E0-3801-4797-9BA2-E405C4154555}"/>
                </a:ext>
              </a:extLst>
            </p:cNvPr>
            <p:cNvSpPr>
              <a:spLocks noChangeArrowheads="1"/>
            </p:cNvSpPr>
            <p:nvPr/>
          </p:nvSpPr>
          <p:spPr bwMode="auto">
            <a:xfrm>
              <a:off x="13202868" y="4426801"/>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Oval 290">
              <a:extLst>
                <a:ext uri="{FF2B5EF4-FFF2-40B4-BE49-F238E27FC236}">
                  <a16:creationId xmlns:a16="http://schemas.microsoft.com/office/drawing/2014/main" id="{9F0612C0-B7CE-461B-863D-D352ECA1C145}"/>
                </a:ext>
              </a:extLst>
            </p:cNvPr>
            <p:cNvSpPr>
              <a:spLocks noChangeArrowheads="1"/>
            </p:cNvSpPr>
            <p:nvPr/>
          </p:nvSpPr>
          <p:spPr bwMode="auto">
            <a:xfrm>
              <a:off x="13202868" y="4426801"/>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7" name="Oval 291">
              <a:extLst>
                <a:ext uri="{FF2B5EF4-FFF2-40B4-BE49-F238E27FC236}">
                  <a16:creationId xmlns:a16="http://schemas.microsoft.com/office/drawing/2014/main" id="{73D91459-7143-4C71-9BA7-58C029B235FF}"/>
                </a:ext>
              </a:extLst>
            </p:cNvPr>
            <p:cNvSpPr>
              <a:spLocks noChangeArrowheads="1"/>
            </p:cNvSpPr>
            <p:nvPr/>
          </p:nvSpPr>
          <p:spPr bwMode="auto">
            <a:xfrm>
              <a:off x="13427670" y="4587599"/>
              <a:ext cx="39028" cy="42151"/>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Oval 292">
              <a:extLst>
                <a:ext uri="{FF2B5EF4-FFF2-40B4-BE49-F238E27FC236}">
                  <a16:creationId xmlns:a16="http://schemas.microsoft.com/office/drawing/2014/main" id="{D6059612-14F6-4322-A506-D36B348BED87}"/>
                </a:ext>
              </a:extLst>
            </p:cNvPr>
            <p:cNvSpPr>
              <a:spLocks noChangeArrowheads="1"/>
            </p:cNvSpPr>
            <p:nvPr/>
          </p:nvSpPr>
          <p:spPr bwMode="auto">
            <a:xfrm>
              <a:off x="13427670" y="4587599"/>
              <a:ext cx="39028" cy="42151"/>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9" name="Oval 293">
              <a:extLst>
                <a:ext uri="{FF2B5EF4-FFF2-40B4-BE49-F238E27FC236}">
                  <a16:creationId xmlns:a16="http://schemas.microsoft.com/office/drawing/2014/main" id="{A4774E2F-D915-480C-834B-9F2043945237}"/>
                </a:ext>
              </a:extLst>
            </p:cNvPr>
            <p:cNvSpPr>
              <a:spLocks noChangeArrowheads="1"/>
            </p:cNvSpPr>
            <p:nvPr/>
          </p:nvSpPr>
          <p:spPr bwMode="auto">
            <a:xfrm>
              <a:off x="13427670" y="4587599"/>
              <a:ext cx="39028" cy="42151"/>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0" name="Oval 294">
              <a:extLst>
                <a:ext uri="{FF2B5EF4-FFF2-40B4-BE49-F238E27FC236}">
                  <a16:creationId xmlns:a16="http://schemas.microsoft.com/office/drawing/2014/main" id="{0EEFE624-2205-43D0-B846-4CEB82E13624}"/>
                </a:ext>
              </a:extLst>
            </p:cNvPr>
            <p:cNvSpPr>
              <a:spLocks noChangeArrowheads="1"/>
            </p:cNvSpPr>
            <p:nvPr/>
          </p:nvSpPr>
          <p:spPr bwMode="auto">
            <a:xfrm>
              <a:off x="13427670" y="4587599"/>
              <a:ext cx="39028" cy="42151"/>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Oval 295">
              <a:extLst>
                <a:ext uri="{FF2B5EF4-FFF2-40B4-BE49-F238E27FC236}">
                  <a16:creationId xmlns:a16="http://schemas.microsoft.com/office/drawing/2014/main" id="{EEF3B2D5-B8A9-4C1E-93BE-5D5E69E8967E}"/>
                </a:ext>
              </a:extLst>
            </p:cNvPr>
            <p:cNvSpPr>
              <a:spLocks noChangeArrowheads="1"/>
            </p:cNvSpPr>
            <p:nvPr/>
          </p:nvSpPr>
          <p:spPr bwMode="auto">
            <a:xfrm>
              <a:off x="13427670" y="4587599"/>
              <a:ext cx="39028" cy="42151"/>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2" name="Freeform 296">
              <a:extLst>
                <a:ext uri="{FF2B5EF4-FFF2-40B4-BE49-F238E27FC236}">
                  <a16:creationId xmlns:a16="http://schemas.microsoft.com/office/drawing/2014/main" id="{41854CE5-CDB6-454A-9C74-73759004D998}"/>
                </a:ext>
              </a:extLst>
            </p:cNvPr>
            <p:cNvSpPr>
              <a:spLocks/>
            </p:cNvSpPr>
            <p:nvPr/>
          </p:nvSpPr>
          <p:spPr bwMode="auto">
            <a:xfrm>
              <a:off x="12845370" y="4812404"/>
              <a:ext cx="718118" cy="0"/>
            </a:xfrm>
            <a:custGeom>
              <a:avLst/>
              <a:gdLst>
                <a:gd name="T0" fmla="*/ 0 w 460"/>
                <a:gd name="T1" fmla="*/ 460 w 460"/>
                <a:gd name="T2" fmla="*/ 0 w 460"/>
                <a:gd name="T3" fmla="*/ 0 w 460"/>
                <a:gd name="T4" fmla="*/ 0 w 460"/>
              </a:gdLst>
              <a:ahLst/>
              <a:cxnLst>
                <a:cxn ang="0">
                  <a:pos x="T0" y="0"/>
                </a:cxn>
                <a:cxn ang="0">
                  <a:pos x="T1" y="0"/>
                </a:cxn>
                <a:cxn ang="0">
                  <a:pos x="T2" y="0"/>
                </a:cxn>
                <a:cxn ang="0">
                  <a:pos x="T3" y="0"/>
                </a:cxn>
                <a:cxn ang="0">
                  <a:pos x="T4" y="0"/>
                </a:cxn>
              </a:cxnLst>
              <a:rect l="0" t="0" r="r" b="b"/>
              <a:pathLst>
                <a:path w="460">
                  <a:moveTo>
                    <a:pt x="0" y="0"/>
                  </a:moveTo>
                  <a:lnTo>
                    <a:pt x="46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3" name="Freeform 297">
              <a:extLst>
                <a:ext uri="{FF2B5EF4-FFF2-40B4-BE49-F238E27FC236}">
                  <a16:creationId xmlns:a16="http://schemas.microsoft.com/office/drawing/2014/main" id="{EB5A2079-2A16-4F44-B77B-4E8C1944DC7E}"/>
                </a:ext>
              </a:extLst>
            </p:cNvPr>
            <p:cNvSpPr>
              <a:spLocks/>
            </p:cNvSpPr>
            <p:nvPr/>
          </p:nvSpPr>
          <p:spPr bwMode="auto">
            <a:xfrm>
              <a:off x="13437037" y="4723419"/>
              <a:ext cx="7806" cy="1038162"/>
            </a:xfrm>
            <a:custGeom>
              <a:avLst/>
              <a:gdLst>
                <a:gd name="T0" fmla="*/ 5 w 5"/>
                <a:gd name="T1" fmla="*/ 0 h 665"/>
                <a:gd name="T2" fmla="*/ 0 w 5"/>
                <a:gd name="T3" fmla="*/ 665 h 665"/>
                <a:gd name="T4" fmla="*/ 5 w 5"/>
                <a:gd name="T5" fmla="*/ 0 h 665"/>
                <a:gd name="T6" fmla="*/ 5 w 5"/>
                <a:gd name="T7" fmla="*/ 0 h 665"/>
                <a:gd name="T8" fmla="*/ 5 w 5"/>
                <a:gd name="T9" fmla="*/ 0 h 665"/>
              </a:gdLst>
              <a:ahLst/>
              <a:cxnLst>
                <a:cxn ang="0">
                  <a:pos x="T0" y="T1"/>
                </a:cxn>
                <a:cxn ang="0">
                  <a:pos x="T2" y="T3"/>
                </a:cxn>
                <a:cxn ang="0">
                  <a:pos x="T4" y="T5"/>
                </a:cxn>
                <a:cxn ang="0">
                  <a:pos x="T6" y="T7"/>
                </a:cxn>
                <a:cxn ang="0">
                  <a:pos x="T8" y="T9"/>
                </a:cxn>
              </a:cxnLst>
              <a:rect l="0" t="0" r="r" b="b"/>
              <a:pathLst>
                <a:path w="5" h="665">
                  <a:moveTo>
                    <a:pt x="5" y="0"/>
                  </a:moveTo>
                  <a:lnTo>
                    <a:pt x="0" y="665"/>
                  </a:lnTo>
                  <a:lnTo>
                    <a:pt x="5" y="0"/>
                  </a:lnTo>
                  <a:lnTo>
                    <a:pt x="5" y="0"/>
                  </a:lnTo>
                  <a:lnTo>
                    <a:pt x="5"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4" name="Freeform 298">
              <a:extLst>
                <a:ext uri="{FF2B5EF4-FFF2-40B4-BE49-F238E27FC236}">
                  <a16:creationId xmlns:a16="http://schemas.microsoft.com/office/drawing/2014/main" id="{63FA782A-6DDA-4681-907F-9AB6A06713FC}"/>
                </a:ext>
              </a:extLst>
            </p:cNvPr>
            <p:cNvSpPr>
              <a:spLocks/>
            </p:cNvSpPr>
            <p:nvPr/>
          </p:nvSpPr>
          <p:spPr bwMode="auto">
            <a:xfrm>
              <a:off x="13210673" y="4812404"/>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Freeform 299">
              <a:extLst>
                <a:ext uri="{FF2B5EF4-FFF2-40B4-BE49-F238E27FC236}">
                  <a16:creationId xmlns:a16="http://schemas.microsoft.com/office/drawing/2014/main" id="{8C9B7B0E-3664-4D4A-99F0-5CE4D1F58B19}"/>
                </a:ext>
              </a:extLst>
            </p:cNvPr>
            <p:cNvSpPr>
              <a:spLocks/>
            </p:cNvSpPr>
            <p:nvPr/>
          </p:nvSpPr>
          <p:spPr bwMode="auto">
            <a:xfrm>
              <a:off x="13255946" y="4846750"/>
              <a:ext cx="3122" cy="28101"/>
            </a:xfrm>
            <a:custGeom>
              <a:avLst/>
              <a:gdLst>
                <a:gd name="T0" fmla="*/ 0 w 2"/>
                <a:gd name="T1" fmla="*/ 0 h 18"/>
                <a:gd name="T2" fmla="*/ 2 w 2"/>
                <a:gd name="T3" fmla="*/ 18 h 18"/>
                <a:gd name="T4" fmla="*/ 0 w 2"/>
                <a:gd name="T5" fmla="*/ 0 h 18"/>
                <a:gd name="T6" fmla="*/ 0 w 2"/>
                <a:gd name="T7" fmla="*/ 0 h 18"/>
                <a:gd name="T8" fmla="*/ 0 w 2"/>
                <a:gd name="T9" fmla="*/ 0 h 18"/>
              </a:gdLst>
              <a:ahLst/>
              <a:cxnLst>
                <a:cxn ang="0">
                  <a:pos x="T0" y="T1"/>
                </a:cxn>
                <a:cxn ang="0">
                  <a:pos x="T2" y="T3"/>
                </a:cxn>
                <a:cxn ang="0">
                  <a:pos x="T4" y="T5"/>
                </a:cxn>
                <a:cxn ang="0">
                  <a:pos x="T6" y="T7"/>
                </a:cxn>
                <a:cxn ang="0">
                  <a:pos x="T8" y="T9"/>
                </a:cxn>
              </a:cxnLst>
              <a:rect l="0" t="0" r="r" b="b"/>
              <a:pathLst>
                <a:path w="2" h="18">
                  <a:moveTo>
                    <a:pt x="0" y="0"/>
                  </a:moveTo>
                  <a:lnTo>
                    <a:pt x="2" y="18"/>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Freeform 300">
              <a:extLst>
                <a:ext uri="{FF2B5EF4-FFF2-40B4-BE49-F238E27FC236}">
                  <a16:creationId xmlns:a16="http://schemas.microsoft.com/office/drawing/2014/main" id="{F287CAF0-3014-4B2E-AE08-55933CD867EB}"/>
                </a:ext>
              </a:extLst>
            </p:cNvPr>
            <p:cNvSpPr>
              <a:spLocks/>
            </p:cNvSpPr>
            <p:nvPr/>
          </p:nvSpPr>
          <p:spPr bwMode="auto">
            <a:xfrm>
              <a:off x="13255946" y="4846750"/>
              <a:ext cx="64006" cy="28101"/>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Freeform 301">
              <a:extLst>
                <a:ext uri="{FF2B5EF4-FFF2-40B4-BE49-F238E27FC236}">
                  <a16:creationId xmlns:a16="http://schemas.microsoft.com/office/drawing/2014/main" id="{0C19ACCD-C3B2-4C85-A63C-1245FC8D6F29}"/>
                </a:ext>
              </a:extLst>
            </p:cNvPr>
            <p:cNvSpPr>
              <a:spLocks/>
            </p:cNvSpPr>
            <p:nvPr/>
          </p:nvSpPr>
          <p:spPr bwMode="auto">
            <a:xfrm>
              <a:off x="13294974" y="4846750"/>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Freeform 302">
              <a:extLst>
                <a:ext uri="{FF2B5EF4-FFF2-40B4-BE49-F238E27FC236}">
                  <a16:creationId xmlns:a16="http://schemas.microsoft.com/office/drawing/2014/main" id="{02AB4BA9-E4C1-4779-8E3B-A3CE80016FD1}"/>
                </a:ext>
              </a:extLst>
            </p:cNvPr>
            <p:cNvSpPr>
              <a:spLocks/>
            </p:cNvSpPr>
            <p:nvPr/>
          </p:nvSpPr>
          <p:spPr bwMode="auto">
            <a:xfrm>
              <a:off x="13294974" y="4881095"/>
              <a:ext cx="65567" cy="29662"/>
            </a:xfrm>
            <a:custGeom>
              <a:avLst/>
              <a:gdLst>
                <a:gd name="T0" fmla="*/ 0 w 42"/>
                <a:gd name="T1" fmla="*/ 19 h 19"/>
                <a:gd name="T2" fmla="*/ 42 w 42"/>
                <a:gd name="T3" fmla="*/ 0 h 19"/>
                <a:gd name="T4" fmla="*/ 0 w 42"/>
                <a:gd name="T5" fmla="*/ 19 h 19"/>
                <a:gd name="T6" fmla="*/ 0 w 42"/>
                <a:gd name="T7" fmla="*/ 19 h 19"/>
                <a:gd name="T8" fmla="*/ 0 w 42"/>
                <a:gd name="T9" fmla="*/ 19 h 19"/>
              </a:gdLst>
              <a:ahLst/>
              <a:cxnLst>
                <a:cxn ang="0">
                  <a:pos x="T0" y="T1"/>
                </a:cxn>
                <a:cxn ang="0">
                  <a:pos x="T2" y="T3"/>
                </a:cxn>
                <a:cxn ang="0">
                  <a:pos x="T4" y="T5"/>
                </a:cxn>
                <a:cxn ang="0">
                  <a:pos x="T6" y="T7"/>
                </a:cxn>
                <a:cxn ang="0">
                  <a:pos x="T8" y="T9"/>
                </a:cxn>
              </a:cxnLst>
              <a:rect l="0" t="0" r="r" b="b"/>
              <a:pathLst>
                <a:path w="42" h="19">
                  <a:moveTo>
                    <a:pt x="0" y="19"/>
                  </a:moveTo>
                  <a:lnTo>
                    <a:pt x="42"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Freeform 303">
              <a:extLst>
                <a:ext uri="{FF2B5EF4-FFF2-40B4-BE49-F238E27FC236}">
                  <a16:creationId xmlns:a16="http://schemas.microsoft.com/office/drawing/2014/main" id="{5A5FA061-006E-4137-A1AF-8953C4CA09FB}"/>
                </a:ext>
              </a:extLst>
            </p:cNvPr>
            <p:cNvSpPr>
              <a:spLocks/>
            </p:cNvSpPr>
            <p:nvPr/>
          </p:nvSpPr>
          <p:spPr bwMode="auto">
            <a:xfrm>
              <a:off x="13340247" y="4876411"/>
              <a:ext cx="23417" cy="65568"/>
            </a:xfrm>
            <a:custGeom>
              <a:avLst/>
              <a:gdLst>
                <a:gd name="T0" fmla="*/ 15 w 15"/>
                <a:gd name="T1" fmla="*/ 0 h 42"/>
                <a:gd name="T2" fmla="*/ 0 w 15"/>
                <a:gd name="T3" fmla="*/ 42 h 42"/>
                <a:gd name="T4" fmla="*/ 15 w 15"/>
                <a:gd name="T5" fmla="*/ 0 h 42"/>
                <a:gd name="T6" fmla="*/ 15 w 15"/>
                <a:gd name="T7" fmla="*/ 0 h 42"/>
                <a:gd name="T8" fmla="*/ 15 w 15"/>
                <a:gd name="T9" fmla="*/ 0 h 42"/>
              </a:gdLst>
              <a:ahLst/>
              <a:cxnLst>
                <a:cxn ang="0">
                  <a:pos x="T0" y="T1"/>
                </a:cxn>
                <a:cxn ang="0">
                  <a:pos x="T2" y="T3"/>
                </a:cxn>
                <a:cxn ang="0">
                  <a:pos x="T4" y="T5"/>
                </a:cxn>
                <a:cxn ang="0">
                  <a:pos x="T6" y="T7"/>
                </a:cxn>
                <a:cxn ang="0">
                  <a:pos x="T8" y="T9"/>
                </a:cxn>
              </a:cxnLst>
              <a:rect l="0" t="0" r="r" b="b"/>
              <a:pathLst>
                <a:path w="15" h="42">
                  <a:moveTo>
                    <a:pt x="15" y="0"/>
                  </a:moveTo>
                  <a:lnTo>
                    <a:pt x="0" y="42"/>
                  </a:lnTo>
                  <a:lnTo>
                    <a:pt x="15" y="0"/>
                  </a:lnTo>
                  <a:lnTo>
                    <a:pt x="15" y="0"/>
                  </a:lnTo>
                  <a:lnTo>
                    <a:pt x="15"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304">
              <a:extLst>
                <a:ext uri="{FF2B5EF4-FFF2-40B4-BE49-F238E27FC236}">
                  <a16:creationId xmlns:a16="http://schemas.microsoft.com/office/drawing/2014/main" id="{F693522E-B0D0-478C-AFE1-03B74994BA8A}"/>
                </a:ext>
              </a:extLst>
            </p:cNvPr>
            <p:cNvSpPr>
              <a:spLocks/>
            </p:cNvSpPr>
            <p:nvPr/>
          </p:nvSpPr>
          <p:spPr bwMode="auto">
            <a:xfrm>
              <a:off x="13340247" y="4923246"/>
              <a:ext cx="34345" cy="18734"/>
            </a:xfrm>
            <a:custGeom>
              <a:avLst/>
              <a:gdLst>
                <a:gd name="T0" fmla="*/ 0 w 22"/>
                <a:gd name="T1" fmla="*/ 12 h 12"/>
                <a:gd name="T2" fmla="*/ 22 w 22"/>
                <a:gd name="T3" fmla="*/ 0 h 12"/>
                <a:gd name="T4" fmla="*/ 0 w 22"/>
                <a:gd name="T5" fmla="*/ 12 h 12"/>
                <a:gd name="T6" fmla="*/ 0 w 22"/>
                <a:gd name="T7" fmla="*/ 12 h 12"/>
                <a:gd name="T8" fmla="*/ 0 w 22"/>
                <a:gd name="T9" fmla="*/ 12 h 12"/>
              </a:gdLst>
              <a:ahLst/>
              <a:cxnLst>
                <a:cxn ang="0">
                  <a:pos x="T0" y="T1"/>
                </a:cxn>
                <a:cxn ang="0">
                  <a:pos x="T2" y="T3"/>
                </a:cxn>
                <a:cxn ang="0">
                  <a:pos x="T4" y="T5"/>
                </a:cxn>
                <a:cxn ang="0">
                  <a:pos x="T6" y="T7"/>
                </a:cxn>
                <a:cxn ang="0">
                  <a:pos x="T8" y="T9"/>
                </a:cxn>
              </a:cxnLst>
              <a:rect l="0" t="0" r="r" b="b"/>
              <a:pathLst>
                <a:path w="22" h="12">
                  <a:moveTo>
                    <a:pt x="0" y="12"/>
                  </a:moveTo>
                  <a:lnTo>
                    <a:pt x="22" y="0"/>
                  </a:lnTo>
                  <a:lnTo>
                    <a:pt x="0" y="12"/>
                  </a:lnTo>
                  <a:lnTo>
                    <a:pt x="0" y="12"/>
                  </a:lnTo>
                  <a:lnTo>
                    <a:pt x="0" y="12"/>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1" name="Freeform 305">
              <a:extLst>
                <a:ext uri="{FF2B5EF4-FFF2-40B4-BE49-F238E27FC236}">
                  <a16:creationId xmlns:a16="http://schemas.microsoft.com/office/drawing/2014/main" id="{035A011A-7F17-47EE-9D24-357EF5871CE8}"/>
                </a:ext>
              </a:extLst>
            </p:cNvPr>
            <p:cNvSpPr>
              <a:spLocks/>
            </p:cNvSpPr>
            <p:nvPr/>
          </p:nvSpPr>
          <p:spPr bwMode="auto">
            <a:xfrm>
              <a:off x="13371469" y="4923246"/>
              <a:ext cx="70251" cy="56201"/>
            </a:xfrm>
            <a:custGeom>
              <a:avLst/>
              <a:gdLst>
                <a:gd name="T0" fmla="*/ 0 w 45"/>
                <a:gd name="T1" fmla="*/ 0 h 36"/>
                <a:gd name="T2" fmla="*/ 45 w 45"/>
                <a:gd name="T3" fmla="*/ 36 h 36"/>
                <a:gd name="T4" fmla="*/ 0 w 45"/>
                <a:gd name="T5" fmla="*/ 0 h 36"/>
                <a:gd name="T6" fmla="*/ 0 w 45"/>
                <a:gd name="T7" fmla="*/ 0 h 36"/>
                <a:gd name="T8" fmla="*/ 0 w 45"/>
                <a:gd name="T9" fmla="*/ 0 h 36"/>
              </a:gdLst>
              <a:ahLst/>
              <a:cxnLst>
                <a:cxn ang="0">
                  <a:pos x="T0" y="T1"/>
                </a:cxn>
                <a:cxn ang="0">
                  <a:pos x="T2" y="T3"/>
                </a:cxn>
                <a:cxn ang="0">
                  <a:pos x="T4" y="T5"/>
                </a:cxn>
                <a:cxn ang="0">
                  <a:pos x="T6" y="T7"/>
                </a:cxn>
                <a:cxn ang="0">
                  <a:pos x="T8" y="T9"/>
                </a:cxn>
              </a:cxnLst>
              <a:rect l="0" t="0" r="r" b="b"/>
              <a:pathLst>
                <a:path w="45" h="36">
                  <a:moveTo>
                    <a:pt x="0" y="0"/>
                  </a:moveTo>
                  <a:lnTo>
                    <a:pt x="45" y="36"/>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2" name="Line 306">
              <a:extLst>
                <a:ext uri="{FF2B5EF4-FFF2-40B4-BE49-F238E27FC236}">
                  <a16:creationId xmlns:a16="http://schemas.microsoft.com/office/drawing/2014/main" id="{BD90AF31-8922-48EF-A74E-9E88AC1591EC}"/>
                </a:ext>
              </a:extLst>
            </p:cNvPr>
            <p:cNvSpPr>
              <a:spLocks noChangeShapeType="1"/>
            </p:cNvSpPr>
            <p:nvPr/>
          </p:nvSpPr>
          <p:spPr bwMode="auto">
            <a:xfrm>
              <a:off x="12845370" y="4812404"/>
              <a:ext cx="718118"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3" name="Line 307">
              <a:extLst>
                <a:ext uri="{FF2B5EF4-FFF2-40B4-BE49-F238E27FC236}">
                  <a16:creationId xmlns:a16="http://schemas.microsoft.com/office/drawing/2014/main" id="{B21D3E64-0021-4F32-B055-6CA3D33963D4}"/>
                </a:ext>
              </a:extLst>
            </p:cNvPr>
            <p:cNvSpPr>
              <a:spLocks noChangeShapeType="1"/>
            </p:cNvSpPr>
            <p:nvPr/>
          </p:nvSpPr>
          <p:spPr bwMode="auto">
            <a:xfrm flipH="1">
              <a:off x="13437037" y="4723419"/>
              <a:ext cx="7806" cy="1038162"/>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Line 308">
              <a:extLst>
                <a:ext uri="{FF2B5EF4-FFF2-40B4-BE49-F238E27FC236}">
                  <a16:creationId xmlns:a16="http://schemas.microsoft.com/office/drawing/2014/main" id="{09023705-5920-46E0-8361-2C1202D340F2}"/>
                </a:ext>
              </a:extLst>
            </p:cNvPr>
            <p:cNvSpPr>
              <a:spLocks noChangeShapeType="1"/>
            </p:cNvSpPr>
            <p:nvPr/>
          </p:nvSpPr>
          <p:spPr bwMode="auto">
            <a:xfrm>
              <a:off x="13210673" y="4812404"/>
              <a:ext cx="45273" cy="3434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Line 309">
              <a:extLst>
                <a:ext uri="{FF2B5EF4-FFF2-40B4-BE49-F238E27FC236}">
                  <a16:creationId xmlns:a16="http://schemas.microsoft.com/office/drawing/2014/main" id="{4A941744-6969-41E7-871D-8DB44942EA64}"/>
                </a:ext>
              </a:extLst>
            </p:cNvPr>
            <p:cNvSpPr>
              <a:spLocks noChangeShapeType="1"/>
            </p:cNvSpPr>
            <p:nvPr/>
          </p:nvSpPr>
          <p:spPr bwMode="auto">
            <a:xfrm>
              <a:off x="13255946" y="4846750"/>
              <a:ext cx="3122" cy="2810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Line 310">
              <a:extLst>
                <a:ext uri="{FF2B5EF4-FFF2-40B4-BE49-F238E27FC236}">
                  <a16:creationId xmlns:a16="http://schemas.microsoft.com/office/drawing/2014/main" id="{B623E4E1-5701-4020-86CD-634A6F430750}"/>
                </a:ext>
              </a:extLst>
            </p:cNvPr>
            <p:cNvSpPr>
              <a:spLocks noChangeShapeType="1"/>
            </p:cNvSpPr>
            <p:nvPr/>
          </p:nvSpPr>
          <p:spPr bwMode="auto">
            <a:xfrm flipV="1">
              <a:off x="13255946" y="4846750"/>
              <a:ext cx="64006" cy="2810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Line 311">
              <a:extLst>
                <a:ext uri="{FF2B5EF4-FFF2-40B4-BE49-F238E27FC236}">
                  <a16:creationId xmlns:a16="http://schemas.microsoft.com/office/drawing/2014/main" id="{AFCFE278-7C7A-441E-BC8A-229EAA55FE7F}"/>
                </a:ext>
              </a:extLst>
            </p:cNvPr>
            <p:cNvSpPr>
              <a:spLocks noChangeShapeType="1"/>
            </p:cNvSpPr>
            <p:nvPr/>
          </p:nvSpPr>
          <p:spPr bwMode="auto">
            <a:xfrm flipH="1">
              <a:off x="13294974" y="4846750"/>
              <a:ext cx="28100"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Line 312">
              <a:extLst>
                <a:ext uri="{FF2B5EF4-FFF2-40B4-BE49-F238E27FC236}">
                  <a16:creationId xmlns:a16="http://schemas.microsoft.com/office/drawing/2014/main" id="{39068466-8229-4C3E-B581-BA953F5D95E9}"/>
                </a:ext>
              </a:extLst>
            </p:cNvPr>
            <p:cNvSpPr>
              <a:spLocks noChangeShapeType="1"/>
            </p:cNvSpPr>
            <p:nvPr/>
          </p:nvSpPr>
          <p:spPr bwMode="auto">
            <a:xfrm flipV="1">
              <a:off x="13294974" y="4881095"/>
              <a:ext cx="65567"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9" name="Line 313">
              <a:extLst>
                <a:ext uri="{FF2B5EF4-FFF2-40B4-BE49-F238E27FC236}">
                  <a16:creationId xmlns:a16="http://schemas.microsoft.com/office/drawing/2014/main" id="{CB0D2698-7551-4D8B-A93D-D3D7E6C3C117}"/>
                </a:ext>
              </a:extLst>
            </p:cNvPr>
            <p:cNvSpPr>
              <a:spLocks noChangeShapeType="1"/>
            </p:cNvSpPr>
            <p:nvPr/>
          </p:nvSpPr>
          <p:spPr bwMode="auto">
            <a:xfrm flipH="1">
              <a:off x="13340247" y="4876411"/>
              <a:ext cx="23417" cy="6556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0" name="Line 314">
              <a:extLst>
                <a:ext uri="{FF2B5EF4-FFF2-40B4-BE49-F238E27FC236}">
                  <a16:creationId xmlns:a16="http://schemas.microsoft.com/office/drawing/2014/main" id="{7C504B71-82B7-4CC5-B93E-1C7B48360863}"/>
                </a:ext>
              </a:extLst>
            </p:cNvPr>
            <p:cNvSpPr>
              <a:spLocks noChangeShapeType="1"/>
            </p:cNvSpPr>
            <p:nvPr/>
          </p:nvSpPr>
          <p:spPr bwMode="auto">
            <a:xfrm flipV="1">
              <a:off x="13340247" y="4923246"/>
              <a:ext cx="34345" cy="18734"/>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 name="Line 315">
              <a:extLst>
                <a:ext uri="{FF2B5EF4-FFF2-40B4-BE49-F238E27FC236}">
                  <a16:creationId xmlns:a16="http://schemas.microsoft.com/office/drawing/2014/main" id="{F56EF54F-65E4-4DAB-881F-3B4245760946}"/>
                </a:ext>
              </a:extLst>
            </p:cNvPr>
            <p:cNvSpPr>
              <a:spLocks noChangeShapeType="1"/>
            </p:cNvSpPr>
            <p:nvPr/>
          </p:nvSpPr>
          <p:spPr bwMode="auto">
            <a:xfrm>
              <a:off x="13371469" y="4923246"/>
              <a:ext cx="70251" cy="56201"/>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 name="Oval 316">
              <a:extLst>
                <a:ext uri="{FF2B5EF4-FFF2-40B4-BE49-F238E27FC236}">
                  <a16:creationId xmlns:a16="http://schemas.microsoft.com/office/drawing/2014/main" id="{E9276E95-B5E0-43E0-B923-90C1300349F6}"/>
                </a:ext>
              </a:extLst>
            </p:cNvPr>
            <p:cNvSpPr>
              <a:spLocks noChangeArrowheads="1"/>
            </p:cNvSpPr>
            <p:nvPr/>
          </p:nvSpPr>
          <p:spPr bwMode="auto">
            <a:xfrm>
              <a:off x="13195062" y="4790548"/>
              <a:ext cx="39028" cy="39029"/>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Oval 317">
              <a:extLst>
                <a:ext uri="{FF2B5EF4-FFF2-40B4-BE49-F238E27FC236}">
                  <a16:creationId xmlns:a16="http://schemas.microsoft.com/office/drawing/2014/main" id="{2191CF31-8804-4954-9516-B6719BFEF590}"/>
                </a:ext>
              </a:extLst>
            </p:cNvPr>
            <p:cNvSpPr>
              <a:spLocks noChangeArrowheads="1"/>
            </p:cNvSpPr>
            <p:nvPr/>
          </p:nvSpPr>
          <p:spPr bwMode="auto">
            <a:xfrm>
              <a:off x="13195062" y="4790548"/>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 name="Oval 318">
              <a:extLst>
                <a:ext uri="{FF2B5EF4-FFF2-40B4-BE49-F238E27FC236}">
                  <a16:creationId xmlns:a16="http://schemas.microsoft.com/office/drawing/2014/main" id="{9376A693-A5B9-4BBE-B425-3328CA99FD42}"/>
                </a:ext>
              </a:extLst>
            </p:cNvPr>
            <p:cNvSpPr>
              <a:spLocks noChangeArrowheads="1"/>
            </p:cNvSpPr>
            <p:nvPr/>
          </p:nvSpPr>
          <p:spPr bwMode="auto">
            <a:xfrm>
              <a:off x="13195062" y="4790548"/>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 name="Oval 319">
              <a:extLst>
                <a:ext uri="{FF2B5EF4-FFF2-40B4-BE49-F238E27FC236}">
                  <a16:creationId xmlns:a16="http://schemas.microsoft.com/office/drawing/2014/main" id="{0F78FACA-F330-4BF6-93A0-0D2CEB9B3EEF}"/>
                </a:ext>
              </a:extLst>
            </p:cNvPr>
            <p:cNvSpPr>
              <a:spLocks noChangeArrowheads="1"/>
            </p:cNvSpPr>
            <p:nvPr/>
          </p:nvSpPr>
          <p:spPr bwMode="auto">
            <a:xfrm>
              <a:off x="13195062" y="4790548"/>
              <a:ext cx="39028" cy="39029"/>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Oval 320">
              <a:extLst>
                <a:ext uri="{FF2B5EF4-FFF2-40B4-BE49-F238E27FC236}">
                  <a16:creationId xmlns:a16="http://schemas.microsoft.com/office/drawing/2014/main" id="{E2D6E132-1023-4330-9D18-659186725E67}"/>
                </a:ext>
              </a:extLst>
            </p:cNvPr>
            <p:cNvSpPr>
              <a:spLocks noChangeArrowheads="1"/>
            </p:cNvSpPr>
            <p:nvPr/>
          </p:nvSpPr>
          <p:spPr bwMode="auto">
            <a:xfrm>
              <a:off x="13195062" y="4790548"/>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7" name="Oval 321">
              <a:extLst>
                <a:ext uri="{FF2B5EF4-FFF2-40B4-BE49-F238E27FC236}">
                  <a16:creationId xmlns:a16="http://schemas.microsoft.com/office/drawing/2014/main" id="{3091E148-8FDB-403F-B8BA-7DAA7CF8287C}"/>
                </a:ext>
              </a:extLst>
            </p:cNvPr>
            <p:cNvSpPr>
              <a:spLocks noChangeArrowheads="1"/>
            </p:cNvSpPr>
            <p:nvPr/>
          </p:nvSpPr>
          <p:spPr bwMode="auto">
            <a:xfrm>
              <a:off x="13419864" y="4952908"/>
              <a:ext cx="39028" cy="39029"/>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Oval 322">
              <a:extLst>
                <a:ext uri="{FF2B5EF4-FFF2-40B4-BE49-F238E27FC236}">
                  <a16:creationId xmlns:a16="http://schemas.microsoft.com/office/drawing/2014/main" id="{E666CF9E-0356-4364-A372-DF6409D14A37}"/>
                </a:ext>
              </a:extLst>
            </p:cNvPr>
            <p:cNvSpPr>
              <a:spLocks noChangeArrowheads="1"/>
            </p:cNvSpPr>
            <p:nvPr/>
          </p:nvSpPr>
          <p:spPr bwMode="auto">
            <a:xfrm>
              <a:off x="13419864" y="4952908"/>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9" name="Oval 323">
              <a:extLst>
                <a:ext uri="{FF2B5EF4-FFF2-40B4-BE49-F238E27FC236}">
                  <a16:creationId xmlns:a16="http://schemas.microsoft.com/office/drawing/2014/main" id="{A01D2625-C136-4885-A764-9AFD99B36E0C}"/>
                </a:ext>
              </a:extLst>
            </p:cNvPr>
            <p:cNvSpPr>
              <a:spLocks noChangeArrowheads="1"/>
            </p:cNvSpPr>
            <p:nvPr/>
          </p:nvSpPr>
          <p:spPr bwMode="auto">
            <a:xfrm>
              <a:off x="13419864" y="4952908"/>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0" name="Oval 324">
              <a:extLst>
                <a:ext uri="{FF2B5EF4-FFF2-40B4-BE49-F238E27FC236}">
                  <a16:creationId xmlns:a16="http://schemas.microsoft.com/office/drawing/2014/main" id="{459E6717-F3CE-4A51-8588-D3634F01A42B}"/>
                </a:ext>
              </a:extLst>
            </p:cNvPr>
            <p:cNvSpPr>
              <a:spLocks noChangeArrowheads="1"/>
            </p:cNvSpPr>
            <p:nvPr/>
          </p:nvSpPr>
          <p:spPr bwMode="auto">
            <a:xfrm>
              <a:off x="13419864" y="4952908"/>
              <a:ext cx="39028" cy="39029"/>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1" name="Oval 325">
              <a:extLst>
                <a:ext uri="{FF2B5EF4-FFF2-40B4-BE49-F238E27FC236}">
                  <a16:creationId xmlns:a16="http://schemas.microsoft.com/office/drawing/2014/main" id="{6E81107E-477E-4DEB-89E2-DFE89C2B9F3E}"/>
                </a:ext>
              </a:extLst>
            </p:cNvPr>
            <p:cNvSpPr>
              <a:spLocks noChangeArrowheads="1"/>
            </p:cNvSpPr>
            <p:nvPr/>
          </p:nvSpPr>
          <p:spPr bwMode="auto">
            <a:xfrm>
              <a:off x="13419864" y="4952908"/>
              <a:ext cx="39028" cy="39029"/>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2" name="Freeform 326">
              <a:extLst>
                <a:ext uri="{FF2B5EF4-FFF2-40B4-BE49-F238E27FC236}">
                  <a16:creationId xmlns:a16="http://schemas.microsoft.com/office/drawing/2014/main" id="{947FFDAF-AB31-4804-92A2-59A17FA59264}"/>
                </a:ext>
              </a:extLst>
            </p:cNvPr>
            <p:cNvSpPr>
              <a:spLocks/>
            </p:cNvSpPr>
            <p:nvPr/>
          </p:nvSpPr>
          <p:spPr bwMode="auto">
            <a:xfrm>
              <a:off x="12845370" y="5188641"/>
              <a:ext cx="718118" cy="0"/>
            </a:xfrm>
            <a:custGeom>
              <a:avLst/>
              <a:gdLst>
                <a:gd name="T0" fmla="*/ 0 w 460"/>
                <a:gd name="T1" fmla="*/ 460 w 460"/>
                <a:gd name="T2" fmla="*/ 0 w 460"/>
                <a:gd name="T3" fmla="*/ 0 w 460"/>
                <a:gd name="T4" fmla="*/ 0 w 460"/>
              </a:gdLst>
              <a:ahLst/>
              <a:cxnLst>
                <a:cxn ang="0">
                  <a:pos x="T0" y="0"/>
                </a:cxn>
                <a:cxn ang="0">
                  <a:pos x="T1" y="0"/>
                </a:cxn>
                <a:cxn ang="0">
                  <a:pos x="T2" y="0"/>
                </a:cxn>
                <a:cxn ang="0">
                  <a:pos x="T3" y="0"/>
                </a:cxn>
                <a:cxn ang="0">
                  <a:pos x="T4" y="0"/>
                </a:cxn>
              </a:cxnLst>
              <a:rect l="0" t="0" r="r" b="b"/>
              <a:pathLst>
                <a:path w="460">
                  <a:moveTo>
                    <a:pt x="0" y="0"/>
                  </a:moveTo>
                  <a:lnTo>
                    <a:pt x="46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3" name="Freeform 327">
              <a:extLst>
                <a:ext uri="{FF2B5EF4-FFF2-40B4-BE49-F238E27FC236}">
                  <a16:creationId xmlns:a16="http://schemas.microsoft.com/office/drawing/2014/main" id="{378FFDD1-1892-49AB-9764-C2BCE241D9A0}"/>
                </a:ext>
              </a:extLst>
            </p:cNvPr>
            <p:cNvSpPr>
              <a:spLocks/>
            </p:cNvSpPr>
            <p:nvPr/>
          </p:nvSpPr>
          <p:spPr bwMode="auto">
            <a:xfrm>
              <a:off x="13210673" y="5188641"/>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4" name="Freeform 328">
              <a:extLst>
                <a:ext uri="{FF2B5EF4-FFF2-40B4-BE49-F238E27FC236}">
                  <a16:creationId xmlns:a16="http://schemas.microsoft.com/office/drawing/2014/main" id="{895DA0C1-8000-48F1-B575-4D0388C225CD}"/>
                </a:ext>
              </a:extLst>
            </p:cNvPr>
            <p:cNvSpPr>
              <a:spLocks/>
            </p:cNvSpPr>
            <p:nvPr/>
          </p:nvSpPr>
          <p:spPr bwMode="auto">
            <a:xfrm>
              <a:off x="13255946" y="5222986"/>
              <a:ext cx="3122" cy="29662"/>
            </a:xfrm>
            <a:custGeom>
              <a:avLst/>
              <a:gdLst>
                <a:gd name="T0" fmla="*/ 0 w 2"/>
                <a:gd name="T1" fmla="*/ 0 h 19"/>
                <a:gd name="T2" fmla="*/ 2 w 2"/>
                <a:gd name="T3" fmla="*/ 19 h 19"/>
                <a:gd name="T4" fmla="*/ 0 w 2"/>
                <a:gd name="T5" fmla="*/ 0 h 19"/>
                <a:gd name="T6" fmla="*/ 0 w 2"/>
                <a:gd name="T7" fmla="*/ 0 h 19"/>
                <a:gd name="T8" fmla="*/ 0 w 2"/>
                <a:gd name="T9" fmla="*/ 0 h 19"/>
              </a:gdLst>
              <a:ahLst/>
              <a:cxnLst>
                <a:cxn ang="0">
                  <a:pos x="T0" y="T1"/>
                </a:cxn>
                <a:cxn ang="0">
                  <a:pos x="T2" y="T3"/>
                </a:cxn>
                <a:cxn ang="0">
                  <a:pos x="T4" y="T5"/>
                </a:cxn>
                <a:cxn ang="0">
                  <a:pos x="T6" y="T7"/>
                </a:cxn>
                <a:cxn ang="0">
                  <a:pos x="T8" y="T9"/>
                </a:cxn>
              </a:cxnLst>
              <a:rect l="0" t="0" r="r" b="b"/>
              <a:pathLst>
                <a:path w="2" h="19">
                  <a:moveTo>
                    <a:pt x="0" y="0"/>
                  </a:moveTo>
                  <a:lnTo>
                    <a:pt x="2" y="19"/>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Freeform 329">
              <a:extLst>
                <a:ext uri="{FF2B5EF4-FFF2-40B4-BE49-F238E27FC236}">
                  <a16:creationId xmlns:a16="http://schemas.microsoft.com/office/drawing/2014/main" id="{0DF10C78-2AF0-444C-A7DD-EB9E1D7ACD7F}"/>
                </a:ext>
              </a:extLst>
            </p:cNvPr>
            <p:cNvSpPr>
              <a:spLocks/>
            </p:cNvSpPr>
            <p:nvPr/>
          </p:nvSpPr>
          <p:spPr bwMode="auto">
            <a:xfrm>
              <a:off x="13255946" y="5222986"/>
              <a:ext cx="64006" cy="29662"/>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Freeform 330">
              <a:extLst>
                <a:ext uri="{FF2B5EF4-FFF2-40B4-BE49-F238E27FC236}">
                  <a16:creationId xmlns:a16="http://schemas.microsoft.com/office/drawing/2014/main" id="{8F10C1D8-D25F-4E0D-865A-78918D5FD50D}"/>
                </a:ext>
              </a:extLst>
            </p:cNvPr>
            <p:cNvSpPr>
              <a:spLocks/>
            </p:cNvSpPr>
            <p:nvPr/>
          </p:nvSpPr>
          <p:spPr bwMode="auto">
            <a:xfrm>
              <a:off x="13294974" y="5222986"/>
              <a:ext cx="28100" cy="62446"/>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Freeform 331">
              <a:extLst>
                <a:ext uri="{FF2B5EF4-FFF2-40B4-BE49-F238E27FC236}">
                  <a16:creationId xmlns:a16="http://schemas.microsoft.com/office/drawing/2014/main" id="{C9CEAC97-7595-4C39-8A4C-490F879D5700}"/>
                </a:ext>
              </a:extLst>
            </p:cNvPr>
            <p:cNvSpPr>
              <a:spLocks/>
            </p:cNvSpPr>
            <p:nvPr/>
          </p:nvSpPr>
          <p:spPr bwMode="auto">
            <a:xfrm>
              <a:off x="13294974" y="5260453"/>
              <a:ext cx="65567" cy="24978"/>
            </a:xfrm>
            <a:custGeom>
              <a:avLst/>
              <a:gdLst>
                <a:gd name="T0" fmla="*/ 0 w 42"/>
                <a:gd name="T1" fmla="*/ 16 h 16"/>
                <a:gd name="T2" fmla="*/ 42 w 42"/>
                <a:gd name="T3" fmla="*/ 0 h 16"/>
                <a:gd name="T4" fmla="*/ 0 w 42"/>
                <a:gd name="T5" fmla="*/ 16 h 16"/>
                <a:gd name="T6" fmla="*/ 0 w 42"/>
                <a:gd name="T7" fmla="*/ 16 h 16"/>
                <a:gd name="T8" fmla="*/ 0 w 42"/>
                <a:gd name="T9" fmla="*/ 16 h 16"/>
              </a:gdLst>
              <a:ahLst/>
              <a:cxnLst>
                <a:cxn ang="0">
                  <a:pos x="T0" y="T1"/>
                </a:cxn>
                <a:cxn ang="0">
                  <a:pos x="T2" y="T3"/>
                </a:cxn>
                <a:cxn ang="0">
                  <a:pos x="T4" y="T5"/>
                </a:cxn>
                <a:cxn ang="0">
                  <a:pos x="T6" y="T7"/>
                </a:cxn>
                <a:cxn ang="0">
                  <a:pos x="T8" y="T9"/>
                </a:cxn>
              </a:cxnLst>
              <a:rect l="0" t="0" r="r" b="b"/>
              <a:pathLst>
                <a:path w="42" h="16">
                  <a:moveTo>
                    <a:pt x="0" y="16"/>
                  </a:moveTo>
                  <a:lnTo>
                    <a:pt x="42" y="0"/>
                  </a:lnTo>
                  <a:lnTo>
                    <a:pt x="0" y="16"/>
                  </a:lnTo>
                  <a:lnTo>
                    <a:pt x="0" y="16"/>
                  </a:lnTo>
                  <a:lnTo>
                    <a:pt x="0" y="16"/>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Freeform 332">
              <a:extLst>
                <a:ext uri="{FF2B5EF4-FFF2-40B4-BE49-F238E27FC236}">
                  <a16:creationId xmlns:a16="http://schemas.microsoft.com/office/drawing/2014/main" id="{373687F4-E46F-4FEB-8CC5-8B21E0713ECA}"/>
                </a:ext>
              </a:extLst>
            </p:cNvPr>
            <p:cNvSpPr>
              <a:spLocks/>
            </p:cNvSpPr>
            <p:nvPr/>
          </p:nvSpPr>
          <p:spPr bwMode="auto">
            <a:xfrm>
              <a:off x="13340247" y="5255770"/>
              <a:ext cx="23417" cy="64007"/>
            </a:xfrm>
            <a:custGeom>
              <a:avLst/>
              <a:gdLst>
                <a:gd name="T0" fmla="*/ 15 w 15"/>
                <a:gd name="T1" fmla="*/ 0 h 41"/>
                <a:gd name="T2" fmla="*/ 0 w 15"/>
                <a:gd name="T3" fmla="*/ 41 h 41"/>
                <a:gd name="T4" fmla="*/ 15 w 15"/>
                <a:gd name="T5" fmla="*/ 0 h 41"/>
                <a:gd name="T6" fmla="*/ 15 w 15"/>
                <a:gd name="T7" fmla="*/ 0 h 41"/>
                <a:gd name="T8" fmla="*/ 15 w 15"/>
                <a:gd name="T9" fmla="*/ 0 h 41"/>
              </a:gdLst>
              <a:ahLst/>
              <a:cxnLst>
                <a:cxn ang="0">
                  <a:pos x="T0" y="T1"/>
                </a:cxn>
                <a:cxn ang="0">
                  <a:pos x="T2" y="T3"/>
                </a:cxn>
                <a:cxn ang="0">
                  <a:pos x="T4" y="T5"/>
                </a:cxn>
                <a:cxn ang="0">
                  <a:pos x="T6" y="T7"/>
                </a:cxn>
                <a:cxn ang="0">
                  <a:pos x="T8" y="T9"/>
                </a:cxn>
              </a:cxnLst>
              <a:rect l="0" t="0" r="r" b="b"/>
              <a:pathLst>
                <a:path w="15" h="41">
                  <a:moveTo>
                    <a:pt x="15" y="0"/>
                  </a:moveTo>
                  <a:lnTo>
                    <a:pt x="0" y="41"/>
                  </a:lnTo>
                  <a:lnTo>
                    <a:pt x="15" y="0"/>
                  </a:lnTo>
                  <a:lnTo>
                    <a:pt x="15" y="0"/>
                  </a:lnTo>
                  <a:lnTo>
                    <a:pt x="15"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Freeform 333">
              <a:extLst>
                <a:ext uri="{FF2B5EF4-FFF2-40B4-BE49-F238E27FC236}">
                  <a16:creationId xmlns:a16="http://schemas.microsoft.com/office/drawing/2014/main" id="{310AAF6A-2EC3-492E-817B-90FAC59F577F}"/>
                </a:ext>
              </a:extLst>
            </p:cNvPr>
            <p:cNvSpPr>
              <a:spLocks/>
            </p:cNvSpPr>
            <p:nvPr/>
          </p:nvSpPr>
          <p:spPr bwMode="auto">
            <a:xfrm>
              <a:off x="13340247" y="5302604"/>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Freeform 334">
              <a:extLst>
                <a:ext uri="{FF2B5EF4-FFF2-40B4-BE49-F238E27FC236}">
                  <a16:creationId xmlns:a16="http://schemas.microsoft.com/office/drawing/2014/main" id="{B5FF39D1-1259-457F-AF12-1C0AB89120DE}"/>
                </a:ext>
              </a:extLst>
            </p:cNvPr>
            <p:cNvSpPr>
              <a:spLocks/>
            </p:cNvSpPr>
            <p:nvPr/>
          </p:nvSpPr>
          <p:spPr bwMode="auto">
            <a:xfrm>
              <a:off x="13371469" y="5302604"/>
              <a:ext cx="70251" cy="53079"/>
            </a:xfrm>
            <a:custGeom>
              <a:avLst/>
              <a:gdLst>
                <a:gd name="T0" fmla="*/ 0 w 45"/>
                <a:gd name="T1" fmla="*/ 0 h 34"/>
                <a:gd name="T2" fmla="*/ 45 w 45"/>
                <a:gd name="T3" fmla="*/ 34 h 34"/>
                <a:gd name="T4" fmla="*/ 0 w 45"/>
                <a:gd name="T5" fmla="*/ 0 h 34"/>
                <a:gd name="T6" fmla="*/ 0 w 45"/>
                <a:gd name="T7" fmla="*/ 0 h 34"/>
                <a:gd name="T8" fmla="*/ 0 w 45"/>
                <a:gd name="T9" fmla="*/ 0 h 34"/>
              </a:gdLst>
              <a:ahLst/>
              <a:cxnLst>
                <a:cxn ang="0">
                  <a:pos x="T0" y="T1"/>
                </a:cxn>
                <a:cxn ang="0">
                  <a:pos x="T2" y="T3"/>
                </a:cxn>
                <a:cxn ang="0">
                  <a:pos x="T4" y="T5"/>
                </a:cxn>
                <a:cxn ang="0">
                  <a:pos x="T6" y="T7"/>
                </a:cxn>
                <a:cxn ang="0">
                  <a:pos x="T8" y="T9"/>
                </a:cxn>
              </a:cxnLst>
              <a:rect l="0" t="0" r="r" b="b"/>
              <a:pathLst>
                <a:path w="45" h="34">
                  <a:moveTo>
                    <a:pt x="0" y="0"/>
                  </a:moveTo>
                  <a:lnTo>
                    <a:pt x="45" y="34"/>
                  </a:lnTo>
                  <a:lnTo>
                    <a:pt x="0" y="0"/>
                  </a:lnTo>
                  <a:lnTo>
                    <a:pt x="0" y="0"/>
                  </a:lnTo>
                  <a:lnTo>
                    <a:pt x="0" y="0"/>
                  </a:lnTo>
                  <a:close/>
                </a:path>
              </a:pathLst>
            </a:cu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Line 335">
              <a:extLst>
                <a:ext uri="{FF2B5EF4-FFF2-40B4-BE49-F238E27FC236}">
                  <a16:creationId xmlns:a16="http://schemas.microsoft.com/office/drawing/2014/main" id="{AD74CA83-11A4-4B2E-8A14-A11CB08B1EAF}"/>
                </a:ext>
              </a:extLst>
            </p:cNvPr>
            <p:cNvSpPr>
              <a:spLocks noChangeShapeType="1"/>
            </p:cNvSpPr>
            <p:nvPr/>
          </p:nvSpPr>
          <p:spPr bwMode="auto">
            <a:xfrm>
              <a:off x="12845370" y="5188641"/>
              <a:ext cx="718118"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2" name="Line 336">
              <a:extLst>
                <a:ext uri="{FF2B5EF4-FFF2-40B4-BE49-F238E27FC236}">
                  <a16:creationId xmlns:a16="http://schemas.microsoft.com/office/drawing/2014/main" id="{7F4180A3-EAB8-4099-B82D-DD964BA6DCF0}"/>
                </a:ext>
              </a:extLst>
            </p:cNvPr>
            <p:cNvSpPr>
              <a:spLocks noChangeShapeType="1"/>
            </p:cNvSpPr>
            <p:nvPr/>
          </p:nvSpPr>
          <p:spPr bwMode="auto">
            <a:xfrm>
              <a:off x="13210673" y="5188641"/>
              <a:ext cx="45273" cy="34345"/>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3" name="Line 337">
              <a:extLst>
                <a:ext uri="{FF2B5EF4-FFF2-40B4-BE49-F238E27FC236}">
                  <a16:creationId xmlns:a16="http://schemas.microsoft.com/office/drawing/2014/main" id="{B52076AC-60B2-4CE7-B34A-5AE6E982ECAD}"/>
                </a:ext>
              </a:extLst>
            </p:cNvPr>
            <p:cNvSpPr>
              <a:spLocks noChangeShapeType="1"/>
            </p:cNvSpPr>
            <p:nvPr/>
          </p:nvSpPr>
          <p:spPr bwMode="auto">
            <a:xfrm>
              <a:off x="13255946" y="5222986"/>
              <a:ext cx="3122"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4" name="Line 338">
              <a:extLst>
                <a:ext uri="{FF2B5EF4-FFF2-40B4-BE49-F238E27FC236}">
                  <a16:creationId xmlns:a16="http://schemas.microsoft.com/office/drawing/2014/main" id="{76F352C7-C452-4F3B-A877-7D98E9FD7BA3}"/>
                </a:ext>
              </a:extLst>
            </p:cNvPr>
            <p:cNvSpPr>
              <a:spLocks noChangeShapeType="1"/>
            </p:cNvSpPr>
            <p:nvPr/>
          </p:nvSpPr>
          <p:spPr bwMode="auto">
            <a:xfrm flipV="1">
              <a:off x="13255946" y="5222986"/>
              <a:ext cx="64006" cy="29662"/>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5" name="Line 339">
              <a:extLst>
                <a:ext uri="{FF2B5EF4-FFF2-40B4-BE49-F238E27FC236}">
                  <a16:creationId xmlns:a16="http://schemas.microsoft.com/office/drawing/2014/main" id="{190D45E0-0E90-4B47-BC1E-CF1DD00732BB}"/>
                </a:ext>
              </a:extLst>
            </p:cNvPr>
            <p:cNvSpPr>
              <a:spLocks noChangeShapeType="1"/>
            </p:cNvSpPr>
            <p:nvPr/>
          </p:nvSpPr>
          <p:spPr bwMode="auto">
            <a:xfrm flipH="1">
              <a:off x="13294974" y="5222986"/>
              <a:ext cx="28100" cy="62446"/>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6" name="Line 340">
              <a:extLst>
                <a:ext uri="{FF2B5EF4-FFF2-40B4-BE49-F238E27FC236}">
                  <a16:creationId xmlns:a16="http://schemas.microsoft.com/office/drawing/2014/main" id="{E20708EE-DF2C-4EC1-A51D-EC328000FEFC}"/>
                </a:ext>
              </a:extLst>
            </p:cNvPr>
            <p:cNvSpPr>
              <a:spLocks noChangeShapeType="1"/>
            </p:cNvSpPr>
            <p:nvPr/>
          </p:nvSpPr>
          <p:spPr bwMode="auto">
            <a:xfrm flipV="1">
              <a:off x="13294974" y="5260453"/>
              <a:ext cx="65567" cy="24978"/>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Line 341">
              <a:extLst>
                <a:ext uri="{FF2B5EF4-FFF2-40B4-BE49-F238E27FC236}">
                  <a16:creationId xmlns:a16="http://schemas.microsoft.com/office/drawing/2014/main" id="{F89D2CEE-7B4F-440B-B6F0-6FD0524BF0B5}"/>
                </a:ext>
              </a:extLst>
            </p:cNvPr>
            <p:cNvSpPr>
              <a:spLocks noChangeShapeType="1"/>
            </p:cNvSpPr>
            <p:nvPr/>
          </p:nvSpPr>
          <p:spPr bwMode="auto">
            <a:xfrm flipH="1">
              <a:off x="13340247" y="5255770"/>
              <a:ext cx="23417" cy="64007"/>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8" name="Line 342">
              <a:extLst>
                <a:ext uri="{FF2B5EF4-FFF2-40B4-BE49-F238E27FC236}">
                  <a16:creationId xmlns:a16="http://schemas.microsoft.com/office/drawing/2014/main" id="{7A74A5B9-247A-4CB0-B3A6-65B6D22546FD}"/>
                </a:ext>
              </a:extLst>
            </p:cNvPr>
            <p:cNvSpPr>
              <a:spLocks noChangeShapeType="1"/>
            </p:cNvSpPr>
            <p:nvPr/>
          </p:nvSpPr>
          <p:spPr bwMode="auto">
            <a:xfrm flipV="1">
              <a:off x="13340247" y="5302604"/>
              <a:ext cx="34345" cy="17173"/>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9" name="Line 343">
              <a:extLst>
                <a:ext uri="{FF2B5EF4-FFF2-40B4-BE49-F238E27FC236}">
                  <a16:creationId xmlns:a16="http://schemas.microsoft.com/office/drawing/2014/main" id="{84D5EF45-44B4-431E-8808-9A8D02515D91}"/>
                </a:ext>
              </a:extLst>
            </p:cNvPr>
            <p:cNvSpPr>
              <a:spLocks noChangeShapeType="1"/>
            </p:cNvSpPr>
            <p:nvPr/>
          </p:nvSpPr>
          <p:spPr bwMode="auto">
            <a:xfrm>
              <a:off x="13371469" y="5302604"/>
              <a:ext cx="70251" cy="53079"/>
            </a:xfrm>
            <a:prstGeom prst="line">
              <a:avLst/>
            </a:prstGeom>
            <a:noFill/>
            <a:ln w="34925" cap="flat">
              <a:solidFill>
                <a:srgbClr val="41A85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0" name="Oval 344">
              <a:extLst>
                <a:ext uri="{FF2B5EF4-FFF2-40B4-BE49-F238E27FC236}">
                  <a16:creationId xmlns:a16="http://schemas.microsoft.com/office/drawing/2014/main" id="{D2B1779D-B0ED-4FB8-B181-026B8293D02F}"/>
                </a:ext>
              </a:extLst>
            </p:cNvPr>
            <p:cNvSpPr>
              <a:spLocks noChangeArrowheads="1"/>
            </p:cNvSpPr>
            <p:nvPr/>
          </p:nvSpPr>
          <p:spPr bwMode="auto">
            <a:xfrm>
              <a:off x="13195062" y="5168346"/>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1" name="Oval 345">
              <a:extLst>
                <a:ext uri="{FF2B5EF4-FFF2-40B4-BE49-F238E27FC236}">
                  <a16:creationId xmlns:a16="http://schemas.microsoft.com/office/drawing/2014/main" id="{2627C6B7-E5AA-44BC-AFCF-521F7DA41A6B}"/>
                </a:ext>
              </a:extLst>
            </p:cNvPr>
            <p:cNvSpPr>
              <a:spLocks noChangeArrowheads="1"/>
            </p:cNvSpPr>
            <p:nvPr/>
          </p:nvSpPr>
          <p:spPr bwMode="auto">
            <a:xfrm>
              <a:off x="13195062" y="516834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2" name="Oval 346">
              <a:extLst>
                <a:ext uri="{FF2B5EF4-FFF2-40B4-BE49-F238E27FC236}">
                  <a16:creationId xmlns:a16="http://schemas.microsoft.com/office/drawing/2014/main" id="{85092D00-5C00-40E1-A9D5-444A4B70660D}"/>
                </a:ext>
              </a:extLst>
            </p:cNvPr>
            <p:cNvSpPr>
              <a:spLocks noChangeArrowheads="1"/>
            </p:cNvSpPr>
            <p:nvPr/>
          </p:nvSpPr>
          <p:spPr bwMode="auto">
            <a:xfrm>
              <a:off x="13195062" y="516834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3" name="Oval 347">
              <a:extLst>
                <a:ext uri="{FF2B5EF4-FFF2-40B4-BE49-F238E27FC236}">
                  <a16:creationId xmlns:a16="http://schemas.microsoft.com/office/drawing/2014/main" id="{1CA210FF-35C8-41A1-B4F3-AC6315D0319C}"/>
                </a:ext>
              </a:extLst>
            </p:cNvPr>
            <p:cNvSpPr>
              <a:spLocks noChangeArrowheads="1"/>
            </p:cNvSpPr>
            <p:nvPr/>
          </p:nvSpPr>
          <p:spPr bwMode="auto">
            <a:xfrm>
              <a:off x="13195062" y="5168346"/>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4" name="Oval 348">
              <a:extLst>
                <a:ext uri="{FF2B5EF4-FFF2-40B4-BE49-F238E27FC236}">
                  <a16:creationId xmlns:a16="http://schemas.microsoft.com/office/drawing/2014/main" id="{93971D4B-61FA-47C3-8E7D-638E338EE62A}"/>
                </a:ext>
              </a:extLst>
            </p:cNvPr>
            <p:cNvSpPr>
              <a:spLocks noChangeArrowheads="1"/>
            </p:cNvSpPr>
            <p:nvPr/>
          </p:nvSpPr>
          <p:spPr bwMode="auto">
            <a:xfrm>
              <a:off x="13195062" y="5168346"/>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5" name="Oval 349">
              <a:extLst>
                <a:ext uri="{FF2B5EF4-FFF2-40B4-BE49-F238E27FC236}">
                  <a16:creationId xmlns:a16="http://schemas.microsoft.com/office/drawing/2014/main" id="{67177F3E-3BCF-44EC-B379-AB921F6EABF8}"/>
                </a:ext>
              </a:extLst>
            </p:cNvPr>
            <p:cNvSpPr>
              <a:spLocks noChangeArrowheads="1"/>
            </p:cNvSpPr>
            <p:nvPr/>
          </p:nvSpPr>
          <p:spPr bwMode="auto">
            <a:xfrm>
              <a:off x="13419864" y="5329144"/>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6" name="Oval 350">
              <a:extLst>
                <a:ext uri="{FF2B5EF4-FFF2-40B4-BE49-F238E27FC236}">
                  <a16:creationId xmlns:a16="http://schemas.microsoft.com/office/drawing/2014/main" id="{7FD76C8D-18E9-4A21-89CD-A309A574102B}"/>
                </a:ext>
              </a:extLst>
            </p:cNvPr>
            <p:cNvSpPr>
              <a:spLocks noChangeArrowheads="1"/>
            </p:cNvSpPr>
            <p:nvPr/>
          </p:nvSpPr>
          <p:spPr bwMode="auto">
            <a:xfrm>
              <a:off x="13419864" y="5329144"/>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7" name="Oval 351">
              <a:extLst>
                <a:ext uri="{FF2B5EF4-FFF2-40B4-BE49-F238E27FC236}">
                  <a16:creationId xmlns:a16="http://schemas.microsoft.com/office/drawing/2014/main" id="{9652D0E7-118B-4DCE-A4C6-424F04E970D4}"/>
                </a:ext>
              </a:extLst>
            </p:cNvPr>
            <p:cNvSpPr>
              <a:spLocks noChangeArrowheads="1"/>
            </p:cNvSpPr>
            <p:nvPr/>
          </p:nvSpPr>
          <p:spPr bwMode="auto">
            <a:xfrm>
              <a:off x="13419864" y="5329144"/>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8" name="Oval 352">
              <a:extLst>
                <a:ext uri="{FF2B5EF4-FFF2-40B4-BE49-F238E27FC236}">
                  <a16:creationId xmlns:a16="http://schemas.microsoft.com/office/drawing/2014/main" id="{BEDA0CA6-0C24-460D-9AD1-1DDE9CC78576}"/>
                </a:ext>
              </a:extLst>
            </p:cNvPr>
            <p:cNvSpPr>
              <a:spLocks noChangeArrowheads="1"/>
            </p:cNvSpPr>
            <p:nvPr/>
          </p:nvSpPr>
          <p:spPr bwMode="auto">
            <a:xfrm>
              <a:off x="13419864" y="5329144"/>
              <a:ext cx="39028" cy="40590"/>
            </a:xfrm>
            <a:prstGeom prst="ellipse">
              <a:avLst/>
            </a:prstGeom>
            <a:solidFill>
              <a:srgbClr val="41A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9" name="Oval 353">
              <a:extLst>
                <a:ext uri="{FF2B5EF4-FFF2-40B4-BE49-F238E27FC236}">
                  <a16:creationId xmlns:a16="http://schemas.microsoft.com/office/drawing/2014/main" id="{19478143-5832-4D47-B089-2F40E4B02071}"/>
                </a:ext>
              </a:extLst>
            </p:cNvPr>
            <p:cNvSpPr>
              <a:spLocks noChangeArrowheads="1"/>
            </p:cNvSpPr>
            <p:nvPr/>
          </p:nvSpPr>
          <p:spPr bwMode="auto">
            <a:xfrm>
              <a:off x="13419864" y="5329144"/>
              <a:ext cx="39028" cy="40590"/>
            </a:xfrm>
            <a:prstGeom prst="ellipse">
              <a:avLst/>
            </a:prstGeom>
            <a:noFill/>
            <a:ln w="34925" cap="flat">
              <a:solidFill>
                <a:srgbClr val="41A85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70" name="Group 863">
            <a:extLst>
              <a:ext uri="{FF2B5EF4-FFF2-40B4-BE49-F238E27FC236}">
                <a16:creationId xmlns:a16="http://schemas.microsoft.com/office/drawing/2014/main" id="{EFB01648-F811-4575-B8DC-6552E2EC682C}"/>
              </a:ext>
            </a:extLst>
          </p:cNvPr>
          <p:cNvGrpSpPr/>
          <p:nvPr/>
        </p:nvGrpSpPr>
        <p:grpSpPr>
          <a:xfrm>
            <a:off x="5479260" y="1470811"/>
            <a:ext cx="964735" cy="4810069"/>
            <a:chOff x="13561967" y="951691"/>
            <a:chExt cx="964735" cy="4810069"/>
          </a:xfrm>
        </p:grpSpPr>
        <p:sp>
          <p:nvSpPr>
            <p:cNvPr id="1371" name="Freeform 354">
              <a:extLst>
                <a:ext uri="{FF2B5EF4-FFF2-40B4-BE49-F238E27FC236}">
                  <a16:creationId xmlns:a16="http://schemas.microsoft.com/office/drawing/2014/main" id="{5DDC3F1E-538F-45F4-B5FE-4711912A3660}"/>
                </a:ext>
              </a:extLst>
            </p:cNvPr>
            <p:cNvSpPr>
              <a:spLocks/>
            </p:cNvSpPr>
            <p:nvPr/>
          </p:nvSpPr>
          <p:spPr bwMode="auto">
            <a:xfrm>
              <a:off x="13596271" y="1040676"/>
              <a:ext cx="930431" cy="0"/>
            </a:xfrm>
            <a:custGeom>
              <a:avLst/>
              <a:gdLst>
                <a:gd name="T0" fmla="*/ 0 w 596"/>
                <a:gd name="T1" fmla="*/ 596 w 596"/>
                <a:gd name="T2" fmla="*/ 0 w 596"/>
                <a:gd name="T3" fmla="*/ 0 w 596"/>
                <a:gd name="T4" fmla="*/ 0 w 596"/>
              </a:gdLst>
              <a:ahLst/>
              <a:cxnLst>
                <a:cxn ang="0">
                  <a:pos x="T0" y="0"/>
                </a:cxn>
                <a:cxn ang="0">
                  <a:pos x="T1" y="0"/>
                </a:cxn>
                <a:cxn ang="0">
                  <a:pos x="T2" y="0"/>
                </a:cxn>
                <a:cxn ang="0">
                  <a:pos x="T3" y="0"/>
                </a:cxn>
                <a:cxn ang="0">
                  <a:pos x="T4" y="0"/>
                </a:cxn>
              </a:cxnLst>
              <a:rect l="0" t="0" r="r" b="b"/>
              <a:pathLst>
                <a:path w="596">
                  <a:moveTo>
                    <a:pt x="0" y="0"/>
                  </a:moveTo>
                  <a:lnTo>
                    <a:pt x="596" y="0"/>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2" name="Freeform 355">
              <a:extLst>
                <a:ext uri="{FF2B5EF4-FFF2-40B4-BE49-F238E27FC236}">
                  <a16:creationId xmlns:a16="http://schemas.microsoft.com/office/drawing/2014/main" id="{236CF662-1239-4561-BF0A-DCB0CD11762F}"/>
                </a:ext>
              </a:extLst>
            </p:cNvPr>
            <p:cNvSpPr>
              <a:spLocks/>
            </p:cNvSpPr>
            <p:nvPr/>
          </p:nvSpPr>
          <p:spPr bwMode="auto">
            <a:xfrm>
              <a:off x="14400251" y="951691"/>
              <a:ext cx="9367" cy="1039723"/>
            </a:xfrm>
            <a:custGeom>
              <a:avLst/>
              <a:gdLst>
                <a:gd name="T0" fmla="*/ 6 w 6"/>
                <a:gd name="T1" fmla="*/ 0 h 666"/>
                <a:gd name="T2" fmla="*/ 0 w 6"/>
                <a:gd name="T3" fmla="*/ 666 h 666"/>
                <a:gd name="T4" fmla="*/ 6 w 6"/>
                <a:gd name="T5" fmla="*/ 0 h 666"/>
                <a:gd name="T6" fmla="*/ 6 w 6"/>
                <a:gd name="T7" fmla="*/ 0 h 666"/>
                <a:gd name="T8" fmla="*/ 6 w 6"/>
                <a:gd name="T9" fmla="*/ 0 h 666"/>
              </a:gdLst>
              <a:ahLst/>
              <a:cxnLst>
                <a:cxn ang="0">
                  <a:pos x="T0" y="T1"/>
                </a:cxn>
                <a:cxn ang="0">
                  <a:pos x="T2" y="T3"/>
                </a:cxn>
                <a:cxn ang="0">
                  <a:pos x="T4" y="T5"/>
                </a:cxn>
                <a:cxn ang="0">
                  <a:pos x="T6" y="T7"/>
                </a:cxn>
                <a:cxn ang="0">
                  <a:pos x="T8" y="T9"/>
                </a:cxn>
              </a:cxnLst>
              <a:rect l="0" t="0" r="r" b="b"/>
              <a:pathLst>
                <a:path w="6" h="666">
                  <a:moveTo>
                    <a:pt x="6" y="0"/>
                  </a:moveTo>
                  <a:lnTo>
                    <a:pt x="0" y="666"/>
                  </a:lnTo>
                  <a:lnTo>
                    <a:pt x="6" y="0"/>
                  </a:lnTo>
                  <a:lnTo>
                    <a:pt x="6" y="0"/>
                  </a:lnTo>
                  <a:lnTo>
                    <a:pt x="6"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3" name="Freeform 356">
              <a:extLst>
                <a:ext uri="{FF2B5EF4-FFF2-40B4-BE49-F238E27FC236}">
                  <a16:creationId xmlns:a16="http://schemas.microsoft.com/office/drawing/2014/main" id="{ED0BA36B-2DF5-4B01-BE31-EF6209F40AD8}"/>
                </a:ext>
              </a:extLst>
            </p:cNvPr>
            <p:cNvSpPr>
              <a:spLocks/>
            </p:cNvSpPr>
            <p:nvPr/>
          </p:nvSpPr>
          <p:spPr bwMode="auto">
            <a:xfrm>
              <a:off x="14173888" y="1040676"/>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57">
              <a:extLst>
                <a:ext uri="{FF2B5EF4-FFF2-40B4-BE49-F238E27FC236}">
                  <a16:creationId xmlns:a16="http://schemas.microsoft.com/office/drawing/2014/main" id="{D3FB14D1-62FE-4B6B-9443-A7629098D8AF}"/>
                </a:ext>
              </a:extLst>
            </p:cNvPr>
            <p:cNvSpPr>
              <a:spLocks/>
            </p:cNvSpPr>
            <p:nvPr/>
          </p:nvSpPr>
          <p:spPr bwMode="auto">
            <a:xfrm>
              <a:off x="14219160" y="1075022"/>
              <a:ext cx="3122" cy="29662"/>
            </a:xfrm>
            <a:custGeom>
              <a:avLst/>
              <a:gdLst>
                <a:gd name="T0" fmla="*/ 0 w 2"/>
                <a:gd name="T1" fmla="*/ 0 h 19"/>
                <a:gd name="T2" fmla="*/ 2 w 2"/>
                <a:gd name="T3" fmla="*/ 19 h 19"/>
                <a:gd name="T4" fmla="*/ 0 w 2"/>
                <a:gd name="T5" fmla="*/ 0 h 19"/>
                <a:gd name="T6" fmla="*/ 0 w 2"/>
                <a:gd name="T7" fmla="*/ 0 h 19"/>
                <a:gd name="T8" fmla="*/ 0 w 2"/>
                <a:gd name="T9" fmla="*/ 0 h 19"/>
              </a:gdLst>
              <a:ahLst/>
              <a:cxnLst>
                <a:cxn ang="0">
                  <a:pos x="T0" y="T1"/>
                </a:cxn>
                <a:cxn ang="0">
                  <a:pos x="T2" y="T3"/>
                </a:cxn>
                <a:cxn ang="0">
                  <a:pos x="T4" y="T5"/>
                </a:cxn>
                <a:cxn ang="0">
                  <a:pos x="T6" y="T7"/>
                </a:cxn>
                <a:cxn ang="0">
                  <a:pos x="T8" y="T9"/>
                </a:cxn>
              </a:cxnLst>
              <a:rect l="0" t="0" r="r" b="b"/>
              <a:pathLst>
                <a:path w="2" h="19">
                  <a:moveTo>
                    <a:pt x="0" y="0"/>
                  </a:moveTo>
                  <a:lnTo>
                    <a:pt x="2" y="19"/>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58">
              <a:extLst>
                <a:ext uri="{FF2B5EF4-FFF2-40B4-BE49-F238E27FC236}">
                  <a16:creationId xmlns:a16="http://schemas.microsoft.com/office/drawing/2014/main" id="{A9FE0806-A153-45A3-B165-5A0C235F10D3}"/>
                </a:ext>
              </a:extLst>
            </p:cNvPr>
            <p:cNvSpPr>
              <a:spLocks/>
            </p:cNvSpPr>
            <p:nvPr/>
          </p:nvSpPr>
          <p:spPr bwMode="auto">
            <a:xfrm>
              <a:off x="14219160" y="1075022"/>
              <a:ext cx="64006" cy="29662"/>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6" name="Freeform 359">
              <a:extLst>
                <a:ext uri="{FF2B5EF4-FFF2-40B4-BE49-F238E27FC236}">
                  <a16:creationId xmlns:a16="http://schemas.microsoft.com/office/drawing/2014/main" id="{4E5DDE70-9793-48A6-9653-108B55889182}"/>
                </a:ext>
              </a:extLst>
            </p:cNvPr>
            <p:cNvSpPr>
              <a:spLocks/>
            </p:cNvSpPr>
            <p:nvPr/>
          </p:nvSpPr>
          <p:spPr bwMode="auto">
            <a:xfrm>
              <a:off x="14258188" y="1075022"/>
              <a:ext cx="26539" cy="65568"/>
            </a:xfrm>
            <a:custGeom>
              <a:avLst/>
              <a:gdLst>
                <a:gd name="T0" fmla="*/ 17 w 17"/>
                <a:gd name="T1" fmla="*/ 0 h 42"/>
                <a:gd name="T2" fmla="*/ 0 w 17"/>
                <a:gd name="T3" fmla="*/ 42 h 42"/>
                <a:gd name="T4" fmla="*/ 17 w 17"/>
                <a:gd name="T5" fmla="*/ 0 h 42"/>
                <a:gd name="T6" fmla="*/ 17 w 17"/>
                <a:gd name="T7" fmla="*/ 0 h 42"/>
                <a:gd name="T8" fmla="*/ 17 w 17"/>
                <a:gd name="T9" fmla="*/ 0 h 42"/>
              </a:gdLst>
              <a:ahLst/>
              <a:cxnLst>
                <a:cxn ang="0">
                  <a:pos x="T0" y="T1"/>
                </a:cxn>
                <a:cxn ang="0">
                  <a:pos x="T2" y="T3"/>
                </a:cxn>
                <a:cxn ang="0">
                  <a:pos x="T4" y="T5"/>
                </a:cxn>
                <a:cxn ang="0">
                  <a:pos x="T6" y="T7"/>
                </a:cxn>
                <a:cxn ang="0">
                  <a:pos x="T8" y="T9"/>
                </a:cxn>
              </a:cxnLst>
              <a:rect l="0" t="0" r="r" b="b"/>
              <a:pathLst>
                <a:path w="17" h="42">
                  <a:moveTo>
                    <a:pt x="17" y="0"/>
                  </a:moveTo>
                  <a:lnTo>
                    <a:pt x="0" y="42"/>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7" name="Freeform 360">
              <a:extLst>
                <a:ext uri="{FF2B5EF4-FFF2-40B4-BE49-F238E27FC236}">
                  <a16:creationId xmlns:a16="http://schemas.microsoft.com/office/drawing/2014/main" id="{AE794563-B933-4891-82EE-56B0DDFDA6F9}"/>
                </a:ext>
              </a:extLst>
            </p:cNvPr>
            <p:cNvSpPr>
              <a:spLocks/>
            </p:cNvSpPr>
            <p:nvPr/>
          </p:nvSpPr>
          <p:spPr bwMode="auto">
            <a:xfrm>
              <a:off x="14258188" y="1110928"/>
              <a:ext cx="65567" cy="29662"/>
            </a:xfrm>
            <a:custGeom>
              <a:avLst/>
              <a:gdLst>
                <a:gd name="T0" fmla="*/ 0 w 42"/>
                <a:gd name="T1" fmla="*/ 19 h 19"/>
                <a:gd name="T2" fmla="*/ 42 w 42"/>
                <a:gd name="T3" fmla="*/ 0 h 19"/>
                <a:gd name="T4" fmla="*/ 0 w 42"/>
                <a:gd name="T5" fmla="*/ 19 h 19"/>
                <a:gd name="T6" fmla="*/ 0 w 42"/>
                <a:gd name="T7" fmla="*/ 19 h 19"/>
                <a:gd name="T8" fmla="*/ 0 w 42"/>
                <a:gd name="T9" fmla="*/ 19 h 19"/>
              </a:gdLst>
              <a:ahLst/>
              <a:cxnLst>
                <a:cxn ang="0">
                  <a:pos x="T0" y="T1"/>
                </a:cxn>
                <a:cxn ang="0">
                  <a:pos x="T2" y="T3"/>
                </a:cxn>
                <a:cxn ang="0">
                  <a:pos x="T4" y="T5"/>
                </a:cxn>
                <a:cxn ang="0">
                  <a:pos x="T6" y="T7"/>
                </a:cxn>
                <a:cxn ang="0">
                  <a:pos x="T8" y="T9"/>
                </a:cxn>
              </a:cxnLst>
              <a:rect l="0" t="0" r="r" b="b"/>
              <a:pathLst>
                <a:path w="42" h="19">
                  <a:moveTo>
                    <a:pt x="0" y="19"/>
                  </a:moveTo>
                  <a:lnTo>
                    <a:pt x="42"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8" name="Freeform 361">
              <a:extLst>
                <a:ext uri="{FF2B5EF4-FFF2-40B4-BE49-F238E27FC236}">
                  <a16:creationId xmlns:a16="http://schemas.microsoft.com/office/drawing/2014/main" id="{774304E3-E728-4EBB-8574-D1020F870E00}"/>
                </a:ext>
              </a:extLst>
            </p:cNvPr>
            <p:cNvSpPr>
              <a:spLocks/>
            </p:cNvSpPr>
            <p:nvPr/>
          </p:nvSpPr>
          <p:spPr bwMode="auto">
            <a:xfrm>
              <a:off x="14303461" y="1109367"/>
              <a:ext cx="23417" cy="60885"/>
            </a:xfrm>
            <a:custGeom>
              <a:avLst/>
              <a:gdLst>
                <a:gd name="T0" fmla="*/ 15 w 15"/>
                <a:gd name="T1" fmla="*/ 0 h 39"/>
                <a:gd name="T2" fmla="*/ 0 w 15"/>
                <a:gd name="T3" fmla="*/ 39 h 39"/>
                <a:gd name="T4" fmla="*/ 15 w 15"/>
                <a:gd name="T5" fmla="*/ 0 h 39"/>
                <a:gd name="T6" fmla="*/ 15 w 15"/>
                <a:gd name="T7" fmla="*/ 0 h 39"/>
                <a:gd name="T8" fmla="*/ 15 w 15"/>
                <a:gd name="T9" fmla="*/ 0 h 39"/>
              </a:gdLst>
              <a:ahLst/>
              <a:cxnLst>
                <a:cxn ang="0">
                  <a:pos x="T0" y="T1"/>
                </a:cxn>
                <a:cxn ang="0">
                  <a:pos x="T2" y="T3"/>
                </a:cxn>
                <a:cxn ang="0">
                  <a:pos x="T4" y="T5"/>
                </a:cxn>
                <a:cxn ang="0">
                  <a:pos x="T6" y="T7"/>
                </a:cxn>
                <a:cxn ang="0">
                  <a:pos x="T8" y="T9"/>
                </a:cxn>
              </a:cxnLst>
              <a:rect l="0" t="0" r="r" b="b"/>
              <a:pathLst>
                <a:path w="15" h="39">
                  <a:moveTo>
                    <a:pt x="15" y="0"/>
                  </a:moveTo>
                  <a:lnTo>
                    <a:pt x="0" y="39"/>
                  </a:lnTo>
                  <a:lnTo>
                    <a:pt x="15" y="0"/>
                  </a:lnTo>
                  <a:lnTo>
                    <a:pt x="15" y="0"/>
                  </a:lnTo>
                  <a:lnTo>
                    <a:pt x="15"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9" name="Freeform 362">
              <a:extLst>
                <a:ext uri="{FF2B5EF4-FFF2-40B4-BE49-F238E27FC236}">
                  <a16:creationId xmlns:a16="http://schemas.microsoft.com/office/drawing/2014/main" id="{D12EE3BA-4E57-40A2-BC18-9344234B346B}"/>
                </a:ext>
              </a:extLst>
            </p:cNvPr>
            <p:cNvSpPr>
              <a:spLocks/>
            </p:cNvSpPr>
            <p:nvPr/>
          </p:nvSpPr>
          <p:spPr bwMode="auto">
            <a:xfrm>
              <a:off x="14303461" y="1153079"/>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0" name="Freeform 363">
              <a:extLst>
                <a:ext uri="{FF2B5EF4-FFF2-40B4-BE49-F238E27FC236}">
                  <a16:creationId xmlns:a16="http://schemas.microsoft.com/office/drawing/2014/main" id="{4E8003A9-B423-4D79-B12A-71ED16B7558E}"/>
                </a:ext>
              </a:extLst>
            </p:cNvPr>
            <p:cNvSpPr>
              <a:spLocks/>
            </p:cNvSpPr>
            <p:nvPr/>
          </p:nvSpPr>
          <p:spPr bwMode="auto">
            <a:xfrm>
              <a:off x="14334684" y="1153079"/>
              <a:ext cx="70251" cy="56201"/>
            </a:xfrm>
            <a:custGeom>
              <a:avLst/>
              <a:gdLst>
                <a:gd name="T0" fmla="*/ 0 w 45"/>
                <a:gd name="T1" fmla="*/ 0 h 36"/>
                <a:gd name="T2" fmla="*/ 45 w 45"/>
                <a:gd name="T3" fmla="*/ 36 h 36"/>
                <a:gd name="T4" fmla="*/ 0 w 45"/>
                <a:gd name="T5" fmla="*/ 0 h 36"/>
                <a:gd name="T6" fmla="*/ 0 w 45"/>
                <a:gd name="T7" fmla="*/ 0 h 36"/>
                <a:gd name="T8" fmla="*/ 0 w 45"/>
                <a:gd name="T9" fmla="*/ 0 h 36"/>
              </a:gdLst>
              <a:ahLst/>
              <a:cxnLst>
                <a:cxn ang="0">
                  <a:pos x="T0" y="T1"/>
                </a:cxn>
                <a:cxn ang="0">
                  <a:pos x="T2" y="T3"/>
                </a:cxn>
                <a:cxn ang="0">
                  <a:pos x="T4" y="T5"/>
                </a:cxn>
                <a:cxn ang="0">
                  <a:pos x="T6" y="T7"/>
                </a:cxn>
                <a:cxn ang="0">
                  <a:pos x="T8" y="T9"/>
                </a:cxn>
              </a:cxnLst>
              <a:rect l="0" t="0" r="r" b="b"/>
              <a:pathLst>
                <a:path w="45" h="36">
                  <a:moveTo>
                    <a:pt x="0" y="0"/>
                  </a:moveTo>
                  <a:lnTo>
                    <a:pt x="45" y="36"/>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1" name="Line 364">
              <a:extLst>
                <a:ext uri="{FF2B5EF4-FFF2-40B4-BE49-F238E27FC236}">
                  <a16:creationId xmlns:a16="http://schemas.microsoft.com/office/drawing/2014/main" id="{E3B30874-345D-47FF-A0B4-DF8C06260F47}"/>
                </a:ext>
              </a:extLst>
            </p:cNvPr>
            <p:cNvSpPr>
              <a:spLocks noChangeShapeType="1"/>
            </p:cNvSpPr>
            <p:nvPr/>
          </p:nvSpPr>
          <p:spPr bwMode="auto">
            <a:xfrm>
              <a:off x="13596271" y="1040676"/>
              <a:ext cx="930431"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2" name="Line 365">
              <a:extLst>
                <a:ext uri="{FF2B5EF4-FFF2-40B4-BE49-F238E27FC236}">
                  <a16:creationId xmlns:a16="http://schemas.microsoft.com/office/drawing/2014/main" id="{9A64D65A-96C6-4C8E-9B49-10CDFB5C2C21}"/>
                </a:ext>
              </a:extLst>
            </p:cNvPr>
            <p:cNvSpPr>
              <a:spLocks noChangeShapeType="1"/>
            </p:cNvSpPr>
            <p:nvPr/>
          </p:nvSpPr>
          <p:spPr bwMode="auto">
            <a:xfrm flipH="1">
              <a:off x="14400251" y="951691"/>
              <a:ext cx="9367" cy="1039723"/>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Line 366">
              <a:extLst>
                <a:ext uri="{FF2B5EF4-FFF2-40B4-BE49-F238E27FC236}">
                  <a16:creationId xmlns:a16="http://schemas.microsoft.com/office/drawing/2014/main" id="{A1AAC1EF-B3CD-4EA2-9C96-B185E2CAFB16}"/>
                </a:ext>
              </a:extLst>
            </p:cNvPr>
            <p:cNvSpPr>
              <a:spLocks noChangeShapeType="1"/>
            </p:cNvSpPr>
            <p:nvPr/>
          </p:nvSpPr>
          <p:spPr bwMode="auto">
            <a:xfrm>
              <a:off x="14173888" y="1040676"/>
              <a:ext cx="45273" cy="34345"/>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4" name="Line 367">
              <a:extLst>
                <a:ext uri="{FF2B5EF4-FFF2-40B4-BE49-F238E27FC236}">
                  <a16:creationId xmlns:a16="http://schemas.microsoft.com/office/drawing/2014/main" id="{FB900A24-2AA9-44F1-89DD-61947693D570}"/>
                </a:ext>
              </a:extLst>
            </p:cNvPr>
            <p:cNvSpPr>
              <a:spLocks noChangeShapeType="1"/>
            </p:cNvSpPr>
            <p:nvPr/>
          </p:nvSpPr>
          <p:spPr bwMode="auto">
            <a:xfrm>
              <a:off x="14219160" y="1075022"/>
              <a:ext cx="3122"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5" name="Line 368">
              <a:extLst>
                <a:ext uri="{FF2B5EF4-FFF2-40B4-BE49-F238E27FC236}">
                  <a16:creationId xmlns:a16="http://schemas.microsoft.com/office/drawing/2014/main" id="{EEA8EA8E-C544-4791-BEF2-9449099FBD41}"/>
                </a:ext>
              </a:extLst>
            </p:cNvPr>
            <p:cNvSpPr>
              <a:spLocks noChangeShapeType="1"/>
            </p:cNvSpPr>
            <p:nvPr/>
          </p:nvSpPr>
          <p:spPr bwMode="auto">
            <a:xfrm flipV="1">
              <a:off x="14219160" y="1075022"/>
              <a:ext cx="64006"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6" name="Line 369">
              <a:extLst>
                <a:ext uri="{FF2B5EF4-FFF2-40B4-BE49-F238E27FC236}">
                  <a16:creationId xmlns:a16="http://schemas.microsoft.com/office/drawing/2014/main" id="{3FD6278E-25A2-44E6-8768-AD09E08C7A7F}"/>
                </a:ext>
              </a:extLst>
            </p:cNvPr>
            <p:cNvSpPr>
              <a:spLocks noChangeShapeType="1"/>
            </p:cNvSpPr>
            <p:nvPr/>
          </p:nvSpPr>
          <p:spPr bwMode="auto">
            <a:xfrm flipH="1">
              <a:off x="14258188" y="1075022"/>
              <a:ext cx="26539" cy="6556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7" name="Line 370">
              <a:extLst>
                <a:ext uri="{FF2B5EF4-FFF2-40B4-BE49-F238E27FC236}">
                  <a16:creationId xmlns:a16="http://schemas.microsoft.com/office/drawing/2014/main" id="{2B33034D-9AC2-4534-BBDA-4E011FCC1994}"/>
                </a:ext>
              </a:extLst>
            </p:cNvPr>
            <p:cNvSpPr>
              <a:spLocks noChangeShapeType="1"/>
            </p:cNvSpPr>
            <p:nvPr/>
          </p:nvSpPr>
          <p:spPr bwMode="auto">
            <a:xfrm flipV="1">
              <a:off x="14258188" y="1110928"/>
              <a:ext cx="65567"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8" name="Line 371">
              <a:extLst>
                <a:ext uri="{FF2B5EF4-FFF2-40B4-BE49-F238E27FC236}">
                  <a16:creationId xmlns:a16="http://schemas.microsoft.com/office/drawing/2014/main" id="{6A203FA2-199D-4822-8F57-72635FD8D471}"/>
                </a:ext>
              </a:extLst>
            </p:cNvPr>
            <p:cNvSpPr>
              <a:spLocks noChangeShapeType="1"/>
            </p:cNvSpPr>
            <p:nvPr/>
          </p:nvSpPr>
          <p:spPr bwMode="auto">
            <a:xfrm flipH="1">
              <a:off x="14303461" y="1109367"/>
              <a:ext cx="23417" cy="60885"/>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9" name="Line 372">
              <a:extLst>
                <a:ext uri="{FF2B5EF4-FFF2-40B4-BE49-F238E27FC236}">
                  <a16:creationId xmlns:a16="http://schemas.microsoft.com/office/drawing/2014/main" id="{DB58E3AE-AFCD-4F21-A2A4-A8BA95166E4C}"/>
                </a:ext>
              </a:extLst>
            </p:cNvPr>
            <p:cNvSpPr>
              <a:spLocks noChangeShapeType="1"/>
            </p:cNvSpPr>
            <p:nvPr/>
          </p:nvSpPr>
          <p:spPr bwMode="auto">
            <a:xfrm flipV="1">
              <a:off x="14303461" y="1153079"/>
              <a:ext cx="34345" cy="1717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0" name="Line 373">
              <a:extLst>
                <a:ext uri="{FF2B5EF4-FFF2-40B4-BE49-F238E27FC236}">
                  <a16:creationId xmlns:a16="http://schemas.microsoft.com/office/drawing/2014/main" id="{6158D4B8-7726-44C6-AA81-B31449B13F33}"/>
                </a:ext>
              </a:extLst>
            </p:cNvPr>
            <p:cNvSpPr>
              <a:spLocks noChangeShapeType="1"/>
            </p:cNvSpPr>
            <p:nvPr/>
          </p:nvSpPr>
          <p:spPr bwMode="auto">
            <a:xfrm>
              <a:off x="14334684" y="1153079"/>
              <a:ext cx="70251" cy="562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1" name="Oval 374">
              <a:extLst>
                <a:ext uri="{FF2B5EF4-FFF2-40B4-BE49-F238E27FC236}">
                  <a16:creationId xmlns:a16="http://schemas.microsoft.com/office/drawing/2014/main" id="{196170A2-89EA-4C17-A0DA-D6BCCA611339}"/>
                </a:ext>
              </a:extLst>
            </p:cNvPr>
            <p:cNvSpPr>
              <a:spLocks noChangeArrowheads="1"/>
            </p:cNvSpPr>
            <p:nvPr/>
          </p:nvSpPr>
          <p:spPr bwMode="auto">
            <a:xfrm>
              <a:off x="14158276" y="1018820"/>
              <a:ext cx="37467" cy="40590"/>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2" name="Oval 375">
              <a:extLst>
                <a:ext uri="{FF2B5EF4-FFF2-40B4-BE49-F238E27FC236}">
                  <a16:creationId xmlns:a16="http://schemas.microsoft.com/office/drawing/2014/main" id="{1851F31F-7259-4B6D-AEC7-186F298841A0}"/>
                </a:ext>
              </a:extLst>
            </p:cNvPr>
            <p:cNvSpPr>
              <a:spLocks noChangeArrowheads="1"/>
            </p:cNvSpPr>
            <p:nvPr/>
          </p:nvSpPr>
          <p:spPr bwMode="auto">
            <a:xfrm>
              <a:off x="14158276" y="1018820"/>
              <a:ext cx="37467" cy="4059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3" name="Oval 376">
              <a:extLst>
                <a:ext uri="{FF2B5EF4-FFF2-40B4-BE49-F238E27FC236}">
                  <a16:creationId xmlns:a16="http://schemas.microsoft.com/office/drawing/2014/main" id="{D1B7BE9D-8187-4E5D-A113-00DCD429364C}"/>
                </a:ext>
              </a:extLst>
            </p:cNvPr>
            <p:cNvSpPr>
              <a:spLocks noChangeArrowheads="1"/>
            </p:cNvSpPr>
            <p:nvPr/>
          </p:nvSpPr>
          <p:spPr bwMode="auto">
            <a:xfrm>
              <a:off x="14158276" y="1018820"/>
              <a:ext cx="37467" cy="4059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4" name="Oval 377">
              <a:extLst>
                <a:ext uri="{FF2B5EF4-FFF2-40B4-BE49-F238E27FC236}">
                  <a16:creationId xmlns:a16="http://schemas.microsoft.com/office/drawing/2014/main" id="{DCDB1C6D-5926-4CA3-80BC-9CE970B09C72}"/>
                </a:ext>
              </a:extLst>
            </p:cNvPr>
            <p:cNvSpPr>
              <a:spLocks noChangeArrowheads="1"/>
            </p:cNvSpPr>
            <p:nvPr/>
          </p:nvSpPr>
          <p:spPr bwMode="auto">
            <a:xfrm>
              <a:off x="14158276" y="1018820"/>
              <a:ext cx="37467" cy="40590"/>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Oval 378">
              <a:extLst>
                <a:ext uri="{FF2B5EF4-FFF2-40B4-BE49-F238E27FC236}">
                  <a16:creationId xmlns:a16="http://schemas.microsoft.com/office/drawing/2014/main" id="{4F17E70E-9279-4333-9C6F-A80DF2261929}"/>
                </a:ext>
              </a:extLst>
            </p:cNvPr>
            <p:cNvSpPr>
              <a:spLocks noChangeArrowheads="1"/>
            </p:cNvSpPr>
            <p:nvPr/>
          </p:nvSpPr>
          <p:spPr bwMode="auto">
            <a:xfrm>
              <a:off x="14158276" y="1018820"/>
              <a:ext cx="37467" cy="4059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6" name="Oval 379">
              <a:extLst>
                <a:ext uri="{FF2B5EF4-FFF2-40B4-BE49-F238E27FC236}">
                  <a16:creationId xmlns:a16="http://schemas.microsoft.com/office/drawing/2014/main" id="{4EF71FE2-53E8-4016-BA16-BB8B68DA5ED1}"/>
                </a:ext>
              </a:extLst>
            </p:cNvPr>
            <p:cNvSpPr>
              <a:spLocks noChangeArrowheads="1"/>
            </p:cNvSpPr>
            <p:nvPr/>
          </p:nvSpPr>
          <p:spPr bwMode="auto">
            <a:xfrm>
              <a:off x="14381517" y="1181179"/>
              <a:ext cx="39028" cy="40590"/>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Oval 380">
              <a:extLst>
                <a:ext uri="{FF2B5EF4-FFF2-40B4-BE49-F238E27FC236}">
                  <a16:creationId xmlns:a16="http://schemas.microsoft.com/office/drawing/2014/main" id="{B0451D4D-FD94-47F5-A926-51E54EE479C2}"/>
                </a:ext>
              </a:extLst>
            </p:cNvPr>
            <p:cNvSpPr>
              <a:spLocks noChangeArrowheads="1"/>
            </p:cNvSpPr>
            <p:nvPr/>
          </p:nvSpPr>
          <p:spPr bwMode="auto">
            <a:xfrm>
              <a:off x="14381517" y="1181179"/>
              <a:ext cx="39028" cy="4059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8" name="Oval 381">
              <a:extLst>
                <a:ext uri="{FF2B5EF4-FFF2-40B4-BE49-F238E27FC236}">
                  <a16:creationId xmlns:a16="http://schemas.microsoft.com/office/drawing/2014/main" id="{CEF9E5C3-55AB-4E0D-9762-AC0DC67BB7D8}"/>
                </a:ext>
              </a:extLst>
            </p:cNvPr>
            <p:cNvSpPr>
              <a:spLocks noChangeArrowheads="1"/>
            </p:cNvSpPr>
            <p:nvPr/>
          </p:nvSpPr>
          <p:spPr bwMode="auto">
            <a:xfrm>
              <a:off x="14381517" y="1181179"/>
              <a:ext cx="39028" cy="4059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9" name="Oval 382">
              <a:extLst>
                <a:ext uri="{FF2B5EF4-FFF2-40B4-BE49-F238E27FC236}">
                  <a16:creationId xmlns:a16="http://schemas.microsoft.com/office/drawing/2014/main" id="{3142B90D-2C79-4889-BB9E-D7445FDD4920}"/>
                </a:ext>
              </a:extLst>
            </p:cNvPr>
            <p:cNvSpPr>
              <a:spLocks noChangeArrowheads="1"/>
            </p:cNvSpPr>
            <p:nvPr/>
          </p:nvSpPr>
          <p:spPr bwMode="auto">
            <a:xfrm>
              <a:off x="14381517" y="1181179"/>
              <a:ext cx="39028" cy="40590"/>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0" name="Oval 383">
              <a:extLst>
                <a:ext uri="{FF2B5EF4-FFF2-40B4-BE49-F238E27FC236}">
                  <a16:creationId xmlns:a16="http://schemas.microsoft.com/office/drawing/2014/main" id="{E0B3F17B-B97E-4D2B-BD68-1A32936546AD}"/>
                </a:ext>
              </a:extLst>
            </p:cNvPr>
            <p:cNvSpPr>
              <a:spLocks noChangeArrowheads="1"/>
            </p:cNvSpPr>
            <p:nvPr/>
          </p:nvSpPr>
          <p:spPr bwMode="auto">
            <a:xfrm>
              <a:off x="14381517" y="1181179"/>
              <a:ext cx="39028" cy="4059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1" name="Freeform 384">
              <a:extLst>
                <a:ext uri="{FF2B5EF4-FFF2-40B4-BE49-F238E27FC236}">
                  <a16:creationId xmlns:a16="http://schemas.microsoft.com/office/drawing/2014/main" id="{58D92EB5-9281-484A-A94E-D1979E4214E8}"/>
                </a:ext>
              </a:extLst>
            </p:cNvPr>
            <p:cNvSpPr>
              <a:spLocks/>
            </p:cNvSpPr>
            <p:nvPr/>
          </p:nvSpPr>
          <p:spPr bwMode="auto">
            <a:xfrm>
              <a:off x="13596271" y="1418474"/>
              <a:ext cx="930431" cy="0"/>
            </a:xfrm>
            <a:custGeom>
              <a:avLst/>
              <a:gdLst>
                <a:gd name="T0" fmla="*/ 0 w 596"/>
                <a:gd name="T1" fmla="*/ 596 w 596"/>
                <a:gd name="T2" fmla="*/ 0 w 596"/>
                <a:gd name="T3" fmla="*/ 0 w 596"/>
                <a:gd name="T4" fmla="*/ 0 w 596"/>
              </a:gdLst>
              <a:ahLst/>
              <a:cxnLst>
                <a:cxn ang="0">
                  <a:pos x="T0" y="0"/>
                </a:cxn>
                <a:cxn ang="0">
                  <a:pos x="T1" y="0"/>
                </a:cxn>
                <a:cxn ang="0">
                  <a:pos x="T2" y="0"/>
                </a:cxn>
                <a:cxn ang="0">
                  <a:pos x="T3" y="0"/>
                </a:cxn>
                <a:cxn ang="0">
                  <a:pos x="T4" y="0"/>
                </a:cxn>
              </a:cxnLst>
              <a:rect l="0" t="0" r="r" b="b"/>
              <a:pathLst>
                <a:path w="596">
                  <a:moveTo>
                    <a:pt x="0" y="0"/>
                  </a:moveTo>
                  <a:lnTo>
                    <a:pt x="596"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2" name="Freeform 385">
              <a:extLst>
                <a:ext uri="{FF2B5EF4-FFF2-40B4-BE49-F238E27FC236}">
                  <a16:creationId xmlns:a16="http://schemas.microsoft.com/office/drawing/2014/main" id="{CD9FE3C0-3FB2-44BB-9E77-2BD00067CF7A}"/>
                </a:ext>
              </a:extLst>
            </p:cNvPr>
            <p:cNvSpPr>
              <a:spLocks/>
            </p:cNvSpPr>
            <p:nvPr/>
          </p:nvSpPr>
          <p:spPr bwMode="auto">
            <a:xfrm>
              <a:off x="14173888" y="1418474"/>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Freeform 386">
              <a:extLst>
                <a:ext uri="{FF2B5EF4-FFF2-40B4-BE49-F238E27FC236}">
                  <a16:creationId xmlns:a16="http://schemas.microsoft.com/office/drawing/2014/main" id="{EF411BFF-42EC-48A5-8E6F-9CE34EF7A6EC}"/>
                </a:ext>
              </a:extLst>
            </p:cNvPr>
            <p:cNvSpPr>
              <a:spLocks/>
            </p:cNvSpPr>
            <p:nvPr/>
          </p:nvSpPr>
          <p:spPr bwMode="auto">
            <a:xfrm>
              <a:off x="14219160" y="1452819"/>
              <a:ext cx="3122" cy="28101"/>
            </a:xfrm>
            <a:custGeom>
              <a:avLst/>
              <a:gdLst>
                <a:gd name="T0" fmla="*/ 0 w 2"/>
                <a:gd name="T1" fmla="*/ 0 h 18"/>
                <a:gd name="T2" fmla="*/ 2 w 2"/>
                <a:gd name="T3" fmla="*/ 18 h 18"/>
                <a:gd name="T4" fmla="*/ 0 w 2"/>
                <a:gd name="T5" fmla="*/ 0 h 18"/>
                <a:gd name="T6" fmla="*/ 0 w 2"/>
                <a:gd name="T7" fmla="*/ 0 h 18"/>
                <a:gd name="T8" fmla="*/ 0 w 2"/>
                <a:gd name="T9" fmla="*/ 0 h 18"/>
              </a:gdLst>
              <a:ahLst/>
              <a:cxnLst>
                <a:cxn ang="0">
                  <a:pos x="T0" y="T1"/>
                </a:cxn>
                <a:cxn ang="0">
                  <a:pos x="T2" y="T3"/>
                </a:cxn>
                <a:cxn ang="0">
                  <a:pos x="T4" y="T5"/>
                </a:cxn>
                <a:cxn ang="0">
                  <a:pos x="T6" y="T7"/>
                </a:cxn>
                <a:cxn ang="0">
                  <a:pos x="T8" y="T9"/>
                </a:cxn>
              </a:cxnLst>
              <a:rect l="0" t="0" r="r" b="b"/>
              <a:pathLst>
                <a:path w="2" h="18">
                  <a:moveTo>
                    <a:pt x="0" y="0"/>
                  </a:moveTo>
                  <a:lnTo>
                    <a:pt x="2" y="18"/>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Freeform 387">
              <a:extLst>
                <a:ext uri="{FF2B5EF4-FFF2-40B4-BE49-F238E27FC236}">
                  <a16:creationId xmlns:a16="http://schemas.microsoft.com/office/drawing/2014/main" id="{7076414F-8206-43C8-9579-3FA2A13F4A2E}"/>
                </a:ext>
              </a:extLst>
            </p:cNvPr>
            <p:cNvSpPr>
              <a:spLocks/>
            </p:cNvSpPr>
            <p:nvPr/>
          </p:nvSpPr>
          <p:spPr bwMode="auto">
            <a:xfrm>
              <a:off x="14219160" y="1452819"/>
              <a:ext cx="64006" cy="28101"/>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388">
              <a:extLst>
                <a:ext uri="{FF2B5EF4-FFF2-40B4-BE49-F238E27FC236}">
                  <a16:creationId xmlns:a16="http://schemas.microsoft.com/office/drawing/2014/main" id="{9E239710-BEA9-479A-9D27-1534B708236B}"/>
                </a:ext>
              </a:extLst>
            </p:cNvPr>
            <p:cNvSpPr>
              <a:spLocks/>
            </p:cNvSpPr>
            <p:nvPr/>
          </p:nvSpPr>
          <p:spPr bwMode="auto">
            <a:xfrm>
              <a:off x="14258188" y="1452819"/>
              <a:ext cx="26539" cy="65568"/>
            </a:xfrm>
            <a:custGeom>
              <a:avLst/>
              <a:gdLst>
                <a:gd name="T0" fmla="*/ 17 w 17"/>
                <a:gd name="T1" fmla="*/ 0 h 42"/>
                <a:gd name="T2" fmla="*/ 0 w 17"/>
                <a:gd name="T3" fmla="*/ 42 h 42"/>
                <a:gd name="T4" fmla="*/ 17 w 17"/>
                <a:gd name="T5" fmla="*/ 0 h 42"/>
                <a:gd name="T6" fmla="*/ 17 w 17"/>
                <a:gd name="T7" fmla="*/ 0 h 42"/>
                <a:gd name="T8" fmla="*/ 17 w 17"/>
                <a:gd name="T9" fmla="*/ 0 h 42"/>
              </a:gdLst>
              <a:ahLst/>
              <a:cxnLst>
                <a:cxn ang="0">
                  <a:pos x="T0" y="T1"/>
                </a:cxn>
                <a:cxn ang="0">
                  <a:pos x="T2" y="T3"/>
                </a:cxn>
                <a:cxn ang="0">
                  <a:pos x="T4" y="T5"/>
                </a:cxn>
                <a:cxn ang="0">
                  <a:pos x="T6" y="T7"/>
                </a:cxn>
                <a:cxn ang="0">
                  <a:pos x="T8" y="T9"/>
                </a:cxn>
              </a:cxnLst>
              <a:rect l="0" t="0" r="r" b="b"/>
              <a:pathLst>
                <a:path w="17" h="42">
                  <a:moveTo>
                    <a:pt x="17" y="0"/>
                  </a:moveTo>
                  <a:lnTo>
                    <a:pt x="0" y="42"/>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6" name="Freeform 389">
              <a:extLst>
                <a:ext uri="{FF2B5EF4-FFF2-40B4-BE49-F238E27FC236}">
                  <a16:creationId xmlns:a16="http://schemas.microsoft.com/office/drawing/2014/main" id="{1F638245-321C-4846-9DB4-2D1D4AE0DD61}"/>
                </a:ext>
              </a:extLst>
            </p:cNvPr>
            <p:cNvSpPr>
              <a:spLocks/>
            </p:cNvSpPr>
            <p:nvPr/>
          </p:nvSpPr>
          <p:spPr bwMode="auto">
            <a:xfrm>
              <a:off x="14258188" y="1490286"/>
              <a:ext cx="65567" cy="28101"/>
            </a:xfrm>
            <a:custGeom>
              <a:avLst/>
              <a:gdLst>
                <a:gd name="T0" fmla="*/ 0 w 42"/>
                <a:gd name="T1" fmla="*/ 18 h 18"/>
                <a:gd name="T2" fmla="*/ 42 w 42"/>
                <a:gd name="T3" fmla="*/ 0 h 18"/>
                <a:gd name="T4" fmla="*/ 0 w 42"/>
                <a:gd name="T5" fmla="*/ 18 h 18"/>
                <a:gd name="T6" fmla="*/ 0 w 42"/>
                <a:gd name="T7" fmla="*/ 18 h 18"/>
                <a:gd name="T8" fmla="*/ 0 w 42"/>
                <a:gd name="T9" fmla="*/ 18 h 18"/>
              </a:gdLst>
              <a:ahLst/>
              <a:cxnLst>
                <a:cxn ang="0">
                  <a:pos x="T0" y="T1"/>
                </a:cxn>
                <a:cxn ang="0">
                  <a:pos x="T2" y="T3"/>
                </a:cxn>
                <a:cxn ang="0">
                  <a:pos x="T4" y="T5"/>
                </a:cxn>
                <a:cxn ang="0">
                  <a:pos x="T6" y="T7"/>
                </a:cxn>
                <a:cxn ang="0">
                  <a:pos x="T8" y="T9"/>
                </a:cxn>
              </a:cxnLst>
              <a:rect l="0" t="0" r="r" b="b"/>
              <a:pathLst>
                <a:path w="42" h="18">
                  <a:moveTo>
                    <a:pt x="0" y="18"/>
                  </a:moveTo>
                  <a:lnTo>
                    <a:pt x="42"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Freeform 390">
              <a:extLst>
                <a:ext uri="{FF2B5EF4-FFF2-40B4-BE49-F238E27FC236}">
                  <a16:creationId xmlns:a16="http://schemas.microsoft.com/office/drawing/2014/main" id="{38163481-9471-463A-84A6-663790E9A6B2}"/>
                </a:ext>
              </a:extLst>
            </p:cNvPr>
            <p:cNvSpPr>
              <a:spLocks/>
            </p:cNvSpPr>
            <p:nvPr/>
          </p:nvSpPr>
          <p:spPr bwMode="auto">
            <a:xfrm>
              <a:off x="14303461" y="1487164"/>
              <a:ext cx="23417" cy="62446"/>
            </a:xfrm>
            <a:custGeom>
              <a:avLst/>
              <a:gdLst>
                <a:gd name="T0" fmla="*/ 15 w 15"/>
                <a:gd name="T1" fmla="*/ 0 h 40"/>
                <a:gd name="T2" fmla="*/ 0 w 15"/>
                <a:gd name="T3" fmla="*/ 40 h 40"/>
                <a:gd name="T4" fmla="*/ 15 w 15"/>
                <a:gd name="T5" fmla="*/ 0 h 40"/>
                <a:gd name="T6" fmla="*/ 15 w 15"/>
                <a:gd name="T7" fmla="*/ 0 h 40"/>
                <a:gd name="T8" fmla="*/ 15 w 15"/>
                <a:gd name="T9" fmla="*/ 0 h 40"/>
              </a:gdLst>
              <a:ahLst/>
              <a:cxnLst>
                <a:cxn ang="0">
                  <a:pos x="T0" y="T1"/>
                </a:cxn>
                <a:cxn ang="0">
                  <a:pos x="T2" y="T3"/>
                </a:cxn>
                <a:cxn ang="0">
                  <a:pos x="T4" y="T5"/>
                </a:cxn>
                <a:cxn ang="0">
                  <a:pos x="T6" y="T7"/>
                </a:cxn>
                <a:cxn ang="0">
                  <a:pos x="T8" y="T9"/>
                </a:cxn>
              </a:cxnLst>
              <a:rect l="0" t="0" r="r" b="b"/>
              <a:pathLst>
                <a:path w="15" h="40">
                  <a:moveTo>
                    <a:pt x="15" y="0"/>
                  </a:moveTo>
                  <a:lnTo>
                    <a:pt x="0" y="40"/>
                  </a:lnTo>
                  <a:lnTo>
                    <a:pt x="15" y="0"/>
                  </a:lnTo>
                  <a:lnTo>
                    <a:pt x="15" y="0"/>
                  </a:lnTo>
                  <a:lnTo>
                    <a:pt x="15"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391">
              <a:extLst>
                <a:ext uri="{FF2B5EF4-FFF2-40B4-BE49-F238E27FC236}">
                  <a16:creationId xmlns:a16="http://schemas.microsoft.com/office/drawing/2014/main" id="{51898ED0-A412-4395-B8DD-B1C706EACF93}"/>
                </a:ext>
              </a:extLst>
            </p:cNvPr>
            <p:cNvSpPr>
              <a:spLocks/>
            </p:cNvSpPr>
            <p:nvPr/>
          </p:nvSpPr>
          <p:spPr bwMode="auto">
            <a:xfrm>
              <a:off x="14303461" y="1532437"/>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9" name="Freeform 392">
              <a:extLst>
                <a:ext uri="{FF2B5EF4-FFF2-40B4-BE49-F238E27FC236}">
                  <a16:creationId xmlns:a16="http://schemas.microsoft.com/office/drawing/2014/main" id="{6183FFBC-5561-45C3-846E-1C78F4A7D5C3}"/>
                </a:ext>
              </a:extLst>
            </p:cNvPr>
            <p:cNvSpPr>
              <a:spLocks/>
            </p:cNvSpPr>
            <p:nvPr/>
          </p:nvSpPr>
          <p:spPr bwMode="auto">
            <a:xfrm>
              <a:off x="14334684" y="1532437"/>
              <a:ext cx="70251" cy="54640"/>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0" name="Freeform 393">
              <a:extLst>
                <a:ext uri="{FF2B5EF4-FFF2-40B4-BE49-F238E27FC236}">
                  <a16:creationId xmlns:a16="http://schemas.microsoft.com/office/drawing/2014/main" id="{D561DEEE-E4D0-4314-8436-ACC9DB835516}"/>
                </a:ext>
              </a:extLst>
            </p:cNvPr>
            <p:cNvSpPr>
              <a:spLocks/>
            </p:cNvSpPr>
            <p:nvPr/>
          </p:nvSpPr>
          <p:spPr bwMode="auto">
            <a:xfrm>
              <a:off x="13596271" y="1418474"/>
              <a:ext cx="930431" cy="0"/>
            </a:xfrm>
            <a:custGeom>
              <a:avLst/>
              <a:gdLst>
                <a:gd name="T0" fmla="*/ 0 w 596"/>
                <a:gd name="T1" fmla="*/ 596 w 596"/>
                <a:gd name="T2" fmla="*/ 0 w 596"/>
              </a:gdLst>
              <a:ahLst/>
              <a:cxnLst>
                <a:cxn ang="0">
                  <a:pos x="T0" y="0"/>
                </a:cxn>
                <a:cxn ang="0">
                  <a:pos x="T1" y="0"/>
                </a:cxn>
                <a:cxn ang="0">
                  <a:pos x="T2" y="0"/>
                </a:cxn>
              </a:cxnLst>
              <a:rect l="0" t="0" r="r" b="b"/>
              <a:pathLst>
                <a:path w="596">
                  <a:moveTo>
                    <a:pt x="0" y="0"/>
                  </a:moveTo>
                  <a:lnTo>
                    <a:pt x="59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1" name="Line 394">
              <a:extLst>
                <a:ext uri="{FF2B5EF4-FFF2-40B4-BE49-F238E27FC236}">
                  <a16:creationId xmlns:a16="http://schemas.microsoft.com/office/drawing/2014/main" id="{6AC5C237-04F9-4F0B-A30A-05676654C942}"/>
                </a:ext>
              </a:extLst>
            </p:cNvPr>
            <p:cNvSpPr>
              <a:spLocks noChangeShapeType="1"/>
            </p:cNvSpPr>
            <p:nvPr/>
          </p:nvSpPr>
          <p:spPr bwMode="auto">
            <a:xfrm>
              <a:off x="13596271" y="1418474"/>
              <a:ext cx="93043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Line 395">
              <a:extLst>
                <a:ext uri="{FF2B5EF4-FFF2-40B4-BE49-F238E27FC236}">
                  <a16:creationId xmlns:a16="http://schemas.microsoft.com/office/drawing/2014/main" id="{D1CBC327-F02B-4131-9B2F-5DF27DF6AA62}"/>
                </a:ext>
              </a:extLst>
            </p:cNvPr>
            <p:cNvSpPr>
              <a:spLocks noChangeShapeType="1"/>
            </p:cNvSpPr>
            <p:nvPr/>
          </p:nvSpPr>
          <p:spPr bwMode="auto">
            <a:xfrm>
              <a:off x="14173888" y="1418474"/>
              <a:ext cx="45273" cy="34345"/>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Line 396">
              <a:extLst>
                <a:ext uri="{FF2B5EF4-FFF2-40B4-BE49-F238E27FC236}">
                  <a16:creationId xmlns:a16="http://schemas.microsoft.com/office/drawing/2014/main" id="{7206DBFE-12ED-42EC-B63F-D09FCB7E4AE2}"/>
                </a:ext>
              </a:extLst>
            </p:cNvPr>
            <p:cNvSpPr>
              <a:spLocks noChangeShapeType="1"/>
            </p:cNvSpPr>
            <p:nvPr/>
          </p:nvSpPr>
          <p:spPr bwMode="auto">
            <a:xfrm>
              <a:off x="14219160" y="1452819"/>
              <a:ext cx="3122"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4" name="Line 397">
              <a:extLst>
                <a:ext uri="{FF2B5EF4-FFF2-40B4-BE49-F238E27FC236}">
                  <a16:creationId xmlns:a16="http://schemas.microsoft.com/office/drawing/2014/main" id="{63C4A427-6304-4D73-A028-460598702DA4}"/>
                </a:ext>
              </a:extLst>
            </p:cNvPr>
            <p:cNvSpPr>
              <a:spLocks noChangeShapeType="1"/>
            </p:cNvSpPr>
            <p:nvPr/>
          </p:nvSpPr>
          <p:spPr bwMode="auto">
            <a:xfrm flipV="1">
              <a:off x="14219160" y="1452819"/>
              <a:ext cx="64006"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Line 398">
              <a:extLst>
                <a:ext uri="{FF2B5EF4-FFF2-40B4-BE49-F238E27FC236}">
                  <a16:creationId xmlns:a16="http://schemas.microsoft.com/office/drawing/2014/main" id="{FEB0D96F-216F-4CCC-BD8A-6DFC7B4B9D3B}"/>
                </a:ext>
              </a:extLst>
            </p:cNvPr>
            <p:cNvSpPr>
              <a:spLocks noChangeShapeType="1"/>
            </p:cNvSpPr>
            <p:nvPr/>
          </p:nvSpPr>
          <p:spPr bwMode="auto">
            <a:xfrm flipH="1">
              <a:off x="14258188" y="1452819"/>
              <a:ext cx="26539" cy="6556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6" name="Line 399">
              <a:extLst>
                <a:ext uri="{FF2B5EF4-FFF2-40B4-BE49-F238E27FC236}">
                  <a16:creationId xmlns:a16="http://schemas.microsoft.com/office/drawing/2014/main" id="{DAC9C6E4-B8FF-415B-A51D-0C4B53099116}"/>
                </a:ext>
              </a:extLst>
            </p:cNvPr>
            <p:cNvSpPr>
              <a:spLocks noChangeShapeType="1"/>
            </p:cNvSpPr>
            <p:nvPr/>
          </p:nvSpPr>
          <p:spPr bwMode="auto">
            <a:xfrm flipV="1">
              <a:off x="14258188" y="1490286"/>
              <a:ext cx="65567"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Line 400">
              <a:extLst>
                <a:ext uri="{FF2B5EF4-FFF2-40B4-BE49-F238E27FC236}">
                  <a16:creationId xmlns:a16="http://schemas.microsoft.com/office/drawing/2014/main" id="{1B45A397-F449-4179-BD98-38FD2DAE20EE}"/>
                </a:ext>
              </a:extLst>
            </p:cNvPr>
            <p:cNvSpPr>
              <a:spLocks noChangeShapeType="1"/>
            </p:cNvSpPr>
            <p:nvPr/>
          </p:nvSpPr>
          <p:spPr bwMode="auto">
            <a:xfrm flipH="1">
              <a:off x="14303461" y="1487164"/>
              <a:ext cx="23417" cy="6244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8" name="Line 401">
              <a:extLst>
                <a:ext uri="{FF2B5EF4-FFF2-40B4-BE49-F238E27FC236}">
                  <a16:creationId xmlns:a16="http://schemas.microsoft.com/office/drawing/2014/main" id="{E9078BAC-52DB-4782-963C-B10E5D481404}"/>
                </a:ext>
              </a:extLst>
            </p:cNvPr>
            <p:cNvSpPr>
              <a:spLocks noChangeShapeType="1"/>
            </p:cNvSpPr>
            <p:nvPr/>
          </p:nvSpPr>
          <p:spPr bwMode="auto">
            <a:xfrm flipV="1">
              <a:off x="14303461" y="1532437"/>
              <a:ext cx="34345" cy="1717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9" name="Line 402">
              <a:extLst>
                <a:ext uri="{FF2B5EF4-FFF2-40B4-BE49-F238E27FC236}">
                  <a16:creationId xmlns:a16="http://schemas.microsoft.com/office/drawing/2014/main" id="{BAB918D5-B1FD-41E3-9625-A90D3FB4D6F6}"/>
                </a:ext>
              </a:extLst>
            </p:cNvPr>
            <p:cNvSpPr>
              <a:spLocks noChangeShapeType="1"/>
            </p:cNvSpPr>
            <p:nvPr/>
          </p:nvSpPr>
          <p:spPr bwMode="auto">
            <a:xfrm>
              <a:off x="14334684" y="1532437"/>
              <a:ext cx="70251" cy="5464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0" name="Oval 403">
              <a:extLst>
                <a:ext uri="{FF2B5EF4-FFF2-40B4-BE49-F238E27FC236}">
                  <a16:creationId xmlns:a16="http://schemas.microsoft.com/office/drawing/2014/main" id="{6283C138-AE85-4F69-B572-96C54082C543}"/>
                </a:ext>
              </a:extLst>
            </p:cNvPr>
            <p:cNvSpPr>
              <a:spLocks noChangeArrowheads="1"/>
            </p:cNvSpPr>
            <p:nvPr/>
          </p:nvSpPr>
          <p:spPr bwMode="auto">
            <a:xfrm>
              <a:off x="14158276" y="1395056"/>
              <a:ext cx="37467" cy="4215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Oval 404">
              <a:extLst>
                <a:ext uri="{FF2B5EF4-FFF2-40B4-BE49-F238E27FC236}">
                  <a16:creationId xmlns:a16="http://schemas.microsoft.com/office/drawing/2014/main" id="{18BD28F6-EE9C-43A5-9028-1F60734557F3}"/>
                </a:ext>
              </a:extLst>
            </p:cNvPr>
            <p:cNvSpPr>
              <a:spLocks noChangeArrowheads="1"/>
            </p:cNvSpPr>
            <p:nvPr/>
          </p:nvSpPr>
          <p:spPr bwMode="auto">
            <a:xfrm>
              <a:off x="14158276" y="1395056"/>
              <a:ext cx="37467" cy="4215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2" name="Oval 405">
              <a:extLst>
                <a:ext uri="{FF2B5EF4-FFF2-40B4-BE49-F238E27FC236}">
                  <a16:creationId xmlns:a16="http://schemas.microsoft.com/office/drawing/2014/main" id="{94B18801-4092-4FFA-997C-ABC20C284FC8}"/>
                </a:ext>
              </a:extLst>
            </p:cNvPr>
            <p:cNvSpPr>
              <a:spLocks noChangeArrowheads="1"/>
            </p:cNvSpPr>
            <p:nvPr/>
          </p:nvSpPr>
          <p:spPr bwMode="auto">
            <a:xfrm>
              <a:off x="14158276" y="1395056"/>
              <a:ext cx="37467" cy="4215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3" name="Oval 407">
              <a:extLst>
                <a:ext uri="{FF2B5EF4-FFF2-40B4-BE49-F238E27FC236}">
                  <a16:creationId xmlns:a16="http://schemas.microsoft.com/office/drawing/2014/main" id="{DCC0999D-4511-4033-AE59-148A375141F8}"/>
                </a:ext>
              </a:extLst>
            </p:cNvPr>
            <p:cNvSpPr>
              <a:spLocks noChangeArrowheads="1"/>
            </p:cNvSpPr>
            <p:nvPr/>
          </p:nvSpPr>
          <p:spPr bwMode="auto">
            <a:xfrm>
              <a:off x="14158244" y="1395205"/>
              <a:ext cx="37467" cy="42152"/>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4" name="Oval 408">
              <a:extLst>
                <a:ext uri="{FF2B5EF4-FFF2-40B4-BE49-F238E27FC236}">
                  <a16:creationId xmlns:a16="http://schemas.microsoft.com/office/drawing/2014/main" id="{A9B6EC8D-607B-4CC6-96EC-0548B44878F8}"/>
                </a:ext>
              </a:extLst>
            </p:cNvPr>
            <p:cNvSpPr>
              <a:spLocks noChangeArrowheads="1"/>
            </p:cNvSpPr>
            <p:nvPr/>
          </p:nvSpPr>
          <p:spPr bwMode="auto">
            <a:xfrm>
              <a:off x="14158244" y="1395205"/>
              <a:ext cx="37467" cy="42152"/>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Oval 409">
              <a:extLst>
                <a:ext uri="{FF2B5EF4-FFF2-40B4-BE49-F238E27FC236}">
                  <a16:creationId xmlns:a16="http://schemas.microsoft.com/office/drawing/2014/main" id="{2727256D-C8F0-4DE5-81DA-E52D400F2533}"/>
                </a:ext>
              </a:extLst>
            </p:cNvPr>
            <p:cNvSpPr>
              <a:spLocks noChangeArrowheads="1"/>
            </p:cNvSpPr>
            <p:nvPr/>
          </p:nvSpPr>
          <p:spPr bwMode="auto">
            <a:xfrm>
              <a:off x="14381483" y="1559130"/>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6" name="Oval 410">
              <a:extLst>
                <a:ext uri="{FF2B5EF4-FFF2-40B4-BE49-F238E27FC236}">
                  <a16:creationId xmlns:a16="http://schemas.microsoft.com/office/drawing/2014/main" id="{3BD1601A-6474-4A7D-A7E6-719956427C28}"/>
                </a:ext>
              </a:extLst>
            </p:cNvPr>
            <p:cNvSpPr>
              <a:spLocks noChangeArrowheads="1"/>
            </p:cNvSpPr>
            <p:nvPr/>
          </p:nvSpPr>
          <p:spPr bwMode="auto">
            <a:xfrm>
              <a:off x="14381483" y="1559130"/>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7" name="Oval 411">
              <a:extLst>
                <a:ext uri="{FF2B5EF4-FFF2-40B4-BE49-F238E27FC236}">
                  <a16:creationId xmlns:a16="http://schemas.microsoft.com/office/drawing/2014/main" id="{A661F959-1569-4138-8618-1426A0F9B14A}"/>
                </a:ext>
              </a:extLst>
            </p:cNvPr>
            <p:cNvSpPr>
              <a:spLocks noChangeArrowheads="1"/>
            </p:cNvSpPr>
            <p:nvPr/>
          </p:nvSpPr>
          <p:spPr bwMode="auto">
            <a:xfrm>
              <a:off x="14381483" y="1559130"/>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Oval 412">
              <a:extLst>
                <a:ext uri="{FF2B5EF4-FFF2-40B4-BE49-F238E27FC236}">
                  <a16:creationId xmlns:a16="http://schemas.microsoft.com/office/drawing/2014/main" id="{25DE60B6-DEA5-4E01-8CD1-519D66B01EED}"/>
                </a:ext>
              </a:extLst>
            </p:cNvPr>
            <p:cNvSpPr>
              <a:spLocks noChangeArrowheads="1"/>
            </p:cNvSpPr>
            <p:nvPr/>
          </p:nvSpPr>
          <p:spPr bwMode="auto">
            <a:xfrm>
              <a:off x="14381483" y="1559130"/>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Oval 413">
              <a:extLst>
                <a:ext uri="{FF2B5EF4-FFF2-40B4-BE49-F238E27FC236}">
                  <a16:creationId xmlns:a16="http://schemas.microsoft.com/office/drawing/2014/main" id="{66DB42FD-5AB2-4436-8E0F-8AAC1A995887}"/>
                </a:ext>
              </a:extLst>
            </p:cNvPr>
            <p:cNvSpPr>
              <a:spLocks noChangeArrowheads="1"/>
            </p:cNvSpPr>
            <p:nvPr/>
          </p:nvSpPr>
          <p:spPr bwMode="auto">
            <a:xfrm>
              <a:off x="14381483" y="1559130"/>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0" name="Freeform 414">
              <a:extLst>
                <a:ext uri="{FF2B5EF4-FFF2-40B4-BE49-F238E27FC236}">
                  <a16:creationId xmlns:a16="http://schemas.microsoft.com/office/drawing/2014/main" id="{6A01E03C-5375-4A93-9634-EF1C45067C97}"/>
                </a:ext>
              </a:extLst>
            </p:cNvPr>
            <p:cNvSpPr>
              <a:spLocks/>
            </p:cNvSpPr>
            <p:nvPr/>
          </p:nvSpPr>
          <p:spPr bwMode="auto">
            <a:xfrm>
              <a:off x="13588437" y="1780820"/>
              <a:ext cx="933546" cy="0"/>
            </a:xfrm>
            <a:custGeom>
              <a:avLst/>
              <a:gdLst>
                <a:gd name="T0" fmla="*/ 0 w 598"/>
                <a:gd name="T1" fmla="*/ 598 w 598"/>
                <a:gd name="T2" fmla="*/ 0 w 598"/>
                <a:gd name="T3" fmla="*/ 0 w 598"/>
                <a:gd name="T4" fmla="*/ 0 w 598"/>
              </a:gdLst>
              <a:ahLst/>
              <a:cxnLst>
                <a:cxn ang="0">
                  <a:pos x="T0" y="0"/>
                </a:cxn>
                <a:cxn ang="0">
                  <a:pos x="T1" y="0"/>
                </a:cxn>
                <a:cxn ang="0">
                  <a:pos x="T2" y="0"/>
                </a:cxn>
                <a:cxn ang="0">
                  <a:pos x="T3" y="0"/>
                </a:cxn>
                <a:cxn ang="0">
                  <a:pos x="T4" y="0"/>
                </a:cxn>
              </a:cxnLst>
              <a:rect l="0" t="0" r="r" b="b"/>
              <a:pathLst>
                <a:path w="598">
                  <a:moveTo>
                    <a:pt x="0" y="0"/>
                  </a:moveTo>
                  <a:lnTo>
                    <a:pt x="59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1" name="Freeform 415">
              <a:extLst>
                <a:ext uri="{FF2B5EF4-FFF2-40B4-BE49-F238E27FC236}">
                  <a16:creationId xmlns:a16="http://schemas.microsoft.com/office/drawing/2014/main" id="{229BBB10-2C9D-4C42-AFD2-3327DE382C37}"/>
                </a:ext>
              </a:extLst>
            </p:cNvPr>
            <p:cNvSpPr>
              <a:spLocks/>
            </p:cNvSpPr>
            <p:nvPr/>
          </p:nvSpPr>
          <p:spPr bwMode="auto">
            <a:xfrm>
              <a:off x="14392411" y="1691832"/>
              <a:ext cx="10928" cy="1038193"/>
            </a:xfrm>
            <a:custGeom>
              <a:avLst/>
              <a:gdLst>
                <a:gd name="T0" fmla="*/ 7 w 7"/>
                <a:gd name="T1" fmla="*/ 0 h 665"/>
                <a:gd name="T2" fmla="*/ 0 w 7"/>
                <a:gd name="T3" fmla="*/ 665 h 665"/>
                <a:gd name="T4" fmla="*/ 7 w 7"/>
                <a:gd name="T5" fmla="*/ 0 h 665"/>
                <a:gd name="T6" fmla="*/ 7 w 7"/>
                <a:gd name="T7" fmla="*/ 0 h 665"/>
                <a:gd name="T8" fmla="*/ 7 w 7"/>
                <a:gd name="T9" fmla="*/ 0 h 665"/>
              </a:gdLst>
              <a:ahLst/>
              <a:cxnLst>
                <a:cxn ang="0">
                  <a:pos x="T0" y="T1"/>
                </a:cxn>
                <a:cxn ang="0">
                  <a:pos x="T2" y="T3"/>
                </a:cxn>
                <a:cxn ang="0">
                  <a:pos x="T4" y="T5"/>
                </a:cxn>
                <a:cxn ang="0">
                  <a:pos x="T6" y="T7"/>
                </a:cxn>
                <a:cxn ang="0">
                  <a:pos x="T8" y="T9"/>
                </a:cxn>
              </a:cxnLst>
              <a:rect l="0" t="0" r="r" b="b"/>
              <a:pathLst>
                <a:path w="7" h="665">
                  <a:moveTo>
                    <a:pt x="7" y="0"/>
                  </a:moveTo>
                  <a:lnTo>
                    <a:pt x="0" y="665"/>
                  </a:lnTo>
                  <a:lnTo>
                    <a:pt x="7" y="0"/>
                  </a:lnTo>
                  <a:lnTo>
                    <a:pt x="7" y="0"/>
                  </a:lnTo>
                  <a:lnTo>
                    <a:pt x="7"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2" name="Freeform 416">
              <a:extLst>
                <a:ext uri="{FF2B5EF4-FFF2-40B4-BE49-F238E27FC236}">
                  <a16:creationId xmlns:a16="http://schemas.microsoft.com/office/drawing/2014/main" id="{1BA90BE7-F3A1-4BAB-8CC9-36FD586FEF0F}"/>
                </a:ext>
              </a:extLst>
            </p:cNvPr>
            <p:cNvSpPr>
              <a:spLocks/>
            </p:cNvSpPr>
            <p:nvPr/>
          </p:nvSpPr>
          <p:spPr bwMode="auto">
            <a:xfrm>
              <a:off x="14167610" y="1780820"/>
              <a:ext cx="45272" cy="35907"/>
            </a:xfrm>
            <a:custGeom>
              <a:avLst/>
              <a:gdLst>
                <a:gd name="T0" fmla="*/ 0 w 29"/>
                <a:gd name="T1" fmla="*/ 0 h 23"/>
                <a:gd name="T2" fmla="*/ 29 w 29"/>
                <a:gd name="T3" fmla="*/ 23 h 23"/>
                <a:gd name="T4" fmla="*/ 0 w 29"/>
                <a:gd name="T5" fmla="*/ 0 h 23"/>
                <a:gd name="T6" fmla="*/ 0 w 29"/>
                <a:gd name="T7" fmla="*/ 0 h 23"/>
                <a:gd name="T8" fmla="*/ 0 w 29"/>
                <a:gd name="T9" fmla="*/ 0 h 23"/>
              </a:gdLst>
              <a:ahLst/>
              <a:cxnLst>
                <a:cxn ang="0">
                  <a:pos x="T0" y="T1"/>
                </a:cxn>
                <a:cxn ang="0">
                  <a:pos x="T2" y="T3"/>
                </a:cxn>
                <a:cxn ang="0">
                  <a:pos x="T4" y="T5"/>
                </a:cxn>
                <a:cxn ang="0">
                  <a:pos x="T6" y="T7"/>
                </a:cxn>
                <a:cxn ang="0">
                  <a:pos x="T8" y="T9"/>
                </a:cxn>
              </a:cxnLst>
              <a:rect l="0" t="0" r="r" b="b"/>
              <a:pathLst>
                <a:path w="29" h="23">
                  <a:moveTo>
                    <a:pt x="0" y="0"/>
                  </a:moveTo>
                  <a:lnTo>
                    <a:pt x="29" y="23"/>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Freeform 417">
              <a:extLst>
                <a:ext uri="{FF2B5EF4-FFF2-40B4-BE49-F238E27FC236}">
                  <a16:creationId xmlns:a16="http://schemas.microsoft.com/office/drawing/2014/main" id="{B00C0920-269D-4D9C-9E73-1D427D17EAD0}"/>
                </a:ext>
              </a:extLst>
            </p:cNvPr>
            <p:cNvSpPr>
              <a:spLocks/>
            </p:cNvSpPr>
            <p:nvPr/>
          </p:nvSpPr>
          <p:spPr bwMode="auto">
            <a:xfrm>
              <a:off x="14212883" y="1816727"/>
              <a:ext cx="1561" cy="29663"/>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4" name="Freeform 418">
              <a:extLst>
                <a:ext uri="{FF2B5EF4-FFF2-40B4-BE49-F238E27FC236}">
                  <a16:creationId xmlns:a16="http://schemas.microsoft.com/office/drawing/2014/main" id="{ECB8E532-875D-41BD-A2BD-437F8103D4C6}"/>
                </a:ext>
              </a:extLst>
            </p:cNvPr>
            <p:cNvSpPr>
              <a:spLocks/>
            </p:cNvSpPr>
            <p:nvPr/>
          </p:nvSpPr>
          <p:spPr bwMode="auto">
            <a:xfrm>
              <a:off x="14212883" y="1816727"/>
              <a:ext cx="62445" cy="29663"/>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Freeform 419">
              <a:extLst>
                <a:ext uri="{FF2B5EF4-FFF2-40B4-BE49-F238E27FC236}">
                  <a16:creationId xmlns:a16="http://schemas.microsoft.com/office/drawing/2014/main" id="{56865CDA-12F3-4210-9A45-3FC0782CB68D}"/>
                </a:ext>
              </a:extLst>
            </p:cNvPr>
            <p:cNvSpPr>
              <a:spLocks/>
            </p:cNvSpPr>
            <p:nvPr/>
          </p:nvSpPr>
          <p:spPr bwMode="auto">
            <a:xfrm>
              <a:off x="14251910" y="1816727"/>
              <a:ext cx="26539" cy="64009"/>
            </a:xfrm>
            <a:custGeom>
              <a:avLst/>
              <a:gdLst>
                <a:gd name="T0" fmla="*/ 17 w 17"/>
                <a:gd name="T1" fmla="*/ 0 h 41"/>
                <a:gd name="T2" fmla="*/ 0 w 17"/>
                <a:gd name="T3" fmla="*/ 41 h 41"/>
                <a:gd name="T4" fmla="*/ 17 w 17"/>
                <a:gd name="T5" fmla="*/ 0 h 41"/>
                <a:gd name="T6" fmla="*/ 17 w 17"/>
                <a:gd name="T7" fmla="*/ 0 h 41"/>
                <a:gd name="T8" fmla="*/ 17 w 17"/>
                <a:gd name="T9" fmla="*/ 0 h 41"/>
              </a:gdLst>
              <a:ahLst/>
              <a:cxnLst>
                <a:cxn ang="0">
                  <a:pos x="T0" y="T1"/>
                </a:cxn>
                <a:cxn ang="0">
                  <a:pos x="T2" y="T3"/>
                </a:cxn>
                <a:cxn ang="0">
                  <a:pos x="T4" y="T5"/>
                </a:cxn>
                <a:cxn ang="0">
                  <a:pos x="T6" y="T7"/>
                </a:cxn>
                <a:cxn ang="0">
                  <a:pos x="T8" y="T9"/>
                </a:cxn>
              </a:cxnLst>
              <a:rect l="0" t="0" r="r" b="b"/>
              <a:pathLst>
                <a:path w="17" h="41">
                  <a:moveTo>
                    <a:pt x="17" y="0"/>
                  </a:moveTo>
                  <a:lnTo>
                    <a:pt x="0" y="41"/>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Freeform 420">
              <a:extLst>
                <a:ext uri="{FF2B5EF4-FFF2-40B4-BE49-F238E27FC236}">
                  <a16:creationId xmlns:a16="http://schemas.microsoft.com/office/drawing/2014/main" id="{D646E101-B241-40CC-802D-7F44734128B0}"/>
                </a:ext>
              </a:extLst>
            </p:cNvPr>
            <p:cNvSpPr>
              <a:spLocks/>
            </p:cNvSpPr>
            <p:nvPr/>
          </p:nvSpPr>
          <p:spPr bwMode="auto">
            <a:xfrm>
              <a:off x="14251910" y="1851073"/>
              <a:ext cx="64006" cy="29663"/>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Freeform 421">
              <a:extLst>
                <a:ext uri="{FF2B5EF4-FFF2-40B4-BE49-F238E27FC236}">
                  <a16:creationId xmlns:a16="http://schemas.microsoft.com/office/drawing/2014/main" id="{781B5C8B-34FF-461F-865A-F097820E473C}"/>
                </a:ext>
              </a:extLst>
            </p:cNvPr>
            <p:cNvSpPr>
              <a:spLocks/>
            </p:cNvSpPr>
            <p:nvPr/>
          </p:nvSpPr>
          <p:spPr bwMode="auto">
            <a:xfrm>
              <a:off x="14295622" y="1847951"/>
              <a:ext cx="26539" cy="62448"/>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Freeform 422">
              <a:extLst>
                <a:ext uri="{FF2B5EF4-FFF2-40B4-BE49-F238E27FC236}">
                  <a16:creationId xmlns:a16="http://schemas.microsoft.com/office/drawing/2014/main" id="{588B4DF4-0120-41B9-90FC-CB429101AA8D}"/>
                </a:ext>
              </a:extLst>
            </p:cNvPr>
            <p:cNvSpPr>
              <a:spLocks/>
            </p:cNvSpPr>
            <p:nvPr/>
          </p:nvSpPr>
          <p:spPr bwMode="auto">
            <a:xfrm>
              <a:off x="14295622" y="1893226"/>
              <a:ext cx="35906" cy="17173"/>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Freeform 423">
              <a:extLst>
                <a:ext uri="{FF2B5EF4-FFF2-40B4-BE49-F238E27FC236}">
                  <a16:creationId xmlns:a16="http://schemas.microsoft.com/office/drawing/2014/main" id="{66B369E1-ECEE-4E97-B1C9-9589C337420D}"/>
                </a:ext>
              </a:extLst>
            </p:cNvPr>
            <p:cNvSpPr>
              <a:spLocks/>
            </p:cNvSpPr>
            <p:nvPr/>
          </p:nvSpPr>
          <p:spPr bwMode="auto">
            <a:xfrm>
              <a:off x="14326844" y="1893226"/>
              <a:ext cx="73372" cy="56203"/>
            </a:xfrm>
            <a:custGeom>
              <a:avLst/>
              <a:gdLst>
                <a:gd name="T0" fmla="*/ 0 w 47"/>
                <a:gd name="T1" fmla="*/ 0 h 36"/>
                <a:gd name="T2" fmla="*/ 47 w 47"/>
                <a:gd name="T3" fmla="*/ 36 h 36"/>
                <a:gd name="T4" fmla="*/ 0 w 47"/>
                <a:gd name="T5" fmla="*/ 0 h 36"/>
                <a:gd name="T6" fmla="*/ 0 w 47"/>
                <a:gd name="T7" fmla="*/ 0 h 36"/>
                <a:gd name="T8" fmla="*/ 0 w 47"/>
                <a:gd name="T9" fmla="*/ 0 h 36"/>
              </a:gdLst>
              <a:ahLst/>
              <a:cxnLst>
                <a:cxn ang="0">
                  <a:pos x="T0" y="T1"/>
                </a:cxn>
                <a:cxn ang="0">
                  <a:pos x="T2" y="T3"/>
                </a:cxn>
                <a:cxn ang="0">
                  <a:pos x="T4" y="T5"/>
                </a:cxn>
                <a:cxn ang="0">
                  <a:pos x="T6" y="T7"/>
                </a:cxn>
                <a:cxn ang="0">
                  <a:pos x="T8" y="T9"/>
                </a:cxn>
              </a:cxnLst>
              <a:rect l="0" t="0" r="r" b="b"/>
              <a:pathLst>
                <a:path w="47" h="36">
                  <a:moveTo>
                    <a:pt x="0" y="0"/>
                  </a:moveTo>
                  <a:lnTo>
                    <a:pt x="47" y="36"/>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Line 424">
              <a:extLst>
                <a:ext uri="{FF2B5EF4-FFF2-40B4-BE49-F238E27FC236}">
                  <a16:creationId xmlns:a16="http://schemas.microsoft.com/office/drawing/2014/main" id="{20044724-5D56-477E-B43B-2380F6D3899E}"/>
                </a:ext>
              </a:extLst>
            </p:cNvPr>
            <p:cNvSpPr>
              <a:spLocks noChangeShapeType="1"/>
            </p:cNvSpPr>
            <p:nvPr/>
          </p:nvSpPr>
          <p:spPr bwMode="auto">
            <a:xfrm>
              <a:off x="13588437" y="1780820"/>
              <a:ext cx="933546"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1" name="Line 425">
              <a:extLst>
                <a:ext uri="{FF2B5EF4-FFF2-40B4-BE49-F238E27FC236}">
                  <a16:creationId xmlns:a16="http://schemas.microsoft.com/office/drawing/2014/main" id="{287A28BB-58B1-4345-AA24-C271E1AB079D}"/>
                </a:ext>
              </a:extLst>
            </p:cNvPr>
            <p:cNvSpPr>
              <a:spLocks noChangeShapeType="1"/>
            </p:cNvSpPr>
            <p:nvPr/>
          </p:nvSpPr>
          <p:spPr bwMode="auto">
            <a:xfrm flipH="1">
              <a:off x="14392411" y="1691832"/>
              <a:ext cx="10928" cy="1038193"/>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2" name="Line 426">
              <a:extLst>
                <a:ext uri="{FF2B5EF4-FFF2-40B4-BE49-F238E27FC236}">
                  <a16:creationId xmlns:a16="http://schemas.microsoft.com/office/drawing/2014/main" id="{8ECDF9C5-356A-4AE1-983D-65CFDB336D64}"/>
                </a:ext>
              </a:extLst>
            </p:cNvPr>
            <p:cNvSpPr>
              <a:spLocks noChangeShapeType="1"/>
            </p:cNvSpPr>
            <p:nvPr/>
          </p:nvSpPr>
          <p:spPr bwMode="auto">
            <a:xfrm>
              <a:off x="14167610" y="1780820"/>
              <a:ext cx="45272" cy="35907"/>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 name="Line 427">
              <a:extLst>
                <a:ext uri="{FF2B5EF4-FFF2-40B4-BE49-F238E27FC236}">
                  <a16:creationId xmlns:a16="http://schemas.microsoft.com/office/drawing/2014/main" id="{78658738-CF1A-4E65-B9FD-0A4BEB63A384}"/>
                </a:ext>
              </a:extLst>
            </p:cNvPr>
            <p:cNvSpPr>
              <a:spLocks noChangeShapeType="1"/>
            </p:cNvSpPr>
            <p:nvPr/>
          </p:nvSpPr>
          <p:spPr bwMode="auto">
            <a:xfrm>
              <a:off x="14212883" y="1816727"/>
              <a:ext cx="1561" cy="2966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 name="Line 428">
              <a:extLst>
                <a:ext uri="{FF2B5EF4-FFF2-40B4-BE49-F238E27FC236}">
                  <a16:creationId xmlns:a16="http://schemas.microsoft.com/office/drawing/2014/main" id="{BCCA39EB-E090-45D2-B55A-DF41A2A7FACC}"/>
                </a:ext>
              </a:extLst>
            </p:cNvPr>
            <p:cNvSpPr>
              <a:spLocks noChangeShapeType="1"/>
            </p:cNvSpPr>
            <p:nvPr/>
          </p:nvSpPr>
          <p:spPr bwMode="auto">
            <a:xfrm flipV="1">
              <a:off x="14212883" y="1816727"/>
              <a:ext cx="62445" cy="2966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 name="Line 429">
              <a:extLst>
                <a:ext uri="{FF2B5EF4-FFF2-40B4-BE49-F238E27FC236}">
                  <a16:creationId xmlns:a16="http://schemas.microsoft.com/office/drawing/2014/main" id="{6514BB15-B8DD-4D25-8A57-A8FC39F225F7}"/>
                </a:ext>
              </a:extLst>
            </p:cNvPr>
            <p:cNvSpPr>
              <a:spLocks noChangeShapeType="1"/>
            </p:cNvSpPr>
            <p:nvPr/>
          </p:nvSpPr>
          <p:spPr bwMode="auto">
            <a:xfrm flipH="1">
              <a:off x="14251910" y="1816727"/>
              <a:ext cx="26539" cy="6400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 name="Line 430">
              <a:extLst>
                <a:ext uri="{FF2B5EF4-FFF2-40B4-BE49-F238E27FC236}">
                  <a16:creationId xmlns:a16="http://schemas.microsoft.com/office/drawing/2014/main" id="{DEA05946-3EE2-4260-B5FF-FED7A5FEECCB}"/>
                </a:ext>
              </a:extLst>
            </p:cNvPr>
            <p:cNvSpPr>
              <a:spLocks noChangeShapeType="1"/>
            </p:cNvSpPr>
            <p:nvPr/>
          </p:nvSpPr>
          <p:spPr bwMode="auto">
            <a:xfrm flipV="1">
              <a:off x="14251910" y="1851073"/>
              <a:ext cx="64006" cy="2966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 name="Line 431">
              <a:extLst>
                <a:ext uri="{FF2B5EF4-FFF2-40B4-BE49-F238E27FC236}">
                  <a16:creationId xmlns:a16="http://schemas.microsoft.com/office/drawing/2014/main" id="{C7D04851-CEFF-422A-967B-2266E0541D26}"/>
                </a:ext>
              </a:extLst>
            </p:cNvPr>
            <p:cNvSpPr>
              <a:spLocks noChangeShapeType="1"/>
            </p:cNvSpPr>
            <p:nvPr/>
          </p:nvSpPr>
          <p:spPr bwMode="auto">
            <a:xfrm flipH="1">
              <a:off x="14295622" y="1847951"/>
              <a:ext cx="26539" cy="6244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 name="Line 432">
              <a:extLst>
                <a:ext uri="{FF2B5EF4-FFF2-40B4-BE49-F238E27FC236}">
                  <a16:creationId xmlns:a16="http://schemas.microsoft.com/office/drawing/2014/main" id="{8D53D643-5A69-4403-86BC-DDF73B3253B2}"/>
                </a:ext>
              </a:extLst>
            </p:cNvPr>
            <p:cNvSpPr>
              <a:spLocks noChangeShapeType="1"/>
            </p:cNvSpPr>
            <p:nvPr/>
          </p:nvSpPr>
          <p:spPr bwMode="auto">
            <a:xfrm flipV="1">
              <a:off x="14295622" y="1893226"/>
              <a:ext cx="35906" cy="1717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 name="Line 433">
              <a:extLst>
                <a:ext uri="{FF2B5EF4-FFF2-40B4-BE49-F238E27FC236}">
                  <a16:creationId xmlns:a16="http://schemas.microsoft.com/office/drawing/2014/main" id="{A7B00FBA-4E1E-44AA-A423-6A4826D4B1BE}"/>
                </a:ext>
              </a:extLst>
            </p:cNvPr>
            <p:cNvSpPr>
              <a:spLocks noChangeShapeType="1"/>
            </p:cNvSpPr>
            <p:nvPr/>
          </p:nvSpPr>
          <p:spPr bwMode="auto">
            <a:xfrm>
              <a:off x="14326844" y="1893226"/>
              <a:ext cx="73372" cy="5620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 name="Oval 434">
              <a:extLst>
                <a:ext uri="{FF2B5EF4-FFF2-40B4-BE49-F238E27FC236}">
                  <a16:creationId xmlns:a16="http://schemas.microsoft.com/office/drawing/2014/main" id="{D6754775-41FE-489D-ACD7-FE047741F682}"/>
                </a:ext>
              </a:extLst>
            </p:cNvPr>
            <p:cNvSpPr>
              <a:spLocks noChangeArrowheads="1"/>
            </p:cNvSpPr>
            <p:nvPr/>
          </p:nvSpPr>
          <p:spPr bwMode="auto">
            <a:xfrm>
              <a:off x="14153560" y="1758963"/>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1" name="Oval 435">
              <a:extLst>
                <a:ext uri="{FF2B5EF4-FFF2-40B4-BE49-F238E27FC236}">
                  <a16:creationId xmlns:a16="http://schemas.microsoft.com/office/drawing/2014/main" id="{C921E30F-EA40-40D8-A4B7-6D045CD1D055}"/>
                </a:ext>
              </a:extLst>
            </p:cNvPr>
            <p:cNvSpPr>
              <a:spLocks noChangeArrowheads="1"/>
            </p:cNvSpPr>
            <p:nvPr/>
          </p:nvSpPr>
          <p:spPr bwMode="auto">
            <a:xfrm>
              <a:off x="14153560" y="1758963"/>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 name="Oval 436">
              <a:extLst>
                <a:ext uri="{FF2B5EF4-FFF2-40B4-BE49-F238E27FC236}">
                  <a16:creationId xmlns:a16="http://schemas.microsoft.com/office/drawing/2014/main" id="{101D5965-2E28-4315-A792-8A2CB0217DD6}"/>
                </a:ext>
              </a:extLst>
            </p:cNvPr>
            <p:cNvSpPr>
              <a:spLocks noChangeArrowheads="1"/>
            </p:cNvSpPr>
            <p:nvPr/>
          </p:nvSpPr>
          <p:spPr bwMode="auto">
            <a:xfrm>
              <a:off x="14153560" y="1758963"/>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Oval 437">
              <a:extLst>
                <a:ext uri="{FF2B5EF4-FFF2-40B4-BE49-F238E27FC236}">
                  <a16:creationId xmlns:a16="http://schemas.microsoft.com/office/drawing/2014/main" id="{AF6B8239-2DB4-4E5B-AEDE-BBB926A53561}"/>
                </a:ext>
              </a:extLst>
            </p:cNvPr>
            <p:cNvSpPr>
              <a:spLocks noChangeArrowheads="1"/>
            </p:cNvSpPr>
            <p:nvPr/>
          </p:nvSpPr>
          <p:spPr bwMode="auto">
            <a:xfrm>
              <a:off x="14153560" y="1758963"/>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Oval 438">
              <a:extLst>
                <a:ext uri="{FF2B5EF4-FFF2-40B4-BE49-F238E27FC236}">
                  <a16:creationId xmlns:a16="http://schemas.microsoft.com/office/drawing/2014/main" id="{987557BD-DE0D-4957-822E-AE6874638A1E}"/>
                </a:ext>
              </a:extLst>
            </p:cNvPr>
            <p:cNvSpPr>
              <a:spLocks noChangeArrowheads="1"/>
            </p:cNvSpPr>
            <p:nvPr/>
          </p:nvSpPr>
          <p:spPr bwMode="auto">
            <a:xfrm>
              <a:off x="14153560" y="1758963"/>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 name="Oval 439">
              <a:extLst>
                <a:ext uri="{FF2B5EF4-FFF2-40B4-BE49-F238E27FC236}">
                  <a16:creationId xmlns:a16="http://schemas.microsoft.com/office/drawing/2014/main" id="{DA973D19-D7FA-43DC-971D-8362A62D8253}"/>
                </a:ext>
              </a:extLst>
            </p:cNvPr>
            <p:cNvSpPr>
              <a:spLocks noChangeArrowheads="1"/>
            </p:cNvSpPr>
            <p:nvPr/>
          </p:nvSpPr>
          <p:spPr bwMode="auto">
            <a:xfrm>
              <a:off x="14375238" y="1921327"/>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6" name="Oval 440">
              <a:extLst>
                <a:ext uri="{FF2B5EF4-FFF2-40B4-BE49-F238E27FC236}">
                  <a16:creationId xmlns:a16="http://schemas.microsoft.com/office/drawing/2014/main" id="{9608E14E-8382-4CA6-8FC6-D9920CF70518}"/>
                </a:ext>
              </a:extLst>
            </p:cNvPr>
            <p:cNvSpPr>
              <a:spLocks noChangeArrowheads="1"/>
            </p:cNvSpPr>
            <p:nvPr/>
          </p:nvSpPr>
          <p:spPr bwMode="auto">
            <a:xfrm>
              <a:off x="14375238" y="1921327"/>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 name="Oval 441">
              <a:extLst>
                <a:ext uri="{FF2B5EF4-FFF2-40B4-BE49-F238E27FC236}">
                  <a16:creationId xmlns:a16="http://schemas.microsoft.com/office/drawing/2014/main" id="{3B56F6F5-01B0-4A55-98F4-BB0D43309854}"/>
                </a:ext>
              </a:extLst>
            </p:cNvPr>
            <p:cNvSpPr>
              <a:spLocks noChangeArrowheads="1"/>
            </p:cNvSpPr>
            <p:nvPr/>
          </p:nvSpPr>
          <p:spPr bwMode="auto">
            <a:xfrm>
              <a:off x="14375238" y="1921327"/>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 name="Oval 442">
              <a:extLst>
                <a:ext uri="{FF2B5EF4-FFF2-40B4-BE49-F238E27FC236}">
                  <a16:creationId xmlns:a16="http://schemas.microsoft.com/office/drawing/2014/main" id="{7BBB366E-8043-4587-BEE5-B2BDA91ED6D4}"/>
                </a:ext>
              </a:extLst>
            </p:cNvPr>
            <p:cNvSpPr>
              <a:spLocks noChangeArrowheads="1"/>
            </p:cNvSpPr>
            <p:nvPr/>
          </p:nvSpPr>
          <p:spPr bwMode="auto">
            <a:xfrm>
              <a:off x="14375238" y="1921327"/>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Oval 443">
              <a:extLst>
                <a:ext uri="{FF2B5EF4-FFF2-40B4-BE49-F238E27FC236}">
                  <a16:creationId xmlns:a16="http://schemas.microsoft.com/office/drawing/2014/main" id="{A940E1A1-AD91-4D85-8C00-A4EA161E8740}"/>
                </a:ext>
              </a:extLst>
            </p:cNvPr>
            <p:cNvSpPr>
              <a:spLocks noChangeArrowheads="1"/>
            </p:cNvSpPr>
            <p:nvPr/>
          </p:nvSpPr>
          <p:spPr bwMode="auto">
            <a:xfrm>
              <a:off x="14375238" y="1921327"/>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 name="Freeform 444">
              <a:extLst>
                <a:ext uri="{FF2B5EF4-FFF2-40B4-BE49-F238E27FC236}">
                  <a16:creationId xmlns:a16="http://schemas.microsoft.com/office/drawing/2014/main" id="{92584F4E-4F0E-49C1-A421-BA1E4BE685C2}"/>
                </a:ext>
              </a:extLst>
            </p:cNvPr>
            <p:cNvSpPr>
              <a:spLocks/>
            </p:cNvSpPr>
            <p:nvPr/>
          </p:nvSpPr>
          <p:spPr bwMode="auto">
            <a:xfrm>
              <a:off x="13588437" y="2160190"/>
              <a:ext cx="933546" cy="0"/>
            </a:xfrm>
            <a:custGeom>
              <a:avLst/>
              <a:gdLst>
                <a:gd name="T0" fmla="*/ 0 w 598"/>
                <a:gd name="T1" fmla="*/ 598 w 598"/>
                <a:gd name="T2" fmla="*/ 0 w 598"/>
                <a:gd name="T3" fmla="*/ 0 w 598"/>
                <a:gd name="T4" fmla="*/ 0 w 598"/>
              </a:gdLst>
              <a:ahLst/>
              <a:cxnLst>
                <a:cxn ang="0">
                  <a:pos x="T0" y="0"/>
                </a:cxn>
                <a:cxn ang="0">
                  <a:pos x="T1" y="0"/>
                </a:cxn>
                <a:cxn ang="0">
                  <a:pos x="T2" y="0"/>
                </a:cxn>
                <a:cxn ang="0">
                  <a:pos x="T3" y="0"/>
                </a:cxn>
                <a:cxn ang="0">
                  <a:pos x="T4" y="0"/>
                </a:cxn>
              </a:cxnLst>
              <a:rect l="0" t="0" r="r" b="b"/>
              <a:pathLst>
                <a:path w="598">
                  <a:moveTo>
                    <a:pt x="0" y="0"/>
                  </a:moveTo>
                  <a:lnTo>
                    <a:pt x="59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 name="Freeform 445">
              <a:extLst>
                <a:ext uri="{FF2B5EF4-FFF2-40B4-BE49-F238E27FC236}">
                  <a16:creationId xmlns:a16="http://schemas.microsoft.com/office/drawing/2014/main" id="{E8A9C200-75B0-4DD2-B1A6-BEF576B85683}"/>
                </a:ext>
              </a:extLst>
            </p:cNvPr>
            <p:cNvSpPr>
              <a:spLocks/>
            </p:cNvSpPr>
            <p:nvPr/>
          </p:nvSpPr>
          <p:spPr bwMode="auto">
            <a:xfrm>
              <a:off x="14167610" y="2160190"/>
              <a:ext cx="45272" cy="35907"/>
            </a:xfrm>
            <a:custGeom>
              <a:avLst/>
              <a:gdLst>
                <a:gd name="T0" fmla="*/ 0 w 29"/>
                <a:gd name="T1" fmla="*/ 0 h 23"/>
                <a:gd name="T2" fmla="*/ 29 w 29"/>
                <a:gd name="T3" fmla="*/ 23 h 23"/>
                <a:gd name="T4" fmla="*/ 0 w 29"/>
                <a:gd name="T5" fmla="*/ 0 h 23"/>
                <a:gd name="T6" fmla="*/ 0 w 29"/>
                <a:gd name="T7" fmla="*/ 0 h 23"/>
                <a:gd name="T8" fmla="*/ 0 w 29"/>
                <a:gd name="T9" fmla="*/ 0 h 23"/>
              </a:gdLst>
              <a:ahLst/>
              <a:cxnLst>
                <a:cxn ang="0">
                  <a:pos x="T0" y="T1"/>
                </a:cxn>
                <a:cxn ang="0">
                  <a:pos x="T2" y="T3"/>
                </a:cxn>
                <a:cxn ang="0">
                  <a:pos x="T4" y="T5"/>
                </a:cxn>
                <a:cxn ang="0">
                  <a:pos x="T6" y="T7"/>
                </a:cxn>
                <a:cxn ang="0">
                  <a:pos x="T8" y="T9"/>
                </a:cxn>
              </a:cxnLst>
              <a:rect l="0" t="0" r="r" b="b"/>
              <a:pathLst>
                <a:path w="29" h="23">
                  <a:moveTo>
                    <a:pt x="0" y="0"/>
                  </a:moveTo>
                  <a:lnTo>
                    <a:pt x="29" y="23"/>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Freeform 446">
              <a:extLst>
                <a:ext uri="{FF2B5EF4-FFF2-40B4-BE49-F238E27FC236}">
                  <a16:creationId xmlns:a16="http://schemas.microsoft.com/office/drawing/2014/main" id="{E4DF148D-49AB-4431-9C88-D4425E5324CC}"/>
                </a:ext>
              </a:extLst>
            </p:cNvPr>
            <p:cNvSpPr>
              <a:spLocks/>
            </p:cNvSpPr>
            <p:nvPr/>
          </p:nvSpPr>
          <p:spPr bwMode="auto">
            <a:xfrm>
              <a:off x="14212883" y="2196097"/>
              <a:ext cx="1561" cy="26540"/>
            </a:xfrm>
            <a:custGeom>
              <a:avLst/>
              <a:gdLst>
                <a:gd name="T0" fmla="*/ 0 w 1"/>
                <a:gd name="T1" fmla="*/ 0 h 17"/>
                <a:gd name="T2" fmla="*/ 1 w 1"/>
                <a:gd name="T3" fmla="*/ 17 h 17"/>
                <a:gd name="T4" fmla="*/ 0 w 1"/>
                <a:gd name="T5" fmla="*/ 0 h 17"/>
                <a:gd name="T6" fmla="*/ 0 w 1"/>
                <a:gd name="T7" fmla="*/ 0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1" y="17"/>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Freeform 447">
              <a:extLst>
                <a:ext uri="{FF2B5EF4-FFF2-40B4-BE49-F238E27FC236}">
                  <a16:creationId xmlns:a16="http://schemas.microsoft.com/office/drawing/2014/main" id="{3ACEDFC7-DEA8-4A3F-856C-A657456F3293}"/>
                </a:ext>
              </a:extLst>
            </p:cNvPr>
            <p:cNvSpPr>
              <a:spLocks/>
            </p:cNvSpPr>
            <p:nvPr/>
          </p:nvSpPr>
          <p:spPr bwMode="auto">
            <a:xfrm>
              <a:off x="14212883" y="2196097"/>
              <a:ext cx="62445" cy="26540"/>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448">
              <a:extLst>
                <a:ext uri="{FF2B5EF4-FFF2-40B4-BE49-F238E27FC236}">
                  <a16:creationId xmlns:a16="http://schemas.microsoft.com/office/drawing/2014/main" id="{A97F0E91-2AAD-4FB3-8E00-D0E9D575545C}"/>
                </a:ext>
              </a:extLst>
            </p:cNvPr>
            <p:cNvSpPr>
              <a:spLocks/>
            </p:cNvSpPr>
            <p:nvPr/>
          </p:nvSpPr>
          <p:spPr bwMode="auto">
            <a:xfrm>
              <a:off x="14251910" y="2196097"/>
              <a:ext cx="26539" cy="62448"/>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449">
              <a:extLst>
                <a:ext uri="{FF2B5EF4-FFF2-40B4-BE49-F238E27FC236}">
                  <a16:creationId xmlns:a16="http://schemas.microsoft.com/office/drawing/2014/main" id="{E1FA44DD-BD23-472A-8122-312A946E89C9}"/>
                </a:ext>
              </a:extLst>
            </p:cNvPr>
            <p:cNvSpPr>
              <a:spLocks/>
            </p:cNvSpPr>
            <p:nvPr/>
          </p:nvSpPr>
          <p:spPr bwMode="auto">
            <a:xfrm>
              <a:off x="14251910" y="2230443"/>
              <a:ext cx="64006" cy="28101"/>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6" name="Freeform 450">
              <a:extLst>
                <a:ext uri="{FF2B5EF4-FFF2-40B4-BE49-F238E27FC236}">
                  <a16:creationId xmlns:a16="http://schemas.microsoft.com/office/drawing/2014/main" id="{BD3BD15C-E4AD-426E-8587-09A69FD3E3DC}"/>
                </a:ext>
              </a:extLst>
            </p:cNvPr>
            <p:cNvSpPr>
              <a:spLocks/>
            </p:cNvSpPr>
            <p:nvPr/>
          </p:nvSpPr>
          <p:spPr bwMode="auto">
            <a:xfrm>
              <a:off x="14295622" y="2227321"/>
              <a:ext cx="26539" cy="62448"/>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7" name="Freeform 451">
              <a:extLst>
                <a:ext uri="{FF2B5EF4-FFF2-40B4-BE49-F238E27FC236}">
                  <a16:creationId xmlns:a16="http://schemas.microsoft.com/office/drawing/2014/main" id="{1964EE9B-0A38-4E79-8353-F758B7ED93AC}"/>
                </a:ext>
              </a:extLst>
            </p:cNvPr>
            <p:cNvSpPr>
              <a:spLocks/>
            </p:cNvSpPr>
            <p:nvPr/>
          </p:nvSpPr>
          <p:spPr bwMode="auto">
            <a:xfrm>
              <a:off x="14295622" y="2272595"/>
              <a:ext cx="35906" cy="17173"/>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8" name="Freeform 452">
              <a:extLst>
                <a:ext uri="{FF2B5EF4-FFF2-40B4-BE49-F238E27FC236}">
                  <a16:creationId xmlns:a16="http://schemas.microsoft.com/office/drawing/2014/main" id="{075C40CF-7DA9-498D-8461-A48070038DE4}"/>
                </a:ext>
              </a:extLst>
            </p:cNvPr>
            <p:cNvSpPr>
              <a:spLocks/>
            </p:cNvSpPr>
            <p:nvPr/>
          </p:nvSpPr>
          <p:spPr bwMode="auto">
            <a:xfrm>
              <a:off x="14326844" y="2272595"/>
              <a:ext cx="73372" cy="54642"/>
            </a:xfrm>
            <a:custGeom>
              <a:avLst/>
              <a:gdLst>
                <a:gd name="T0" fmla="*/ 0 w 47"/>
                <a:gd name="T1" fmla="*/ 0 h 35"/>
                <a:gd name="T2" fmla="*/ 47 w 47"/>
                <a:gd name="T3" fmla="*/ 35 h 35"/>
                <a:gd name="T4" fmla="*/ 0 w 47"/>
                <a:gd name="T5" fmla="*/ 0 h 35"/>
                <a:gd name="T6" fmla="*/ 0 w 47"/>
                <a:gd name="T7" fmla="*/ 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35"/>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Line 453">
              <a:extLst>
                <a:ext uri="{FF2B5EF4-FFF2-40B4-BE49-F238E27FC236}">
                  <a16:creationId xmlns:a16="http://schemas.microsoft.com/office/drawing/2014/main" id="{CD998B4E-9196-485B-A45A-25FE30C1C232}"/>
                </a:ext>
              </a:extLst>
            </p:cNvPr>
            <p:cNvSpPr>
              <a:spLocks noChangeShapeType="1"/>
            </p:cNvSpPr>
            <p:nvPr/>
          </p:nvSpPr>
          <p:spPr bwMode="auto">
            <a:xfrm>
              <a:off x="13588437" y="2160190"/>
              <a:ext cx="933546"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Line 454">
              <a:extLst>
                <a:ext uri="{FF2B5EF4-FFF2-40B4-BE49-F238E27FC236}">
                  <a16:creationId xmlns:a16="http://schemas.microsoft.com/office/drawing/2014/main" id="{A7A55E49-5440-413E-A72C-9EB345B8E96C}"/>
                </a:ext>
              </a:extLst>
            </p:cNvPr>
            <p:cNvSpPr>
              <a:spLocks noChangeShapeType="1"/>
            </p:cNvSpPr>
            <p:nvPr/>
          </p:nvSpPr>
          <p:spPr bwMode="auto">
            <a:xfrm>
              <a:off x="14167610" y="2160190"/>
              <a:ext cx="45272" cy="35907"/>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Line 455">
              <a:extLst>
                <a:ext uri="{FF2B5EF4-FFF2-40B4-BE49-F238E27FC236}">
                  <a16:creationId xmlns:a16="http://schemas.microsoft.com/office/drawing/2014/main" id="{E4720F6F-9415-4D07-B4DE-09D2CCB835CF}"/>
                </a:ext>
              </a:extLst>
            </p:cNvPr>
            <p:cNvSpPr>
              <a:spLocks noChangeShapeType="1"/>
            </p:cNvSpPr>
            <p:nvPr/>
          </p:nvSpPr>
          <p:spPr bwMode="auto">
            <a:xfrm>
              <a:off x="14212883" y="2196097"/>
              <a:ext cx="1561" cy="2654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Line 456">
              <a:extLst>
                <a:ext uri="{FF2B5EF4-FFF2-40B4-BE49-F238E27FC236}">
                  <a16:creationId xmlns:a16="http://schemas.microsoft.com/office/drawing/2014/main" id="{5153EDBA-9BDD-4A94-BB1D-713DB00E1E20}"/>
                </a:ext>
              </a:extLst>
            </p:cNvPr>
            <p:cNvSpPr>
              <a:spLocks noChangeShapeType="1"/>
            </p:cNvSpPr>
            <p:nvPr/>
          </p:nvSpPr>
          <p:spPr bwMode="auto">
            <a:xfrm flipV="1">
              <a:off x="14212883" y="2196097"/>
              <a:ext cx="62445" cy="2654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3" name="Line 457">
              <a:extLst>
                <a:ext uri="{FF2B5EF4-FFF2-40B4-BE49-F238E27FC236}">
                  <a16:creationId xmlns:a16="http://schemas.microsoft.com/office/drawing/2014/main" id="{E589CA6C-CE11-42F9-AE74-B47BFE4DEC97}"/>
                </a:ext>
              </a:extLst>
            </p:cNvPr>
            <p:cNvSpPr>
              <a:spLocks noChangeShapeType="1"/>
            </p:cNvSpPr>
            <p:nvPr/>
          </p:nvSpPr>
          <p:spPr bwMode="auto">
            <a:xfrm flipH="1">
              <a:off x="14251910" y="2196097"/>
              <a:ext cx="26539" cy="6244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Line 458">
              <a:extLst>
                <a:ext uri="{FF2B5EF4-FFF2-40B4-BE49-F238E27FC236}">
                  <a16:creationId xmlns:a16="http://schemas.microsoft.com/office/drawing/2014/main" id="{1474AA49-2FC8-41C1-9044-2A874716A7E6}"/>
                </a:ext>
              </a:extLst>
            </p:cNvPr>
            <p:cNvSpPr>
              <a:spLocks noChangeShapeType="1"/>
            </p:cNvSpPr>
            <p:nvPr/>
          </p:nvSpPr>
          <p:spPr bwMode="auto">
            <a:xfrm flipV="1">
              <a:off x="14251910" y="2230443"/>
              <a:ext cx="64006"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5" name="Line 459">
              <a:extLst>
                <a:ext uri="{FF2B5EF4-FFF2-40B4-BE49-F238E27FC236}">
                  <a16:creationId xmlns:a16="http://schemas.microsoft.com/office/drawing/2014/main" id="{27066C31-6BFF-4C13-BE27-07B225B97729}"/>
                </a:ext>
              </a:extLst>
            </p:cNvPr>
            <p:cNvSpPr>
              <a:spLocks noChangeShapeType="1"/>
            </p:cNvSpPr>
            <p:nvPr/>
          </p:nvSpPr>
          <p:spPr bwMode="auto">
            <a:xfrm flipH="1">
              <a:off x="14295622" y="2227321"/>
              <a:ext cx="26539" cy="6244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Line 460">
              <a:extLst>
                <a:ext uri="{FF2B5EF4-FFF2-40B4-BE49-F238E27FC236}">
                  <a16:creationId xmlns:a16="http://schemas.microsoft.com/office/drawing/2014/main" id="{E396C426-D27A-4094-8A2A-F59542F60063}"/>
                </a:ext>
              </a:extLst>
            </p:cNvPr>
            <p:cNvSpPr>
              <a:spLocks noChangeShapeType="1"/>
            </p:cNvSpPr>
            <p:nvPr/>
          </p:nvSpPr>
          <p:spPr bwMode="auto">
            <a:xfrm flipV="1">
              <a:off x="14295622" y="2272595"/>
              <a:ext cx="35906" cy="1717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7" name="Line 461">
              <a:extLst>
                <a:ext uri="{FF2B5EF4-FFF2-40B4-BE49-F238E27FC236}">
                  <a16:creationId xmlns:a16="http://schemas.microsoft.com/office/drawing/2014/main" id="{BAF41853-EFD8-4733-9BEA-656C2C3DAC8A}"/>
                </a:ext>
              </a:extLst>
            </p:cNvPr>
            <p:cNvSpPr>
              <a:spLocks noChangeShapeType="1"/>
            </p:cNvSpPr>
            <p:nvPr/>
          </p:nvSpPr>
          <p:spPr bwMode="auto">
            <a:xfrm>
              <a:off x="14326844" y="2272595"/>
              <a:ext cx="73372" cy="5464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Oval 462">
              <a:extLst>
                <a:ext uri="{FF2B5EF4-FFF2-40B4-BE49-F238E27FC236}">
                  <a16:creationId xmlns:a16="http://schemas.microsoft.com/office/drawing/2014/main" id="{345A028A-FEC5-45A0-BEBF-8FB46E92B6CD}"/>
                </a:ext>
              </a:extLst>
            </p:cNvPr>
            <p:cNvSpPr>
              <a:spLocks noChangeArrowheads="1"/>
            </p:cNvSpPr>
            <p:nvPr/>
          </p:nvSpPr>
          <p:spPr bwMode="auto">
            <a:xfrm>
              <a:off x="14153560" y="2136772"/>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Oval 463">
              <a:extLst>
                <a:ext uri="{FF2B5EF4-FFF2-40B4-BE49-F238E27FC236}">
                  <a16:creationId xmlns:a16="http://schemas.microsoft.com/office/drawing/2014/main" id="{4ADD462F-C658-4A86-9A77-6075EF913577}"/>
                </a:ext>
              </a:extLst>
            </p:cNvPr>
            <p:cNvSpPr>
              <a:spLocks noChangeArrowheads="1"/>
            </p:cNvSpPr>
            <p:nvPr/>
          </p:nvSpPr>
          <p:spPr bwMode="auto">
            <a:xfrm>
              <a:off x="14153560" y="2136772"/>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0" name="Oval 464">
              <a:extLst>
                <a:ext uri="{FF2B5EF4-FFF2-40B4-BE49-F238E27FC236}">
                  <a16:creationId xmlns:a16="http://schemas.microsoft.com/office/drawing/2014/main" id="{236BB629-1746-4C8B-B538-19D43EACD339}"/>
                </a:ext>
              </a:extLst>
            </p:cNvPr>
            <p:cNvSpPr>
              <a:spLocks noChangeArrowheads="1"/>
            </p:cNvSpPr>
            <p:nvPr/>
          </p:nvSpPr>
          <p:spPr bwMode="auto">
            <a:xfrm>
              <a:off x="14153560" y="2136772"/>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1" name="Oval 465">
              <a:extLst>
                <a:ext uri="{FF2B5EF4-FFF2-40B4-BE49-F238E27FC236}">
                  <a16:creationId xmlns:a16="http://schemas.microsoft.com/office/drawing/2014/main" id="{845BE146-970B-445F-9E2A-091C9F360FAD}"/>
                </a:ext>
              </a:extLst>
            </p:cNvPr>
            <p:cNvSpPr>
              <a:spLocks noChangeArrowheads="1"/>
            </p:cNvSpPr>
            <p:nvPr/>
          </p:nvSpPr>
          <p:spPr bwMode="auto">
            <a:xfrm>
              <a:off x="14153560" y="2136772"/>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Oval 466">
              <a:extLst>
                <a:ext uri="{FF2B5EF4-FFF2-40B4-BE49-F238E27FC236}">
                  <a16:creationId xmlns:a16="http://schemas.microsoft.com/office/drawing/2014/main" id="{F18AFB97-C4D1-4C5E-BA59-FDB97245B7D0}"/>
                </a:ext>
              </a:extLst>
            </p:cNvPr>
            <p:cNvSpPr>
              <a:spLocks noChangeArrowheads="1"/>
            </p:cNvSpPr>
            <p:nvPr/>
          </p:nvSpPr>
          <p:spPr bwMode="auto">
            <a:xfrm>
              <a:off x="14153560" y="2136772"/>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3" name="Oval 467">
              <a:extLst>
                <a:ext uri="{FF2B5EF4-FFF2-40B4-BE49-F238E27FC236}">
                  <a16:creationId xmlns:a16="http://schemas.microsoft.com/office/drawing/2014/main" id="{C28219B1-E484-41E6-971D-00ED25D3BB3E}"/>
                </a:ext>
              </a:extLst>
            </p:cNvPr>
            <p:cNvSpPr>
              <a:spLocks noChangeArrowheads="1"/>
            </p:cNvSpPr>
            <p:nvPr/>
          </p:nvSpPr>
          <p:spPr bwMode="auto">
            <a:xfrm>
              <a:off x="14375238" y="2299136"/>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Oval 468">
              <a:extLst>
                <a:ext uri="{FF2B5EF4-FFF2-40B4-BE49-F238E27FC236}">
                  <a16:creationId xmlns:a16="http://schemas.microsoft.com/office/drawing/2014/main" id="{1D9DE42F-7D67-42B0-855E-B06E10E3002F}"/>
                </a:ext>
              </a:extLst>
            </p:cNvPr>
            <p:cNvSpPr>
              <a:spLocks noChangeArrowheads="1"/>
            </p:cNvSpPr>
            <p:nvPr/>
          </p:nvSpPr>
          <p:spPr bwMode="auto">
            <a:xfrm>
              <a:off x="14375238" y="2299136"/>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Oval 469">
              <a:extLst>
                <a:ext uri="{FF2B5EF4-FFF2-40B4-BE49-F238E27FC236}">
                  <a16:creationId xmlns:a16="http://schemas.microsoft.com/office/drawing/2014/main" id="{0791DB57-341A-4609-9471-288EBA9A4A9F}"/>
                </a:ext>
              </a:extLst>
            </p:cNvPr>
            <p:cNvSpPr>
              <a:spLocks noChangeArrowheads="1"/>
            </p:cNvSpPr>
            <p:nvPr/>
          </p:nvSpPr>
          <p:spPr bwMode="auto">
            <a:xfrm>
              <a:off x="14375238" y="2299136"/>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Oval 470">
              <a:extLst>
                <a:ext uri="{FF2B5EF4-FFF2-40B4-BE49-F238E27FC236}">
                  <a16:creationId xmlns:a16="http://schemas.microsoft.com/office/drawing/2014/main" id="{C0D31E43-5A66-4990-8386-20313F0269D5}"/>
                </a:ext>
              </a:extLst>
            </p:cNvPr>
            <p:cNvSpPr>
              <a:spLocks noChangeArrowheads="1"/>
            </p:cNvSpPr>
            <p:nvPr/>
          </p:nvSpPr>
          <p:spPr bwMode="auto">
            <a:xfrm>
              <a:off x="14375238" y="2299136"/>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7" name="Oval 471">
              <a:extLst>
                <a:ext uri="{FF2B5EF4-FFF2-40B4-BE49-F238E27FC236}">
                  <a16:creationId xmlns:a16="http://schemas.microsoft.com/office/drawing/2014/main" id="{A1D859B8-A3D7-4596-B521-26EF5BE5DEF0}"/>
                </a:ext>
              </a:extLst>
            </p:cNvPr>
            <p:cNvSpPr>
              <a:spLocks noChangeArrowheads="1"/>
            </p:cNvSpPr>
            <p:nvPr/>
          </p:nvSpPr>
          <p:spPr bwMode="auto">
            <a:xfrm>
              <a:off x="14375238" y="2299136"/>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472">
              <a:extLst>
                <a:ext uri="{FF2B5EF4-FFF2-40B4-BE49-F238E27FC236}">
                  <a16:creationId xmlns:a16="http://schemas.microsoft.com/office/drawing/2014/main" id="{01DCEE43-1627-4258-9440-7B5BF56F62AE}"/>
                </a:ext>
              </a:extLst>
            </p:cNvPr>
            <p:cNvSpPr>
              <a:spLocks/>
            </p:cNvSpPr>
            <p:nvPr/>
          </p:nvSpPr>
          <p:spPr bwMode="auto">
            <a:xfrm>
              <a:off x="13583754" y="2564539"/>
              <a:ext cx="935107" cy="0"/>
            </a:xfrm>
            <a:custGeom>
              <a:avLst/>
              <a:gdLst>
                <a:gd name="T0" fmla="*/ 0 w 599"/>
                <a:gd name="T1" fmla="*/ 599 w 599"/>
                <a:gd name="T2" fmla="*/ 0 w 599"/>
                <a:gd name="T3" fmla="*/ 0 w 599"/>
                <a:gd name="T4" fmla="*/ 0 w 599"/>
              </a:gdLst>
              <a:ahLst/>
              <a:cxnLst>
                <a:cxn ang="0">
                  <a:pos x="T0" y="0"/>
                </a:cxn>
                <a:cxn ang="0">
                  <a:pos x="T1" y="0"/>
                </a:cxn>
                <a:cxn ang="0">
                  <a:pos x="T2" y="0"/>
                </a:cxn>
                <a:cxn ang="0">
                  <a:pos x="T3" y="0"/>
                </a:cxn>
                <a:cxn ang="0">
                  <a:pos x="T4" y="0"/>
                </a:cxn>
              </a:cxnLst>
              <a:rect l="0" t="0" r="r" b="b"/>
              <a:pathLst>
                <a:path w="599">
                  <a:moveTo>
                    <a:pt x="0" y="0"/>
                  </a:moveTo>
                  <a:lnTo>
                    <a:pt x="599"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9" name="Freeform 473">
              <a:extLst>
                <a:ext uri="{FF2B5EF4-FFF2-40B4-BE49-F238E27FC236}">
                  <a16:creationId xmlns:a16="http://schemas.microsoft.com/office/drawing/2014/main" id="{20EB4BC8-4208-4899-8118-A6B62D0A36BB}"/>
                </a:ext>
              </a:extLst>
            </p:cNvPr>
            <p:cNvSpPr>
              <a:spLocks/>
            </p:cNvSpPr>
            <p:nvPr/>
          </p:nvSpPr>
          <p:spPr bwMode="auto">
            <a:xfrm>
              <a:off x="14386166" y="2477112"/>
              <a:ext cx="10928" cy="1033510"/>
            </a:xfrm>
            <a:custGeom>
              <a:avLst/>
              <a:gdLst>
                <a:gd name="T0" fmla="*/ 7 w 7"/>
                <a:gd name="T1" fmla="*/ 0 h 662"/>
                <a:gd name="T2" fmla="*/ 0 w 7"/>
                <a:gd name="T3" fmla="*/ 662 h 662"/>
                <a:gd name="T4" fmla="*/ 7 w 7"/>
                <a:gd name="T5" fmla="*/ 0 h 662"/>
                <a:gd name="T6" fmla="*/ 7 w 7"/>
                <a:gd name="T7" fmla="*/ 0 h 662"/>
                <a:gd name="T8" fmla="*/ 7 w 7"/>
                <a:gd name="T9" fmla="*/ 0 h 662"/>
              </a:gdLst>
              <a:ahLst/>
              <a:cxnLst>
                <a:cxn ang="0">
                  <a:pos x="T0" y="T1"/>
                </a:cxn>
                <a:cxn ang="0">
                  <a:pos x="T2" y="T3"/>
                </a:cxn>
                <a:cxn ang="0">
                  <a:pos x="T4" y="T5"/>
                </a:cxn>
                <a:cxn ang="0">
                  <a:pos x="T6" y="T7"/>
                </a:cxn>
                <a:cxn ang="0">
                  <a:pos x="T8" y="T9"/>
                </a:cxn>
              </a:cxnLst>
              <a:rect l="0" t="0" r="r" b="b"/>
              <a:pathLst>
                <a:path w="7" h="662">
                  <a:moveTo>
                    <a:pt x="7" y="0"/>
                  </a:moveTo>
                  <a:lnTo>
                    <a:pt x="0" y="662"/>
                  </a:lnTo>
                  <a:lnTo>
                    <a:pt x="7" y="0"/>
                  </a:lnTo>
                  <a:lnTo>
                    <a:pt x="7" y="0"/>
                  </a:lnTo>
                  <a:lnTo>
                    <a:pt x="7"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474">
              <a:extLst>
                <a:ext uri="{FF2B5EF4-FFF2-40B4-BE49-F238E27FC236}">
                  <a16:creationId xmlns:a16="http://schemas.microsoft.com/office/drawing/2014/main" id="{9AA7EA06-806E-45EF-B01D-1D519B4BCF09}"/>
                </a:ext>
              </a:extLst>
            </p:cNvPr>
            <p:cNvSpPr>
              <a:spLocks/>
            </p:cNvSpPr>
            <p:nvPr/>
          </p:nvSpPr>
          <p:spPr bwMode="auto">
            <a:xfrm>
              <a:off x="14162927" y="2564539"/>
              <a:ext cx="48395" cy="34346"/>
            </a:xfrm>
            <a:custGeom>
              <a:avLst/>
              <a:gdLst>
                <a:gd name="T0" fmla="*/ 0 w 31"/>
                <a:gd name="T1" fmla="*/ 0 h 22"/>
                <a:gd name="T2" fmla="*/ 31 w 31"/>
                <a:gd name="T3" fmla="*/ 22 h 22"/>
                <a:gd name="T4" fmla="*/ 0 w 31"/>
                <a:gd name="T5" fmla="*/ 0 h 22"/>
                <a:gd name="T6" fmla="*/ 0 w 31"/>
                <a:gd name="T7" fmla="*/ 0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22"/>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475">
              <a:extLst>
                <a:ext uri="{FF2B5EF4-FFF2-40B4-BE49-F238E27FC236}">
                  <a16:creationId xmlns:a16="http://schemas.microsoft.com/office/drawing/2014/main" id="{BF9F18E7-D619-417B-A559-B88BA4A11CC1}"/>
                </a:ext>
              </a:extLst>
            </p:cNvPr>
            <p:cNvSpPr>
              <a:spLocks/>
            </p:cNvSpPr>
            <p:nvPr/>
          </p:nvSpPr>
          <p:spPr bwMode="auto">
            <a:xfrm>
              <a:off x="14208199" y="2598885"/>
              <a:ext cx="3122" cy="28101"/>
            </a:xfrm>
            <a:custGeom>
              <a:avLst/>
              <a:gdLst>
                <a:gd name="T0" fmla="*/ 0 w 2"/>
                <a:gd name="T1" fmla="*/ 0 h 18"/>
                <a:gd name="T2" fmla="*/ 2 w 2"/>
                <a:gd name="T3" fmla="*/ 18 h 18"/>
                <a:gd name="T4" fmla="*/ 0 w 2"/>
                <a:gd name="T5" fmla="*/ 0 h 18"/>
                <a:gd name="T6" fmla="*/ 0 w 2"/>
                <a:gd name="T7" fmla="*/ 0 h 18"/>
                <a:gd name="T8" fmla="*/ 0 w 2"/>
                <a:gd name="T9" fmla="*/ 0 h 18"/>
              </a:gdLst>
              <a:ahLst/>
              <a:cxnLst>
                <a:cxn ang="0">
                  <a:pos x="T0" y="T1"/>
                </a:cxn>
                <a:cxn ang="0">
                  <a:pos x="T2" y="T3"/>
                </a:cxn>
                <a:cxn ang="0">
                  <a:pos x="T4" y="T5"/>
                </a:cxn>
                <a:cxn ang="0">
                  <a:pos x="T6" y="T7"/>
                </a:cxn>
                <a:cxn ang="0">
                  <a:pos x="T8" y="T9"/>
                </a:cxn>
              </a:cxnLst>
              <a:rect l="0" t="0" r="r" b="b"/>
              <a:pathLst>
                <a:path w="2" h="18">
                  <a:moveTo>
                    <a:pt x="0" y="0"/>
                  </a:moveTo>
                  <a:lnTo>
                    <a:pt x="2" y="18"/>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2" name="Freeform 476">
              <a:extLst>
                <a:ext uri="{FF2B5EF4-FFF2-40B4-BE49-F238E27FC236}">
                  <a16:creationId xmlns:a16="http://schemas.microsoft.com/office/drawing/2014/main" id="{B51D77EA-680D-44B6-A8DA-0636140DF7E3}"/>
                </a:ext>
              </a:extLst>
            </p:cNvPr>
            <p:cNvSpPr>
              <a:spLocks/>
            </p:cNvSpPr>
            <p:nvPr/>
          </p:nvSpPr>
          <p:spPr bwMode="auto">
            <a:xfrm>
              <a:off x="14208199" y="2598885"/>
              <a:ext cx="64006" cy="28101"/>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3" name="Freeform 477">
              <a:extLst>
                <a:ext uri="{FF2B5EF4-FFF2-40B4-BE49-F238E27FC236}">
                  <a16:creationId xmlns:a16="http://schemas.microsoft.com/office/drawing/2014/main" id="{56E61831-9201-4BF5-A03D-AF9F27010B0B}"/>
                </a:ext>
              </a:extLst>
            </p:cNvPr>
            <p:cNvSpPr>
              <a:spLocks/>
            </p:cNvSpPr>
            <p:nvPr/>
          </p:nvSpPr>
          <p:spPr bwMode="auto">
            <a:xfrm>
              <a:off x="14247227" y="2598885"/>
              <a:ext cx="28100" cy="62448"/>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478">
              <a:extLst>
                <a:ext uri="{FF2B5EF4-FFF2-40B4-BE49-F238E27FC236}">
                  <a16:creationId xmlns:a16="http://schemas.microsoft.com/office/drawing/2014/main" id="{8E7077C8-0BBB-42D0-B38D-95C7EAEDEF01}"/>
                </a:ext>
              </a:extLst>
            </p:cNvPr>
            <p:cNvSpPr>
              <a:spLocks/>
            </p:cNvSpPr>
            <p:nvPr/>
          </p:nvSpPr>
          <p:spPr bwMode="auto">
            <a:xfrm>
              <a:off x="14248788" y="2634792"/>
              <a:ext cx="62445" cy="26540"/>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5" name="Freeform 479">
              <a:extLst>
                <a:ext uri="{FF2B5EF4-FFF2-40B4-BE49-F238E27FC236}">
                  <a16:creationId xmlns:a16="http://schemas.microsoft.com/office/drawing/2014/main" id="{CBC1E1F3-F407-456F-AD0B-0C3EAD30DB2F}"/>
                </a:ext>
              </a:extLst>
            </p:cNvPr>
            <p:cNvSpPr>
              <a:spLocks/>
            </p:cNvSpPr>
            <p:nvPr/>
          </p:nvSpPr>
          <p:spPr bwMode="auto">
            <a:xfrm>
              <a:off x="14290938" y="2630109"/>
              <a:ext cx="26539" cy="65570"/>
            </a:xfrm>
            <a:custGeom>
              <a:avLst/>
              <a:gdLst>
                <a:gd name="T0" fmla="*/ 17 w 17"/>
                <a:gd name="T1" fmla="*/ 0 h 42"/>
                <a:gd name="T2" fmla="*/ 0 w 17"/>
                <a:gd name="T3" fmla="*/ 42 h 42"/>
                <a:gd name="T4" fmla="*/ 17 w 17"/>
                <a:gd name="T5" fmla="*/ 0 h 42"/>
                <a:gd name="T6" fmla="*/ 17 w 17"/>
                <a:gd name="T7" fmla="*/ 0 h 42"/>
                <a:gd name="T8" fmla="*/ 17 w 17"/>
                <a:gd name="T9" fmla="*/ 0 h 42"/>
              </a:gdLst>
              <a:ahLst/>
              <a:cxnLst>
                <a:cxn ang="0">
                  <a:pos x="T0" y="T1"/>
                </a:cxn>
                <a:cxn ang="0">
                  <a:pos x="T2" y="T3"/>
                </a:cxn>
                <a:cxn ang="0">
                  <a:pos x="T4" y="T5"/>
                </a:cxn>
                <a:cxn ang="0">
                  <a:pos x="T6" y="T7"/>
                </a:cxn>
                <a:cxn ang="0">
                  <a:pos x="T8" y="T9"/>
                </a:cxn>
              </a:cxnLst>
              <a:rect l="0" t="0" r="r" b="b"/>
              <a:pathLst>
                <a:path w="17" h="42">
                  <a:moveTo>
                    <a:pt x="17" y="0"/>
                  </a:moveTo>
                  <a:lnTo>
                    <a:pt x="0" y="42"/>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6" name="Freeform 480">
              <a:extLst>
                <a:ext uri="{FF2B5EF4-FFF2-40B4-BE49-F238E27FC236}">
                  <a16:creationId xmlns:a16="http://schemas.microsoft.com/office/drawing/2014/main" id="{FA441030-3832-4B33-82A0-B8B0E787EC86}"/>
                </a:ext>
              </a:extLst>
            </p:cNvPr>
            <p:cNvSpPr>
              <a:spLocks/>
            </p:cNvSpPr>
            <p:nvPr/>
          </p:nvSpPr>
          <p:spPr bwMode="auto">
            <a:xfrm>
              <a:off x="14292499" y="2675383"/>
              <a:ext cx="35906" cy="20296"/>
            </a:xfrm>
            <a:custGeom>
              <a:avLst/>
              <a:gdLst>
                <a:gd name="T0" fmla="*/ 0 w 23"/>
                <a:gd name="T1" fmla="*/ 13 h 13"/>
                <a:gd name="T2" fmla="*/ 23 w 23"/>
                <a:gd name="T3" fmla="*/ 0 h 13"/>
                <a:gd name="T4" fmla="*/ 0 w 23"/>
                <a:gd name="T5" fmla="*/ 13 h 13"/>
                <a:gd name="T6" fmla="*/ 0 w 23"/>
                <a:gd name="T7" fmla="*/ 13 h 13"/>
                <a:gd name="T8" fmla="*/ 0 w 23"/>
                <a:gd name="T9" fmla="*/ 13 h 13"/>
              </a:gdLst>
              <a:ahLst/>
              <a:cxnLst>
                <a:cxn ang="0">
                  <a:pos x="T0" y="T1"/>
                </a:cxn>
                <a:cxn ang="0">
                  <a:pos x="T2" y="T3"/>
                </a:cxn>
                <a:cxn ang="0">
                  <a:pos x="T4" y="T5"/>
                </a:cxn>
                <a:cxn ang="0">
                  <a:pos x="T6" y="T7"/>
                </a:cxn>
                <a:cxn ang="0">
                  <a:pos x="T8" y="T9"/>
                </a:cxn>
              </a:cxnLst>
              <a:rect l="0" t="0" r="r" b="b"/>
              <a:pathLst>
                <a:path w="23" h="13">
                  <a:moveTo>
                    <a:pt x="0" y="13"/>
                  </a:moveTo>
                  <a:lnTo>
                    <a:pt x="23" y="0"/>
                  </a:lnTo>
                  <a:lnTo>
                    <a:pt x="0" y="13"/>
                  </a:lnTo>
                  <a:lnTo>
                    <a:pt x="0" y="13"/>
                  </a:lnTo>
                  <a:lnTo>
                    <a:pt x="0" y="13"/>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481">
              <a:extLst>
                <a:ext uri="{FF2B5EF4-FFF2-40B4-BE49-F238E27FC236}">
                  <a16:creationId xmlns:a16="http://schemas.microsoft.com/office/drawing/2014/main" id="{2E983C0E-56E9-480C-9B8D-A7154C1F323A}"/>
                </a:ext>
              </a:extLst>
            </p:cNvPr>
            <p:cNvSpPr>
              <a:spLocks/>
            </p:cNvSpPr>
            <p:nvPr/>
          </p:nvSpPr>
          <p:spPr bwMode="auto">
            <a:xfrm>
              <a:off x="14323722" y="2675383"/>
              <a:ext cx="70250" cy="56203"/>
            </a:xfrm>
            <a:custGeom>
              <a:avLst/>
              <a:gdLst>
                <a:gd name="T0" fmla="*/ 0 w 45"/>
                <a:gd name="T1" fmla="*/ 0 h 36"/>
                <a:gd name="T2" fmla="*/ 45 w 45"/>
                <a:gd name="T3" fmla="*/ 36 h 36"/>
                <a:gd name="T4" fmla="*/ 0 w 45"/>
                <a:gd name="T5" fmla="*/ 0 h 36"/>
                <a:gd name="T6" fmla="*/ 0 w 45"/>
                <a:gd name="T7" fmla="*/ 0 h 36"/>
                <a:gd name="T8" fmla="*/ 0 w 45"/>
                <a:gd name="T9" fmla="*/ 0 h 36"/>
              </a:gdLst>
              <a:ahLst/>
              <a:cxnLst>
                <a:cxn ang="0">
                  <a:pos x="T0" y="T1"/>
                </a:cxn>
                <a:cxn ang="0">
                  <a:pos x="T2" y="T3"/>
                </a:cxn>
                <a:cxn ang="0">
                  <a:pos x="T4" y="T5"/>
                </a:cxn>
                <a:cxn ang="0">
                  <a:pos x="T6" y="T7"/>
                </a:cxn>
                <a:cxn ang="0">
                  <a:pos x="T8" y="T9"/>
                </a:cxn>
              </a:cxnLst>
              <a:rect l="0" t="0" r="r" b="b"/>
              <a:pathLst>
                <a:path w="45" h="36">
                  <a:moveTo>
                    <a:pt x="0" y="0"/>
                  </a:moveTo>
                  <a:lnTo>
                    <a:pt x="45" y="36"/>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8" name="Line 482">
              <a:extLst>
                <a:ext uri="{FF2B5EF4-FFF2-40B4-BE49-F238E27FC236}">
                  <a16:creationId xmlns:a16="http://schemas.microsoft.com/office/drawing/2014/main" id="{C258C7E3-0819-47DA-9F92-E2FC59640AE2}"/>
                </a:ext>
              </a:extLst>
            </p:cNvPr>
            <p:cNvSpPr>
              <a:spLocks noChangeShapeType="1"/>
            </p:cNvSpPr>
            <p:nvPr/>
          </p:nvSpPr>
          <p:spPr bwMode="auto">
            <a:xfrm>
              <a:off x="13583754" y="2564539"/>
              <a:ext cx="935107"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9" name="Line 483">
              <a:extLst>
                <a:ext uri="{FF2B5EF4-FFF2-40B4-BE49-F238E27FC236}">
                  <a16:creationId xmlns:a16="http://schemas.microsoft.com/office/drawing/2014/main" id="{C4B97F04-0708-45AF-8CAF-421C366CFF33}"/>
                </a:ext>
              </a:extLst>
            </p:cNvPr>
            <p:cNvSpPr>
              <a:spLocks noChangeShapeType="1"/>
            </p:cNvSpPr>
            <p:nvPr/>
          </p:nvSpPr>
          <p:spPr bwMode="auto">
            <a:xfrm flipH="1">
              <a:off x="14386166" y="2477112"/>
              <a:ext cx="10928" cy="103351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Line 484">
              <a:extLst>
                <a:ext uri="{FF2B5EF4-FFF2-40B4-BE49-F238E27FC236}">
                  <a16:creationId xmlns:a16="http://schemas.microsoft.com/office/drawing/2014/main" id="{3C05B268-8F37-4093-98FD-5F2BC199D67F}"/>
                </a:ext>
              </a:extLst>
            </p:cNvPr>
            <p:cNvSpPr>
              <a:spLocks noChangeShapeType="1"/>
            </p:cNvSpPr>
            <p:nvPr/>
          </p:nvSpPr>
          <p:spPr bwMode="auto">
            <a:xfrm>
              <a:off x="14162927" y="2564539"/>
              <a:ext cx="48395" cy="3434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1" name="Line 485">
              <a:extLst>
                <a:ext uri="{FF2B5EF4-FFF2-40B4-BE49-F238E27FC236}">
                  <a16:creationId xmlns:a16="http://schemas.microsoft.com/office/drawing/2014/main" id="{76FA37AC-F777-4BBB-9D9A-FEF5B706664C}"/>
                </a:ext>
              </a:extLst>
            </p:cNvPr>
            <p:cNvSpPr>
              <a:spLocks noChangeShapeType="1"/>
            </p:cNvSpPr>
            <p:nvPr/>
          </p:nvSpPr>
          <p:spPr bwMode="auto">
            <a:xfrm>
              <a:off x="14208199" y="2598885"/>
              <a:ext cx="3122"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Line 486">
              <a:extLst>
                <a:ext uri="{FF2B5EF4-FFF2-40B4-BE49-F238E27FC236}">
                  <a16:creationId xmlns:a16="http://schemas.microsoft.com/office/drawing/2014/main" id="{1B41FBE6-74D5-4312-90A8-D4FE83E86712}"/>
                </a:ext>
              </a:extLst>
            </p:cNvPr>
            <p:cNvSpPr>
              <a:spLocks noChangeShapeType="1"/>
            </p:cNvSpPr>
            <p:nvPr/>
          </p:nvSpPr>
          <p:spPr bwMode="auto">
            <a:xfrm flipV="1">
              <a:off x="14208199" y="2598885"/>
              <a:ext cx="64006"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3" name="Line 487">
              <a:extLst>
                <a:ext uri="{FF2B5EF4-FFF2-40B4-BE49-F238E27FC236}">
                  <a16:creationId xmlns:a16="http://schemas.microsoft.com/office/drawing/2014/main" id="{991F8DF0-7D3F-40AC-A84A-1EE7473955CA}"/>
                </a:ext>
              </a:extLst>
            </p:cNvPr>
            <p:cNvSpPr>
              <a:spLocks noChangeShapeType="1"/>
            </p:cNvSpPr>
            <p:nvPr/>
          </p:nvSpPr>
          <p:spPr bwMode="auto">
            <a:xfrm flipH="1">
              <a:off x="14247227" y="2598885"/>
              <a:ext cx="28100" cy="6244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Line 488">
              <a:extLst>
                <a:ext uri="{FF2B5EF4-FFF2-40B4-BE49-F238E27FC236}">
                  <a16:creationId xmlns:a16="http://schemas.microsoft.com/office/drawing/2014/main" id="{4B072FE8-065A-4A36-916D-1E27B5927A9C}"/>
                </a:ext>
              </a:extLst>
            </p:cNvPr>
            <p:cNvSpPr>
              <a:spLocks noChangeShapeType="1"/>
            </p:cNvSpPr>
            <p:nvPr/>
          </p:nvSpPr>
          <p:spPr bwMode="auto">
            <a:xfrm flipV="1">
              <a:off x="14248788" y="2634792"/>
              <a:ext cx="62445" cy="2654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5" name="Line 489">
              <a:extLst>
                <a:ext uri="{FF2B5EF4-FFF2-40B4-BE49-F238E27FC236}">
                  <a16:creationId xmlns:a16="http://schemas.microsoft.com/office/drawing/2014/main" id="{9DE200B1-8CD9-47A2-81B5-48195B5E66E8}"/>
                </a:ext>
              </a:extLst>
            </p:cNvPr>
            <p:cNvSpPr>
              <a:spLocks noChangeShapeType="1"/>
            </p:cNvSpPr>
            <p:nvPr/>
          </p:nvSpPr>
          <p:spPr bwMode="auto">
            <a:xfrm flipH="1">
              <a:off x="14290938" y="2630109"/>
              <a:ext cx="26539" cy="6557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Line 490">
              <a:extLst>
                <a:ext uri="{FF2B5EF4-FFF2-40B4-BE49-F238E27FC236}">
                  <a16:creationId xmlns:a16="http://schemas.microsoft.com/office/drawing/2014/main" id="{3456C956-394C-4F45-89DD-48B7834EF88D}"/>
                </a:ext>
              </a:extLst>
            </p:cNvPr>
            <p:cNvSpPr>
              <a:spLocks noChangeShapeType="1"/>
            </p:cNvSpPr>
            <p:nvPr/>
          </p:nvSpPr>
          <p:spPr bwMode="auto">
            <a:xfrm flipV="1">
              <a:off x="14292499" y="2675383"/>
              <a:ext cx="35906" cy="2029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7" name="Line 491">
              <a:extLst>
                <a:ext uri="{FF2B5EF4-FFF2-40B4-BE49-F238E27FC236}">
                  <a16:creationId xmlns:a16="http://schemas.microsoft.com/office/drawing/2014/main" id="{A181FB55-BBEB-4994-8982-A0F492EEE15A}"/>
                </a:ext>
              </a:extLst>
            </p:cNvPr>
            <p:cNvSpPr>
              <a:spLocks noChangeShapeType="1"/>
            </p:cNvSpPr>
            <p:nvPr/>
          </p:nvSpPr>
          <p:spPr bwMode="auto">
            <a:xfrm>
              <a:off x="14323722" y="2675383"/>
              <a:ext cx="70250" cy="5620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Oval 492">
              <a:extLst>
                <a:ext uri="{FF2B5EF4-FFF2-40B4-BE49-F238E27FC236}">
                  <a16:creationId xmlns:a16="http://schemas.microsoft.com/office/drawing/2014/main" id="{63C15D81-DA2C-4ED1-8CD7-039A47229B6D}"/>
                </a:ext>
              </a:extLst>
            </p:cNvPr>
            <p:cNvSpPr>
              <a:spLocks noChangeArrowheads="1"/>
            </p:cNvSpPr>
            <p:nvPr/>
          </p:nvSpPr>
          <p:spPr bwMode="auto">
            <a:xfrm>
              <a:off x="14147316" y="2539559"/>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Oval 493">
              <a:extLst>
                <a:ext uri="{FF2B5EF4-FFF2-40B4-BE49-F238E27FC236}">
                  <a16:creationId xmlns:a16="http://schemas.microsoft.com/office/drawing/2014/main" id="{77303EA0-41DA-4ADC-B27A-63ED04D975AF}"/>
                </a:ext>
              </a:extLst>
            </p:cNvPr>
            <p:cNvSpPr>
              <a:spLocks noChangeArrowheads="1"/>
            </p:cNvSpPr>
            <p:nvPr/>
          </p:nvSpPr>
          <p:spPr bwMode="auto">
            <a:xfrm>
              <a:off x="14147316" y="2539559"/>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Oval 494">
              <a:extLst>
                <a:ext uri="{FF2B5EF4-FFF2-40B4-BE49-F238E27FC236}">
                  <a16:creationId xmlns:a16="http://schemas.microsoft.com/office/drawing/2014/main" id="{66F732A8-69C3-49D2-9064-5F0FB6C93D79}"/>
                </a:ext>
              </a:extLst>
            </p:cNvPr>
            <p:cNvSpPr>
              <a:spLocks noChangeArrowheads="1"/>
            </p:cNvSpPr>
            <p:nvPr/>
          </p:nvSpPr>
          <p:spPr bwMode="auto">
            <a:xfrm>
              <a:off x="14147316" y="2539559"/>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1" name="Oval 495">
              <a:extLst>
                <a:ext uri="{FF2B5EF4-FFF2-40B4-BE49-F238E27FC236}">
                  <a16:creationId xmlns:a16="http://schemas.microsoft.com/office/drawing/2014/main" id="{B1E46A1A-098C-41AA-8268-9DDAA62E2EBF}"/>
                </a:ext>
              </a:extLst>
            </p:cNvPr>
            <p:cNvSpPr>
              <a:spLocks noChangeArrowheads="1"/>
            </p:cNvSpPr>
            <p:nvPr/>
          </p:nvSpPr>
          <p:spPr bwMode="auto">
            <a:xfrm>
              <a:off x="14147316" y="2539559"/>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2" name="Oval 496">
              <a:extLst>
                <a:ext uri="{FF2B5EF4-FFF2-40B4-BE49-F238E27FC236}">
                  <a16:creationId xmlns:a16="http://schemas.microsoft.com/office/drawing/2014/main" id="{BE860693-9DDD-46BD-9952-3EFF5D966605}"/>
                </a:ext>
              </a:extLst>
            </p:cNvPr>
            <p:cNvSpPr>
              <a:spLocks noChangeArrowheads="1"/>
            </p:cNvSpPr>
            <p:nvPr/>
          </p:nvSpPr>
          <p:spPr bwMode="auto">
            <a:xfrm>
              <a:off x="14147316" y="2539559"/>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3" name="Oval 497">
              <a:extLst>
                <a:ext uri="{FF2B5EF4-FFF2-40B4-BE49-F238E27FC236}">
                  <a16:creationId xmlns:a16="http://schemas.microsoft.com/office/drawing/2014/main" id="{99C637B6-7F70-4166-8169-F149A15BC540}"/>
                </a:ext>
              </a:extLst>
            </p:cNvPr>
            <p:cNvSpPr>
              <a:spLocks noChangeArrowheads="1"/>
            </p:cNvSpPr>
            <p:nvPr/>
          </p:nvSpPr>
          <p:spPr bwMode="auto">
            <a:xfrm>
              <a:off x="14372116" y="2701923"/>
              <a:ext cx="37467"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4" name="Oval 498">
              <a:extLst>
                <a:ext uri="{FF2B5EF4-FFF2-40B4-BE49-F238E27FC236}">
                  <a16:creationId xmlns:a16="http://schemas.microsoft.com/office/drawing/2014/main" id="{634E7454-7458-4D37-8385-84B0F160A755}"/>
                </a:ext>
              </a:extLst>
            </p:cNvPr>
            <p:cNvSpPr>
              <a:spLocks noChangeArrowheads="1"/>
            </p:cNvSpPr>
            <p:nvPr/>
          </p:nvSpPr>
          <p:spPr bwMode="auto">
            <a:xfrm>
              <a:off x="14372116" y="2701923"/>
              <a:ext cx="37467"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5" name="Oval 499">
              <a:extLst>
                <a:ext uri="{FF2B5EF4-FFF2-40B4-BE49-F238E27FC236}">
                  <a16:creationId xmlns:a16="http://schemas.microsoft.com/office/drawing/2014/main" id="{F478369C-D8D8-42B6-931A-9BC49937404B}"/>
                </a:ext>
              </a:extLst>
            </p:cNvPr>
            <p:cNvSpPr>
              <a:spLocks noChangeArrowheads="1"/>
            </p:cNvSpPr>
            <p:nvPr/>
          </p:nvSpPr>
          <p:spPr bwMode="auto">
            <a:xfrm>
              <a:off x="14372116" y="2701923"/>
              <a:ext cx="37467"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6" name="Oval 500">
              <a:extLst>
                <a:ext uri="{FF2B5EF4-FFF2-40B4-BE49-F238E27FC236}">
                  <a16:creationId xmlns:a16="http://schemas.microsoft.com/office/drawing/2014/main" id="{A7DF4ADA-ED40-48E2-BA75-E8DE30EDF2BF}"/>
                </a:ext>
              </a:extLst>
            </p:cNvPr>
            <p:cNvSpPr>
              <a:spLocks noChangeArrowheads="1"/>
            </p:cNvSpPr>
            <p:nvPr/>
          </p:nvSpPr>
          <p:spPr bwMode="auto">
            <a:xfrm>
              <a:off x="14372116" y="2701923"/>
              <a:ext cx="37467"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7" name="Oval 501">
              <a:extLst>
                <a:ext uri="{FF2B5EF4-FFF2-40B4-BE49-F238E27FC236}">
                  <a16:creationId xmlns:a16="http://schemas.microsoft.com/office/drawing/2014/main" id="{CA18D2EF-BFF0-4426-A226-3BAF7EEF6270}"/>
                </a:ext>
              </a:extLst>
            </p:cNvPr>
            <p:cNvSpPr>
              <a:spLocks noChangeArrowheads="1"/>
            </p:cNvSpPr>
            <p:nvPr/>
          </p:nvSpPr>
          <p:spPr bwMode="auto">
            <a:xfrm>
              <a:off x="14372116" y="2701923"/>
              <a:ext cx="37467"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8" name="Freeform 502">
              <a:extLst>
                <a:ext uri="{FF2B5EF4-FFF2-40B4-BE49-F238E27FC236}">
                  <a16:creationId xmlns:a16="http://schemas.microsoft.com/office/drawing/2014/main" id="{79A9770E-1750-49E9-A972-3259AB017EE9}"/>
                </a:ext>
              </a:extLst>
            </p:cNvPr>
            <p:cNvSpPr>
              <a:spLocks/>
            </p:cNvSpPr>
            <p:nvPr/>
          </p:nvSpPr>
          <p:spPr bwMode="auto">
            <a:xfrm>
              <a:off x="13583754" y="2940786"/>
              <a:ext cx="935107" cy="0"/>
            </a:xfrm>
            <a:custGeom>
              <a:avLst/>
              <a:gdLst>
                <a:gd name="T0" fmla="*/ 0 w 599"/>
                <a:gd name="T1" fmla="*/ 599 w 599"/>
                <a:gd name="T2" fmla="*/ 0 w 599"/>
                <a:gd name="T3" fmla="*/ 0 w 599"/>
                <a:gd name="T4" fmla="*/ 0 w 599"/>
              </a:gdLst>
              <a:ahLst/>
              <a:cxnLst>
                <a:cxn ang="0">
                  <a:pos x="T0" y="0"/>
                </a:cxn>
                <a:cxn ang="0">
                  <a:pos x="T1" y="0"/>
                </a:cxn>
                <a:cxn ang="0">
                  <a:pos x="T2" y="0"/>
                </a:cxn>
                <a:cxn ang="0">
                  <a:pos x="T3" y="0"/>
                </a:cxn>
                <a:cxn ang="0">
                  <a:pos x="T4" y="0"/>
                </a:cxn>
              </a:cxnLst>
              <a:rect l="0" t="0" r="r" b="b"/>
              <a:pathLst>
                <a:path w="599">
                  <a:moveTo>
                    <a:pt x="0" y="0"/>
                  </a:moveTo>
                  <a:lnTo>
                    <a:pt x="599"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03">
              <a:extLst>
                <a:ext uri="{FF2B5EF4-FFF2-40B4-BE49-F238E27FC236}">
                  <a16:creationId xmlns:a16="http://schemas.microsoft.com/office/drawing/2014/main" id="{BE7B3B76-4F9E-4460-8A4B-05EB13CD6E21}"/>
                </a:ext>
              </a:extLst>
            </p:cNvPr>
            <p:cNvSpPr>
              <a:spLocks/>
            </p:cNvSpPr>
            <p:nvPr/>
          </p:nvSpPr>
          <p:spPr bwMode="auto">
            <a:xfrm>
              <a:off x="14162927" y="2940786"/>
              <a:ext cx="48395" cy="35907"/>
            </a:xfrm>
            <a:custGeom>
              <a:avLst/>
              <a:gdLst>
                <a:gd name="T0" fmla="*/ 0 w 31"/>
                <a:gd name="T1" fmla="*/ 0 h 23"/>
                <a:gd name="T2" fmla="*/ 31 w 31"/>
                <a:gd name="T3" fmla="*/ 23 h 23"/>
                <a:gd name="T4" fmla="*/ 0 w 31"/>
                <a:gd name="T5" fmla="*/ 0 h 23"/>
                <a:gd name="T6" fmla="*/ 0 w 31"/>
                <a:gd name="T7" fmla="*/ 0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23"/>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04">
              <a:extLst>
                <a:ext uri="{FF2B5EF4-FFF2-40B4-BE49-F238E27FC236}">
                  <a16:creationId xmlns:a16="http://schemas.microsoft.com/office/drawing/2014/main" id="{2089CE1D-49FB-4989-BD90-A7DD2107CE34}"/>
                </a:ext>
              </a:extLst>
            </p:cNvPr>
            <p:cNvSpPr>
              <a:spLocks/>
            </p:cNvSpPr>
            <p:nvPr/>
          </p:nvSpPr>
          <p:spPr bwMode="auto">
            <a:xfrm>
              <a:off x="14208199" y="2976693"/>
              <a:ext cx="3122" cy="28101"/>
            </a:xfrm>
            <a:custGeom>
              <a:avLst/>
              <a:gdLst>
                <a:gd name="T0" fmla="*/ 0 w 2"/>
                <a:gd name="T1" fmla="*/ 0 h 18"/>
                <a:gd name="T2" fmla="*/ 2 w 2"/>
                <a:gd name="T3" fmla="*/ 18 h 18"/>
                <a:gd name="T4" fmla="*/ 0 w 2"/>
                <a:gd name="T5" fmla="*/ 0 h 18"/>
                <a:gd name="T6" fmla="*/ 0 w 2"/>
                <a:gd name="T7" fmla="*/ 0 h 18"/>
                <a:gd name="T8" fmla="*/ 0 w 2"/>
                <a:gd name="T9" fmla="*/ 0 h 18"/>
              </a:gdLst>
              <a:ahLst/>
              <a:cxnLst>
                <a:cxn ang="0">
                  <a:pos x="T0" y="T1"/>
                </a:cxn>
                <a:cxn ang="0">
                  <a:pos x="T2" y="T3"/>
                </a:cxn>
                <a:cxn ang="0">
                  <a:pos x="T4" y="T5"/>
                </a:cxn>
                <a:cxn ang="0">
                  <a:pos x="T6" y="T7"/>
                </a:cxn>
                <a:cxn ang="0">
                  <a:pos x="T8" y="T9"/>
                </a:cxn>
              </a:cxnLst>
              <a:rect l="0" t="0" r="r" b="b"/>
              <a:pathLst>
                <a:path w="2" h="18">
                  <a:moveTo>
                    <a:pt x="0" y="0"/>
                  </a:moveTo>
                  <a:lnTo>
                    <a:pt x="2" y="18"/>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05">
              <a:extLst>
                <a:ext uri="{FF2B5EF4-FFF2-40B4-BE49-F238E27FC236}">
                  <a16:creationId xmlns:a16="http://schemas.microsoft.com/office/drawing/2014/main" id="{911878BE-EC3B-40C5-83CF-DDAD613A429A}"/>
                </a:ext>
              </a:extLst>
            </p:cNvPr>
            <p:cNvSpPr>
              <a:spLocks/>
            </p:cNvSpPr>
            <p:nvPr/>
          </p:nvSpPr>
          <p:spPr bwMode="auto">
            <a:xfrm>
              <a:off x="14208199" y="2976693"/>
              <a:ext cx="64006" cy="28101"/>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06">
              <a:extLst>
                <a:ext uri="{FF2B5EF4-FFF2-40B4-BE49-F238E27FC236}">
                  <a16:creationId xmlns:a16="http://schemas.microsoft.com/office/drawing/2014/main" id="{C77F5DC3-C6B3-40D8-8706-082658920B57}"/>
                </a:ext>
              </a:extLst>
            </p:cNvPr>
            <p:cNvSpPr>
              <a:spLocks/>
            </p:cNvSpPr>
            <p:nvPr/>
          </p:nvSpPr>
          <p:spPr bwMode="auto">
            <a:xfrm>
              <a:off x="14247227" y="2976693"/>
              <a:ext cx="28100" cy="62448"/>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3" name="Freeform 507">
              <a:extLst>
                <a:ext uri="{FF2B5EF4-FFF2-40B4-BE49-F238E27FC236}">
                  <a16:creationId xmlns:a16="http://schemas.microsoft.com/office/drawing/2014/main" id="{559A2014-647C-4A49-AD37-E1FB6088CA23}"/>
                </a:ext>
              </a:extLst>
            </p:cNvPr>
            <p:cNvSpPr>
              <a:spLocks/>
            </p:cNvSpPr>
            <p:nvPr/>
          </p:nvSpPr>
          <p:spPr bwMode="auto">
            <a:xfrm>
              <a:off x="14248788" y="3011040"/>
              <a:ext cx="62445" cy="26540"/>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4" name="Freeform 508">
              <a:extLst>
                <a:ext uri="{FF2B5EF4-FFF2-40B4-BE49-F238E27FC236}">
                  <a16:creationId xmlns:a16="http://schemas.microsoft.com/office/drawing/2014/main" id="{E0FBE07E-014C-4E1A-A1F6-C3F50DB70F81}"/>
                </a:ext>
              </a:extLst>
            </p:cNvPr>
            <p:cNvSpPr>
              <a:spLocks/>
            </p:cNvSpPr>
            <p:nvPr/>
          </p:nvSpPr>
          <p:spPr bwMode="auto">
            <a:xfrm>
              <a:off x="14290938" y="3007917"/>
              <a:ext cx="26539" cy="62448"/>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5" name="Freeform 509">
              <a:extLst>
                <a:ext uri="{FF2B5EF4-FFF2-40B4-BE49-F238E27FC236}">
                  <a16:creationId xmlns:a16="http://schemas.microsoft.com/office/drawing/2014/main" id="{43E71D4C-74A2-4B48-9AA1-D611C53FBA7F}"/>
                </a:ext>
              </a:extLst>
            </p:cNvPr>
            <p:cNvSpPr>
              <a:spLocks/>
            </p:cNvSpPr>
            <p:nvPr/>
          </p:nvSpPr>
          <p:spPr bwMode="auto">
            <a:xfrm>
              <a:off x="14292499" y="3054753"/>
              <a:ext cx="35906" cy="15612"/>
            </a:xfrm>
            <a:custGeom>
              <a:avLst/>
              <a:gdLst>
                <a:gd name="T0" fmla="*/ 0 w 23"/>
                <a:gd name="T1" fmla="*/ 10 h 10"/>
                <a:gd name="T2" fmla="*/ 23 w 23"/>
                <a:gd name="T3" fmla="*/ 0 h 10"/>
                <a:gd name="T4" fmla="*/ 0 w 23"/>
                <a:gd name="T5" fmla="*/ 10 h 10"/>
                <a:gd name="T6" fmla="*/ 0 w 23"/>
                <a:gd name="T7" fmla="*/ 10 h 10"/>
                <a:gd name="T8" fmla="*/ 0 w 23"/>
                <a:gd name="T9" fmla="*/ 10 h 10"/>
              </a:gdLst>
              <a:ahLst/>
              <a:cxnLst>
                <a:cxn ang="0">
                  <a:pos x="T0" y="T1"/>
                </a:cxn>
                <a:cxn ang="0">
                  <a:pos x="T2" y="T3"/>
                </a:cxn>
                <a:cxn ang="0">
                  <a:pos x="T4" y="T5"/>
                </a:cxn>
                <a:cxn ang="0">
                  <a:pos x="T6" y="T7"/>
                </a:cxn>
                <a:cxn ang="0">
                  <a:pos x="T8" y="T9"/>
                </a:cxn>
              </a:cxnLst>
              <a:rect l="0" t="0" r="r" b="b"/>
              <a:pathLst>
                <a:path w="23" h="10">
                  <a:moveTo>
                    <a:pt x="0" y="10"/>
                  </a:moveTo>
                  <a:lnTo>
                    <a:pt x="23" y="0"/>
                  </a:lnTo>
                  <a:lnTo>
                    <a:pt x="0" y="10"/>
                  </a:lnTo>
                  <a:lnTo>
                    <a:pt x="0" y="10"/>
                  </a:lnTo>
                  <a:lnTo>
                    <a:pt x="0" y="1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Freeform 510">
              <a:extLst>
                <a:ext uri="{FF2B5EF4-FFF2-40B4-BE49-F238E27FC236}">
                  <a16:creationId xmlns:a16="http://schemas.microsoft.com/office/drawing/2014/main" id="{4510DB49-A81A-4A8B-8009-D2C58841B322}"/>
                </a:ext>
              </a:extLst>
            </p:cNvPr>
            <p:cNvSpPr>
              <a:spLocks/>
            </p:cNvSpPr>
            <p:nvPr/>
          </p:nvSpPr>
          <p:spPr bwMode="auto">
            <a:xfrm>
              <a:off x="14323722" y="3054753"/>
              <a:ext cx="70250" cy="54642"/>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Line 511">
              <a:extLst>
                <a:ext uri="{FF2B5EF4-FFF2-40B4-BE49-F238E27FC236}">
                  <a16:creationId xmlns:a16="http://schemas.microsoft.com/office/drawing/2014/main" id="{8D52FFA4-6D5F-4528-906C-2CB6C960A299}"/>
                </a:ext>
              </a:extLst>
            </p:cNvPr>
            <p:cNvSpPr>
              <a:spLocks noChangeShapeType="1"/>
            </p:cNvSpPr>
            <p:nvPr/>
          </p:nvSpPr>
          <p:spPr bwMode="auto">
            <a:xfrm>
              <a:off x="13583754" y="2940786"/>
              <a:ext cx="935107"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8" name="Line 512">
              <a:extLst>
                <a:ext uri="{FF2B5EF4-FFF2-40B4-BE49-F238E27FC236}">
                  <a16:creationId xmlns:a16="http://schemas.microsoft.com/office/drawing/2014/main" id="{C2BF52DF-AB0F-4D4B-A28C-1089A4F5CB86}"/>
                </a:ext>
              </a:extLst>
            </p:cNvPr>
            <p:cNvSpPr>
              <a:spLocks noChangeShapeType="1"/>
            </p:cNvSpPr>
            <p:nvPr/>
          </p:nvSpPr>
          <p:spPr bwMode="auto">
            <a:xfrm>
              <a:off x="14162927" y="2940786"/>
              <a:ext cx="48395" cy="35907"/>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9" name="Line 513">
              <a:extLst>
                <a:ext uri="{FF2B5EF4-FFF2-40B4-BE49-F238E27FC236}">
                  <a16:creationId xmlns:a16="http://schemas.microsoft.com/office/drawing/2014/main" id="{D2D4AC68-EDFE-4DD4-8558-57190B749135}"/>
                </a:ext>
              </a:extLst>
            </p:cNvPr>
            <p:cNvSpPr>
              <a:spLocks noChangeShapeType="1"/>
            </p:cNvSpPr>
            <p:nvPr/>
          </p:nvSpPr>
          <p:spPr bwMode="auto">
            <a:xfrm>
              <a:off x="14208199" y="2976693"/>
              <a:ext cx="3122"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0" name="Line 514">
              <a:extLst>
                <a:ext uri="{FF2B5EF4-FFF2-40B4-BE49-F238E27FC236}">
                  <a16:creationId xmlns:a16="http://schemas.microsoft.com/office/drawing/2014/main" id="{3F8C9C9F-0622-4EA9-A224-20E8C80AFE99}"/>
                </a:ext>
              </a:extLst>
            </p:cNvPr>
            <p:cNvSpPr>
              <a:spLocks noChangeShapeType="1"/>
            </p:cNvSpPr>
            <p:nvPr/>
          </p:nvSpPr>
          <p:spPr bwMode="auto">
            <a:xfrm flipV="1">
              <a:off x="14208199" y="2976693"/>
              <a:ext cx="64006"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1" name="Line 515">
              <a:extLst>
                <a:ext uri="{FF2B5EF4-FFF2-40B4-BE49-F238E27FC236}">
                  <a16:creationId xmlns:a16="http://schemas.microsoft.com/office/drawing/2014/main" id="{A2E6406D-933E-4960-AC73-A1F2AD90E784}"/>
                </a:ext>
              </a:extLst>
            </p:cNvPr>
            <p:cNvSpPr>
              <a:spLocks noChangeShapeType="1"/>
            </p:cNvSpPr>
            <p:nvPr/>
          </p:nvSpPr>
          <p:spPr bwMode="auto">
            <a:xfrm flipH="1">
              <a:off x="14247227" y="2976693"/>
              <a:ext cx="28100" cy="6244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2" name="Line 516">
              <a:extLst>
                <a:ext uri="{FF2B5EF4-FFF2-40B4-BE49-F238E27FC236}">
                  <a16:creationId xmlns:a16="http://schemas.microsoft.com/office/drawing/2014/main" id="{F3A3557A-DC76-4C51-BC0E-3B6976F90C43}"/>
                </a:ext>
              </a:extLst>
            </p:cNvPr>
            <p:cNvSpPr>
              <a:spLocks noChangeShapeType="1"/>
            </p:cNvSpPr>
            <p:nvPr/>
          </p:nvSpPr>
          <p:spPr bwMode="auto">
            <a:xfrm flipV="1">
              <a:off x="14248788" y="3011040"/>
              <a:ext cx="62445" cy="2654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3" name="Line 517">
              <a:extLst>
                <a:ext uri="{FF2B5EF4-FFF2-40B4-BE49-F238E27FC236}">
                  <a16:creationId xmlns:a16="http://schemas.microsoft.com/office/drawing/2014/main" id="{1713EEB8-3555-427C-83A2-43BF43255982}"/>
                </a:ext>
              </a:extLst>
            </p:cNvPr>
            <p:cNvSpPr>
              <a:spLocks noChangeShapeType="1"/>
            </p:cNvSpPr>
            <p:nvPr/>
          </p:nvSpPr>
          <p:spPr bwMode="auto">
            <a:xfrm flipH="1">
              <a:off x="14290938" y="3007917"/>
              <a:ext cx="26539" cy="6244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4" name="Line 518">
              <a:extLst>
                <a:ext uri="{FF2B5EF4-FFF2-40B4-BE49-F238E27FC236}">
                  <a16:creationId xmlns:a16="http://schemas.microsoft.com/office/drawing/2014/main" id="{664C79EA-2C52-4C89-B40C-F8D4CC6BBC47}"/>
                </a:ext>
              </a:extLst>
            </p:cNvPr>
            <p:cNvSpPr>
              <a:spLocks noChangeShapeType="1"/>
            </p:cNvSpPr>
            <p:nvPr/>
          </p:nvSpPr>
          <p:spPr bwMode="auto">
            <a:xfrm flipV="1">
              <a:off x="14292499" y="3054753"/>
              <a:ext cx="35906" cy="1561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5" name="Line 519">
              <a:extLst>
                <a:ext uri="{FF2B5EF4-FFF2-40B4-BE49-F238E27FC236}">
                  <a16:creationId xmlns:a16="http://schemas.microsoft.com/office/drawing/2014/main" id="{E3421B58-961E-4445-931D-3A14928D2756}"/>
                </a:ext>
              </a:extLst>
            </p:cNvPr>
            <p:cNvSpPr>
              <a:spLocks noChangeShapeType="1"/>
            </p:cNvSpPr>
            <p:nvPr/>
          </p:nvSpPr>
          <p:spPr bwMode="auto">
            <a:xfrm>
              <a:off x="14323722" y="3054753"/>
              <a:ext cx="70250" cy="5464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6" name="Oval 520">
              <a:extLst>
                <a:ext uri="{FF2B5EF4-FFF2-40B4-BE49-F238E27FC236}">
                  <a16:creationId xmlns:a16="http://schemas.microsoft.com/office/drawing/2014/main" id="{304F2278-7214-40EC-996C-31BBACBB1322}"/>
                </a:ext>
              </a:extLst>
            </p:cNvPr>
            <p:cNvSpPr>
              <a:spLocks noChangeArrowheads="1"/>
            </p:cNvSpPr>
            <p:nvPr/>
          </p:nvSpPr>
          <p:spPr bwMode="auto">
            <a:xfrm>
              <a:off x="14147316" y="2917368"/>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Oval 521">
              <a:extLst>
                <a:ext uri="{FF2B5EF4-FFF2-40B4-BE49-F238E27FC236}">
                  <a16:creationId xmlns:a16="http://schemas.microsoft.com/office/drawing/2014/main" id="{DF3ACAAB-F95C-4A96-A096-7B274E91D523}"/>
                </a:ext>
              </a:extLst>
            </p:cNvPr>
            <p:cNvSpPr>
              <a:spLocks noChangeArrowheads="1"/>
            </p:cNvSpPr>
            <p:nvPr/>
          </p:nvSpPr>
          <p:spPr bwMode="auto">
            <a:xfrm>
              <a:off x="14147316" y="2917368"/>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8" name="Oval 522">
              <a:extLst>
                <a:ext uri="{FF2B5EF4-FFF2-40B4-BE49-F238E27FC236}">
                  <a16:creationId xmlns:a16="http://schemas.microsoft.com/office/drawing/2014/main" id="{A9505847-CEE9-4A57-852C-2DD09837B04B}"/>
                </a:ext>
              </a:extLst>
            </p:cNvPr>
            <p:cNvSpPr>
              <a:spLocks noChangeArrowheads="1"/>
            </p:cNvSpPr>
            <p:nvPr/>
          </p:nvSpPr>
          <p:spPr bwMode="auto">
            <a:xfrm>
              <a:off x="14147316" y="2917368"/>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9" name="Oval 523">
              <a:extLst>
                <a:ext uri="{FF2B5EF4-FFF2-40B4-BE49-F238E27FC236}">
                  <a16:creationId xmlns:a16="http://schemas.microsoft.com/office/drawing/2014/main" id="{5074A357-5431-4E6E-A863-03BE05634289}"/>
                </a:ext>
              </a:extLst>
            </p:cNvPr>
            <p:cNvSpPr>
              <a:spLocks noChangeArrowheads="1"/>
            </p:cNvSpPr>
            <p:nvPr/>
          </p:nvSpPr>
          <p:spPr bwMode="auto">
            <a:xfrm>
              <a:off x="14147316" y="2917368"/>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Oval 524">
              <a:extLst>
                <a:ext uri="{FF2B5EF4-FFF2-40B4-BE49-F238E27FC236}">
                  <a16:creationId xmlns:a16="http://schemas.microsoft.com/office/drawing/2014/main" id="{92145321-BB71-4256-895A-9B8D33D48608}"/>
                </a:ext>
              </a:extLst>
            </p:cNvPr>
            <p:cNvSpPr>
              <a:spLocks noChangeArrowheads="1"/>
            </p:cNvSpPr>
            <p:nvPr/>
          </p:nvSpPr>
          <p:spPr bwMode="auto">
            <a:xfrm>
              <a:off x="14147316" y="2917368"/>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1" name="Oval 525">
              <a:extLst>
                <a:ext uri="{FF2B5EF4-FFF2-40B4-BE49-F238E27FC236}">
                  <a16:creationId xmlns:a16="http://schemas.microsoft.com/office/drawing/2014/main" id="{6B2FB861-76E9-4947-809F-304E0E355C59}"/>
                </a:ext>
              </a:extLst>
            </p:cNvPr>
            <p:cNvSpPr>
              <a:spLocks noChangeArrowheads="1"/>
            </p:cNvSpPr>
            <p:nvPr/>
          </p:nvSpPr>
          <p:spPr bwMode="auto">
            <a:xfrm>
              <a:off x="14372116" y="3079732"/>
              <a:ext cx="37467"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Oval 526">
              <a:extLst>
                <a:ext uri="{FF2B5EF4-FFF2-40B4-BE49-F238E27FC236}">
                  <a16:creationId xmlns:a16="http://schemas.microsoft.com/office/drawing/2014/main" id="{D1BCA73B-7048-43CB-A03D-24ACCF16AAD4}"/>
                </a:ext>
              </a:extLst>
            </p:cNvPr>
            <p:cNvSpPr>
              <a:spLocks noChangeArrowheads="1"/>
            </p:cNvSpPr>
            <p:nvPr/>
          </p:nvSpPr>
          <p:spPr bwMode="auto">
            <a:xfrm>
              <a:off x="14372116" y="3079732"/>
              <a:ext cx="37467"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3" name="Oval 527">
              <a:extLst>
                <a:ext uri="{FF2B5EF4-FFF2-40B4-BE49-F238E27FC236}">
                  <a16:creationId xmlns:a16="http://schemas.microsoft.com/office/drawing/2014/main" id="{A7711003-DC36-4304-9EBE-09495D9E9544}"/>
                </a:ext>
              </a:extLst>
            </p:cNvPr>
            <p:cNvSpPr>
              <a:spLocks noChangeArrowheads="1"/>
            </p:cNvSpPr>
            <p:nvPr/>
          </p:nvSpPr>
          <p:spPr bwMode="auto">
            <a:xfrm>
              <a:off x="14372116" y="3079732"/>
              <a:ext cx="37467"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4" name="Oval 528">
              <a:extLst>
                <a:ext uri="{FF2B5EF4-FFF2-40B4-BE49-F238E27FC236}">
                  <a16:creationId xmlns:a16="http://schemas.microsoft.com/office/drawing/2014/main" id="{BFF4EDC0-FBE9-4BF4-9549-F33951426785}"/>
                </a:ext>
              </a:extLst>
            </p:cNvPr>
            <p:cNvSpPr>
              <a:spLocks noChangeArrowheads="1"/>
            </p:cNvSpPr>
            <p:nvPr/>
          </p:nvSpPr>
          <p:spPr bwMode="auto">
            <a:xfrm>
              <a:off x="14372116" y="3079732"/>
              <a:ext cx="37467"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5" name="Oval 529">
              <a:extLst>
                <a:ext uri="{FF2B5EF4-FFF2-40B4-BE49-F238E27FC236}">
                  <a16:creationId xmlns:a16="http://schemas.microsoft.com/office/drawing/2014/main" id="{691EBC1D-1137-4785-BDC5-AFFFCBD9A92F}"/>
                </a:ext>
              </a:extLst>
            </p:cNvPr>
            <p:cNvSpPr>
              <a:spLocks noChangeArrowheads="1"/>
            </p:cNvSpPr>
            <p:nvPr/>
          </p:nvSpPr>
          <p:spPr bwMode="auto">
            <a:xfrm>
              <a:off x="14372116" y="3079732"/>
              <a:ext cx="37467"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6" name="Freeform 530">
              <a:extLst>
                <a:ext uri="{FF2B5EF4-FFF2-40B4-BE49-F238E27FC236}">
                  <a16:creationId xmlns:a16="http://schemas.microsoft.com/office/drawing/2014/main" id="{9F2C3B37-AB68-4B2C-8049-DCFAA3EC66ED}"/>
                </a:ext>
              </a:extLst>
            </p:cNvPr>
            <p:cNvSpPr>
              <a:spLocks/>
            </p:cNvSpPr>
            <p:nvPr/>
          </p:nvSpPr>
          <p:spPr bwMode="auto">
            <a:xfrm>
              <a:off x="13577510" y="3304544"/>
              <a:ext cx="933546" cy="0"/>
            </a:xfrm>
            <a:custGeom>
              <a:avLst/>
              <a:gdLst>
                <a:gd name="T0" fmla="*/ 0 w 598"/>
                <a:gd name="T1" fmla="*/ 598 w 598"/>
                <a:gd name="T2" fmla="*/ 0 w 598"/>
                <a:gd name="T3" fmla="*/ 0 w 598"/>
                <a:gd name="T4" fmla="*/ 0 w 598"/>
              </a:gdLst>
              <a:ahLst/>
              <a:cxnLst>
                <a:cxn ang="0">
                  <a:pos x="T0" y="0"/>
                </a:cxn>
                <a:cxn ang="0">
                  <a:pos x="T1" y="0"/>
                </a:cxn>
                <a:cxn ang="0">
                  <a:pos x="T2" y="0"/>
                </a:cxn>
                <a:cxn ang="0">
                  <a:pos x="T3" y="0"/>
                </a:cxn>
                <a:cxn ang="0">
                  <a:pos x="T4" y="0"/>
                </a:cxn>
              </a:cxnLst>
              <a:rect l="0" t="0" r="r" b="b"/>
              <a:pathLst>
                <a:path w="598">
                  <a:moveTo>
                    <a:pt x="0" y="0"/>
                  </a:moveTo>
                  <a:lnTo>
                    <a:pt x="59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7" name="Freeform 531">
              <a:extLst>
                <a:ext uri="{FF2B5EF4-FFF2-40B4-BE49-F238E27FC236}">
                  <a16:creationId xmlns:a16="http://schemas.microsoft.com/office/drawing/2014/main" id="{6D8ED4E8-9C25-46A2-9817-C502AE617709}"/>
                </a:ext>
              </a:extLst>
            </p:cNvPr>
            <p:cNvSpPr>
              <a:spLocks/>
            </p:cNvSpPr>
            <p:nvPr/>
          </p:nvSpPr>
          <p:spPr bwMode="auto">
            <a:xfrm>
              <a:off x="14383044" y="3217117"/>
              <a:ext cx="7806" cy="1035071"/>
            </a:xfrm>
            <a:custGeom>
              <a:avLst/>
              <a:gdLst>
                <a:gd name="T0" fmla="*/ 5 w 5"/>
                <a:gd name="T1" fmla="*/ 0 h 663"/>
                <a:gd name="T2" fmla="*/ 0 w 5"/>
                <a:gd name="T3" fmla="*/ 663 h 663"/>
                <a:gd name="T4" fmla="*/ 5 w 5"/>
                <a:gd name="T5" fmla="*/ 0 h 663"/>
                <a:gd name="T6" fmla="*/ 5 w 5"/>
                <a:gd name="T7" fmla="*/ 0 h 663"/>
                <a:gd name="T8" fmla="*/ 5 w 5"/>
                <a:gd name="T9" fmla="*/ 0 h 663"/>
              </a:gdLst>
              <a:ahLst/>
              <a:cxnLst>
                <a:cxn ang="0">
                  <a:pos x="T0" y="T1"/>
                </a:cxn>
                <a:cxn ang="0">
                  <a:pos x="T2" y="T3"/>
                </a:cxn>
                <a:cxn ang="0">
                  <a:pos x="T4" y="T5"/>
                </a:cxn>
                <a:cxn ang="0">
                  <a:pos x="T6" y="T7"/>
                </a:cxn>
                <a:cxn ang="0">
                  <a:pos x="T8" y="T9"/>
                </a:cxn>
              </a:cxnLst>
              <a:rect l="0" t="0" r="r" b="b"/>
              <a:pathLst>
                <a:path w="5" h="663">
                  <a:moveTo>
                    <a:pt x="5" y="0"/>
                  </a:moveTo>
                  <a:lnTo>
                    <a:pt x="0" y="663"/>
                  </a:lnTo>
                  <a:lnTo>
                    <a:pt x="5" y="0"/>
                  </a:lnTo>
                  <a:lnTo>
                    <a:pt x="5" y="0"/>
                  </a:lnTo>
                  <a:lnTo>
                    <a:pt x="5"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32">
              <a:extLst>
                <a:ext uri="{FF2B5EF4-FFF2-40B4-BE49-F238E27FC236}">
                  <a16:creationId xmlns:a16="http://schemas.microsoft.com/office/drawing/2014/main" id="{B4FC5498-14CA-4483-9205-83E0B2EFAE07}"/>
                </a:ext>
              </a:extLst>
            </p:cNvPr>
            <p:cNvSpPr>
              <a:spLocks/>
            </p:cNvSpPr>
            <p:nvPr/>
          </p:nvSpPr>
          <p:spPr bwMode="auto">
            <a:xfrm>
              <a:off x="14155121" y="3304544"/>
              <a:ext cx="48395" cy="34346"/>
            </a:xfrm>
            <a:custGeom>
              <a:avLst/>
              <a:gdLst>
                <a:gd name="T0" fmla="*/ 0 w 31"/>
                <a:gd name="T1" fmla="*/ 0 h 22"/>
                <a:gd name="T2" fmla="*/ 31 w 31"/>
                <a:gd name="T3" fmla="*/ 22 h 22"/>
                <a:gd name="T4" fmla="*/ 0 w 31"/>
                <a:gd name="T5" fmla="*/ 0 h 22"/>
                <a:gd name="T6" fmla="*/ 0 w 31"/>
                <a:gd name="T7" fmla="*/ 0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22"/>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33">
              <a:extLst>
                <a:ext uri="{FF2B5EF4-FFF2-40B4-BE49-F238E27FC236}">
                  <a16:creationId xmlns:a16="http://schemas.microsoft.com/office/drawing/2014/main" id="{F36B97CA-8DA6-4A4E-9547-C21C56DB7D08}"/>
                </a:ext>
              </a:extLst>
            </p:cNvPr>
            <p:cNvSpPr>
              <a:spLocks/>
            </p:cNvSpPr>
            <p:nvPr/>
          </p:nvSpPr>
          <p:spPr bwMode="auto">
            <a:xfrm>
              <a:off x="14201955" y="3338890"/>
              <a:ext cx="1561" cy="28101"/>
            </a:xfrm>
            <a:custGeom>
              <a:avLst/>
              <a:gdLst>
                <a:gd name="T0" fmla="*/ 0 w 1"/>
                <a:gd name="T1" fmla="*/ 0 h 18"/>
                <a:gd name="T2" fmla="*/ 1 w 1"/>
                <a:gd name="T3" fmla="*/ 18 h 18"/>
                <a:gd name="T4" fmla="*/ 0 w 1"/>
                <a:gd name="T5" fmla="*/ 0 h 18"/>
                <a:gd name="T6" fmla="*/ 0 w 1"/>
                <a:gd name="T7" fmla="*/ 0 h 18"/>
                <a:gd name="T8" fmla="*/ 0 w 1"/>
                <a:gd name="T9" fmla="*/ 0 h 18"/>
              </a:gdLst>
              <a:ahLst/>
              <a:cxnLst>
                <a:cxn ang="0">
                  <a:pos x="T0" y="T1"/>
                </a:cxn>
                <a:cxn ang="0">
                  <a:pos x="T2" y="T3"/>
                </a:cxn>
                <a:cxn ang="0">
                  <a:pos x="T4" y="T5"/>
                </a:cxn>
                <a:cxn ang="0">
                  <a:pos x="T6" y="T7"/>
                </a:cxn>
                <a:cxn ang="0">
                  <a:pos x="T8" y="T9"/>
                </a:cxn>
              </a:cxnLst>
              <a:rect l="0" t="0" r="r" b="b"/>
              <a:pathLst>
                <a:path w="1" h="18">
                  <a:moveTo>
                    <a:pt x="0" y="0"/>
                  </a:moveTo>
                  <a:lnTo>
                    <a:pt x="1" y="18"/>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0" name="Freeform 534">
              <a:extLst>
                <a:ext uri="{FF2B5EF4-FFF2-40B4-BE49-F238E27FC236}">
                  <a16:creationId xmlns:a16="http://schemas.microsoft.com/office/drawing/2014/main" id="{CF9AF39F-8E6C-46AC-8B3D-95B9EB4C3642}"/>
                </a:ext>
              </a:extLst>
            </p:cNvPr>
            <p:cNvSpPr>
              <a:spLocks/>
            </p:cNvSpPr>
            <p:nvPr/>
          </p:nvSpPr>
          <p:spPr bwMode="auto">
            <a:xfrm>
              <a:off x="14201955" y="3338890"/>
              <a:ext cx="64006" cy="28101"/>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35">
              <a:extLst>
                <a:ext uri="{FF2B5EF4-FFF2-40B4-BE49-F238E27FC236}">
                  <a16:creationId xmlns:a16="http://schemas.microsoft.com/office/drawing/2014/main" id="{94ADF5A3-FE90-4D32-BCC9-19AD9D507444}"/>
                </a:ext>
              </a:extLst>
            </p:cNvPr>
            <p:cNvSpPr>
              <a:spLocks/>
            </p:cNvSpPr>
            <p:nvPr/>
          </p:nvSpPr>
          <p:spPr bwMode="auto">
            <a:xfrm>
              <a:off x="14240983" y="3338890"/>
              <a:ext cx="29661" cy="64009"/>
            </a:xfrm>
            <a:custGeom>
              <a:avLst/>
              <a:gdLst>
                <a:gd name="T0" fmla="*/ 19 w 19"/>
                <a:gd name="T1" fmla="*/ 0 h 41"/>
                <a:gd name="T2" fmla="*/ 0 w 19"/>
                <a:gd name="T3" fmla="*/ 41 h 41"/>
                <a:gd name="T4" fmla="*/ 19 w 19"/>
                <a:gd name="T5" fmla="*/ 0 h 41"/>
                <a:gd name="T6" fmla="*/ 19 w 19"/>
                <a:gd name="T7" fmla="*/ 0 h 41"/>
                <a:gd name="T8" fmla="*/ 19 w 19"/>
                <a:gd name="T9" fmla="*/ 0 h 41"/>
              </a:gdLst>
              <a:ahLst/>
              <a:cxnLst>
                <a:cxn ang="0">
                  <a:pos x="T0" y="T1"/>
                </a:cxn>
                <a:cxn ang="0">
                  <a:pos x="T2" y="T3"/>
                </a:cxn>
                <a:cxn ang="0">
                  <a:pos x="T4" y="T5"/>
                </a:cxn>
                <a:cxn ang="0">
                  <a:pos x="T6" y="T7"/>
                </a:cxn>
                <a:cxn ang="0">
                  <a:pos x="T8" y="T9"/>
                </a:cxn>
              </a:cxnLst>
              <a:rect l="0" t="0" r="r" b="b"/>
              <a:pathLst>
                <a:path w="19" h="41">
                  <a:moveTo>
                    <a:pt x="19" y="0"/>
                  </a:moveTo>
                  <a:lnTo>
                    <a:pt x="0" y="41"/>
                  </a:lnTo>
                  <a:lnTo>
                    <a:pt x="19" y="0"/>
                  </a:lnTo>
                  <a:lnTo>
                    <a:pt x="19" y="0"/>
                  </a:lnTo>
                  <a:lnTo>
                    <a:pt x="19"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2" name="Freeform 536">
              <a:extLst>
                <a:ext uri="{FF2B5EF4-FFF2-40B4-BE49-F238E27FC236}">
                  <a16:creationId xmlns:a16="http://schemas.microsoft.com/office/drawing/2014/main" id="{6BAF6A84-C30E-4227-8E77-78D6DFA7FD1C}"/>
                </a:ext>
              </a:extLst>
            </p:cNvPr>
            <p:cNvSpPr>
              <a:spLocks/>
            </p:cNvSpPr>
            <p:nvPr/>
          </p:nvSpPr>
          <p:spPr bwMode="auto">
            <a:xfrm>
              <a:off x="14242544" y="3374798"/>
              <a:ext cx="62445" cy="28101"/>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Freeform 537">
              <a:extLst>
                <a:ext uri="{FF2B5EF4-FFF2-40B4-BE49-F238E27FC236}">
                  <a16:creationId xmlns:a16="http://schemas.microsoft.com/office/drawing/2014/main" id="{45FC88FC-1DD4-4E37-BEF5-A6DAECEFE6F3}"/>
                </a:ext>
              </a:extLst>
            </p:cNvPr>
            <p:cNvSpPr>
              <a:spLocks/>
            </p:cNvSpPr>
            <p:nvPr/>
          </p:nvSpPr>
          <p:spPr bwMode="auto">
            <a:xfrm>
              <a:off x="14284694" y="3370114"/>
              <a:ext cx="28100" cy="64009"/>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Freeform 538">
              <a:extLst>
                <a:ext uri="{FF2B5EF4-FFF2-40B4-BE49-F238E27FC236}">
                  <a16:creationId xmlns:a16="http://schemas.microsoft.com/office/drawing/2014/main" id="{776BED82-8D73-4B78-9424-DC9FFACCE0F9}"/>
                </a:ext>
              </a:extLst>
            </p:cNvPr>
            <p:cNvSpPr>
              <a:spLocks/>
            </p:cNvSpPr>
            <p:nvPr/>
          </p:nvSpPr>
          <p:spPr bwMode="auto">
            <a:xfrm>
              <a:off x="14286255" y="3415389"/>
              <a:ext cx="35906" cy="18734"/>
            </a:xfrm>
            <a:custGeom>
              <a:avLst/>
              <a:gdLst>
                <a:gd name="T0" fmla="*/ 0 w 23"/>
                <a:gd name="T1" fmla="*/ 12 h 12"/>
                <a:gd name="T2" fmla="*/ 23 w 23"/>
                <a:gd name="T3" fmla="*/ 0 h 12"/>
                <a:gd name="T4" fmla="*/ 0 w 23"/>
                <a:gd name="T5" fmla="*/ 12 h 12"/>
                <a:gd name="T6" fmla="*/ 0 w 23"/>
                <a:gd name="T7" fmla="*/ 12 h 12"/>
                <a:gd name="T8" fmla="*/ 0 w 23"/>
                <a:gd name="T9" fmla="*/ 12 h 12"/>
              </a:gdLst>
              <a:ahLst/>
              <a:cxnLst>
                <a:cxn ang="0">
                  <a:pos x="T0" y="T1"/>
                </a:cxn>
                <a:cxn ang="0">
                  <a:pos x="T2" y="T3"/>
                </a:cxn>
                <a:cxn ang="0">
                  <a:pos x="T4" y="T5"/>
                </a:cxn>
                <a:cxn ang="0">
                  <a:pos x="T6" y="T7"/>
                </a:cxn>
                <a:cxn ang="0">
                  <a:pos x="T8" y="T9"/>
                </a:cxn>
              </a:cxnLst>
              <a:rect l="0" t="0" r="r" b="b"/>
              <a:pathLst>
                <a:path w="23" h="12">
                  <a:moveTo>
                    <a:pt x="0" y="12"/>
                  </a:moveTo>
                  <a:lnTo>
                    <a:pt x="23" y="0"/>
                  </a:lnTo>
                  <a:lnTo>
                    <a:pt x="0" y="12"/>
                  </a:lnTo>
                  <a:lnTo>
                    <a:pt x="0" y="12"/>
                  </a:lnTo>
                  <a:lnTo>
                    <a:pt x="0" y="12"/>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Freeform 539">
              <a:extLst>
                <a:ext uri="{FF2B5EF4-FFF2-40B4-BE49-F238E27FC236}">
                  <a16:creationId xmlns:a16="http://schemas.microsoft.com/office/drawing/2014/main" id="{98257A4D-E5BC-47BF-8A96-F00F88F902DF}"/>
                </a:ext>
              </a:extLst>
            </p:cNvPr>
            <p:cNvSpPr>
              <a:spLocks/>
            </p:cNvSpPr>
            <p:nvPr/>
          </p:nvSpPr>
          <p:spPr bwMode="auto">
            <a:xfrm>
              <a:off x="14315916" y="3415389"/>
              <a:ext cx="71811" cy="54642"/>
            </a:xfrm>
            <a:custGeom>
              <a:avLst/>
              <a:gdLst>
                <a:gd name="T0" fmla="*/ 0 w 46"/>
                <a:gd name="T1" fmla="*/ 0 h 35"/>
                <a:gd name="T2" fmla="*/ 46 w 46"/>
                <a:gd name="T3" fmla="*/ 35 h 35"/>
                <a:gd name="T4" fmla="*/ 0 w 46"/>
                <a:gd name="T5" fmla="*/ 0 h 35"/>
                <a:gd name="T6" fmla="*/ 0 w 46"/>
                <a:gd name="T7" fmla="*/ 0 h 35"/>
                <a:gd name="T8" fmla="*/ 0 w 46"/>
                <a:gd name="T9" fmla="*/ 0 h 35"/>
              </a:gdLst>
              <a:ahLst/>
              <a:cxnLst>
                <a:cxn ang="0">
                  <a:pos x="T0" y="T1"/>
                </a:cxn>
                <a:cxn ang="0">
                  <a:pos x="T2" y="T3"/>
                </a:cxn>
                <a:cxn ang="0">
                  <a:pos x="T4" y="T5"/>
                </a:cxn>
                <a:cxn ang="0">
                  <a:pos x="T6" y="T7"/>
                </a:cxn>
                <a:cxn ang="0">
                  <a:pos x="T8" y="T9"/>
                </a:cxn>
              </a:cxnLst>
              <a:rect l="0" t="0" r="r" b="b"/>
              <a:pathLst>
                <a:path w="46" h="35">
                  <a:moveTo>
                    <a:pt x="0" y="0"/>
                  </a:moveTo>
                  <a:lnTo>
                    <a:pt x="46" y="35"/>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Line 540">
              <a:extLst>
                <a:ext uri="{FF2B5EF4-FFF2-40B4-BE49-F238E27FC236}">
                  <a16:creationId xmlns:a16="http://schemas.microsoft.com/office/drawing/2014/main" id="{D4B81478-C211-450B-B701-FC74E0FE28FA}"/>
                </a:ext>
              </a:extLst>
            </p:cNvPr>
            <p:cNvSpPr>
              <a:spLocks noChangeShapeType="1"/>
            </p:cNvSpPr>
            <p:nvPr/>
          </p:nvSpPr>
          <p:spPr bwMode="auto">
            <a:xfrm>
              <a:off x="13577510" y="3304544"/>
              <a:ext cx="933546"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7" name="Line 541">
              <a:extLst>
                <a:ext uri="{FF2B5EF4-FFF2-40B4-BE49-F238E27FC236}">
                  <a16:creationId xmlns:a16="http://schemas.microsoft.com/office/drawing/2014/main" id="{FD4C78EE-D4A3-4F40-AFC1-F8925976D331}"/>
                </a:ext>
              </a:extLst>
            </p:cNvPr>
            <p:cNvSpPr>
              <a:spLocks noChangeShapeType="1"/>
            </p:cNvSpPr>
            <p:nvPr/>
          </p:nvSpPr>
          <p:spPr bwMode="auto">
            <a:xfrm flipH="1">
              <a:off x="14383044" y="3217117"/>
              <a:ext cx="7806" cy="1035071"/>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8" name="Line 542">
              <a:extLst>
                <a:ext uri="{FF2B5EF4-FFF2-40B4-BE49-F238E27FC236}">
                  <a16:creationId xmlns:a16="http://schemas.microsoft.com/office/drawing/2014/main" id="{616640FB-9AEE-4500-8714-9A99D71A0D06}"/>
                </a:ext>
              </a:extLst>
            </p:cNvPr>
            <p:cNvSpPr>
              <a:spLocks noChangeShapeType="1"/>
            </p:cNvSpPr>
            <p:nvPr/>
          </p:nvSpPr>
          <p:spPr bwMode="auto">
            <a:xfrm>
              <a:off x="14155121" y="3304544"/>
              <a:ext cx="48395" cy="3434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9" name="Line 543">
              <a:extLst>
                <a:ext uri="{FF2B5EF4-FFF2-40B4-BE49-F238E27FC236}">
                  <a16:creationId xmlns:a16="http://schemas.microsoft.com/office/drawing/2014/main" id="{B87C1013-4957-4967-B302-2EE641AE4078}"/>
                </a:ext>
              </a:extLst>
            </p:cNvPr>
            <p:cNvSpPr>
              <a:spLocks noChangeShapeType="1"/>
            </p:cNvSpPr>
            <p:nvPr/>
          </p:nvSpPr>
          <p:spPr bwMode="auto">
            <a:xfrm>
              <a:off x="14201955" y="3338890"/>
              <a:ext cx="1561"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0" name="Line 544">
              <a:extLst>
                <a:ext uri="{FF2B5EF4-FFF2-40B4-BE49-F238E27FC236}">
                  <a16:creationId xmlns:a16="http://schemas.microsoft.com/office/drawing/2014/main" id="{561EAFF5-CD9C-41C5-B407-63EFFCC01186}"/>
                </a:ext>
              </a:extLst>
            </p:cNvPr>
            <p:cNvSpPr>
              <a:spLocks noChangeShapeType="1"/>
            </p:cNvSpPr>
            <p:nvPr/>
          </p:nvSpPr>
          <p:spPr bwMode="auto">
            <a:xfrm flipV="1">
              <a:off x="14201955" y="3338890"/>
              <a:ext cx="64006"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Line 545">
              <a:extLst>
                <a:ext uri="{FF2B5EF4-FFF2-40B4-BE49-F238E27FC236}">
                  <a16:creationId xmlns:a16="http://schemas.microsoft.com/office/drawing/2014/main" id="{F1240ABF-DBD7-4724-9976-AF17BD479DE6}"/>
                </a:ext>
              </a:extLst>
            </p:cNvPr>
            <p:cNvSpPr>
              <a:spLocks noChangeShapeType="1"/>
            </p:cNvSpPr>
            <p:nvPr/>
          </p:nvSpPr>
          <p:spPr bwMode="auto">
            <a:xfrm flipH="1">
              <a:off x="14240983" y="3338890"/>
              <a:ext cx="29661" cy="6400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Line 546">
              <a:extLst>
                <a:ext uri="{FF2B5EF4-FFF2-40B4-BE49-F238E27FC236}">
                  <a16:creationId xmlns:a16="http://schemas.microsoft.com/office/drawing/2014/main" id="{0A7E624E-9181-4223-84B4-E24960B64C49}"/>
                </a:ext>
              </a:extLst>
            </p:cNvPr>
            <p:cNvSpPr>
              <a:spLocks noChangeShapeType="1"/>
            </p:cNvSpPr>
            <p:nvPr/>
          </p:nvSpPr>
          <p:spPr bwMode="auto">
            <a:xfrm flipV="1">
              <a:off x="14242544" y="3374798"/>
              <a:ext cx="62445"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Line 547">
              <a:extLst>
                <a:ext uri="{FF2B5EF4-FFF2-40B4-BE49-F238E27FC236}">
                  <a16:creationId xmlns:a16="http://schemas.microsoft.com/office/drawing/2014/main" id="{4B272DDC-EE24-4D23-9A7B-6175EDBDD769}"/>
                </a:ext>
              </a:extLst>
            </p:cNvPr>
            <p:cNvSpPr>
              <a:spLocks noChangeShapeType="1"/>
            </p:cNvSpPr>
            <p:nvPr/>
          </p:nvSpPr>
          <p:spPr bwMode="auto">
            <a:xfrm flipH="1">
              <a:off x="14284694" y="3370114"/>
              <a:ext cx="28100" cy="6400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4" name="Line 548">
              <a:extLst>
                <a:ext uri="{FF2B5EF4-FFF2-40B4-BE49-F238E27FC236}">
                  <a16:creationId xmlns:a16="http://schemas.microsoft.com/office/drawing/2014/main" id="{02BB2BD2-3973-40F3-B876-7262E54488C3}"/>
                </a:ext>
              </a:extLst>
            </p:cNvPr>
            <p:cNvSpPr>
              <a:spLocks noChangeShapeType="1"/>
            </p:cNvSpPr>
            <p:nvPr/>
          </p:nvSpPr>
          <p:spPr bwMode="auto">
            <a:xfrm flipV="1">
              <a:off x="14286255" y="3415389"/>
              <a:ext cx="35906" cy="18734"/>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Line 549">
              <a:extLst>
                <a:ext uri="{FF2B5EF4-FFF2-40B4-BE49-F238E27FC236}">
                  <a16:creationId xmlns:a16="http://schemas.microsoft.com/office/drawing/2014/main" id="{F184702B-55F3-4B6B-BB9A-3AEE5F5A01A2}"/>
                </a:ext>
              </a:extLst>
            </p:cNvPr>
            <p:cNvSpPr>
              <a:spLocks noChangeShapeType="1"/>
            </p:cNvSpPr>
            <p:nvPr/>
          </p:nvSpPr>
          <p:spPr bwMode="auto">
            <a:xfrm>
              <a:off x="14315916" y="3415389"/>
              <a:ext cx="71811" cy="5464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6" name="Oval 550">
              <a:extLst>
                <a:ext uri="{FF2B5EF4-FFF2-40B4-BE49-F238E27FC236}">
                  <a16:creationId xmlns:a16="http://schemas.microsoft.com/office/drawing/2014/main" id="{E560197E-EDA4-400C-BDA0-5D218B45262B}"/>
                </a:ext>
              </a:extLst>
            </p:cNvPr>
            <p:cNvSpPr>
              <a:spLocks noChangeArrowheads="1"/>
            </p:cNvSpPr>
            <p:nvPr/>
          </p:nvSpPr>
          <p:spPr bwMode="auto">
            <a:xfrm>
              <a:off x="14137949" y="3279565"/>
              <a:ext cx="4058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Oval 551">
              <a:extLst>
                <a:ext uri="{FF2B5EF4-FFF2-40B4-BE49-F238E27FC236}">
                  <a16:creationId xmlns:a16="http://schemas.microsoft.com/office/drawing/2014/main" id="{14E1B432-CDE4-4BAD-992E-28C75E77DDCB}"/>
                </a:ext>
              </a:extLst>
            </p:cNvPr>
            <p:cNvSpPr>
              <a:spLocks noChangeArrowheads="1"/>
            </p:cNvSpPr>
            <p:nvPr/>
          </p:nvSpPr>
          <p:spPr bwMode="auto">
            <a:xfrm>
              <a:off x="14137949" y="3279565"/>
              <a:ext cx="4058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8" name="Oval 552">
              <a:extLst>
                <a:ext uri="{FF2B5EF4-FFF2-40B4-BE49-F238E27FC236}">
                  <a16:creationId xmlns:a16="http://schemas.microsoft.com/office/drawing/2014/main" id="{61B57733-9F70-4F0B-A199-BAC09BBAF727}"/>
                </a:ext>
              </a:extLst>
            </p:cNvPr>
            <p:cNvSpPr>
              <a:spLocks noChangeArrowheads="1"/>
            </p:cNvSpPr>
            <p:nvPr/>
          </p:nvSpPr>
          <p:spPr bwMode="auto">
            <a:xfrm>
              <a:off x="14137949" y="3279565"/>
              <a:ext cx="4058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9" name="Oval 553">
              <a:extLst>
                <a:ext uri="{FF2B5EF4-FFF2-40B4-BE49-F238E27FC236}">
                  <a16:creationId xmlns:a16="http://schemas.microsoft.com/office/drawing/2014/main" id="{4016A2F4-52C2-4DB7-A6E1-FB6426CA91E8}"/>
                </a:ext>
              </a:extLst>
            </p:cNvPr>
            <p:cNvSpPr>
              <a:spLocks noChangeArrowheads="1"/>
            </p:cNvSpPr>
            <p:nvPr/>
          </p:nvSpPr>
          <p:spPr bwMode="auto">
            <a:xfrm>
              <a:off x="14137949" y="3279565"/>
              <a:ext cx="4058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0" name="Oval 554">
              <a:extLst>
                <a:ext uri="{FF2B5EF4-FFF2-40B4-BE49-F238E27FC236}">
                  <a16:creationId xmlns:a16="http://schemas.microsoft.com/office/drawing/2014/main" id="{2EC1EDD6-1D2F-449F-9D1C-9E1DD6288738}"/>
                </a:ext>
              </a:extLst>
            </p:cNvPr>
            <p:cNvSpPr>
              <a:spLocks noChangeArrowheads="1"/>
            </p:cNvSpPr>
            <p:nvPr/>
          </p:nvSpPr>
          <p:spPr bwMode="auto">
            <a:xfrm>
              <a:off x="14137949" y="3279565"/>
              <a:ext cx="4058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1" name="Oval 555">
              <a:extLst>
                <a:ext uri="{FF2B5EF4-FFF2-40B4-BE49-F238E27FC236}">
                  <a16:creationId xmlns:a16="http://schemas.microsoft.com/office/drawing/2014/main" id="{66558FD6-F51A-4819-BED2-D23B995F80B6}"/>
                </a:ext>
              </a:extLst>
            </p:cNvPr>
            <p:cNvSpPr>
              <a:spLocks noChangeArrowheads="1"/>
            </p:cNvSpPr>
            <p:nvPr/>
          </p:nvSpPr>
          <p:spPr bwMode="auto">
            <a:xfrm>
              <a:off x="14364311" y="3443490"/>
              <a:ext cx="39028" cy="39030"/>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2" name="Oval 556">
              <a:extLst>
                <a:ext uri="{FF2B5EF4-FFF2-40B4-BE49-F238E27FC236}">
                  <a16:creationId xmlns:a16="http://schemas.microsoft.com/office/drawing/2014/main" id="{9E0F0406-0A48-4EC7-9881-F5F66F3C0659}"/>
                </a:ext>
              </a:extLst>
            </p:cNvPr>
            <p:cNvSpPr>
              <a:spLocks noChangeArrowheads="1"/>
            </p:cNvSpPr>
            <p:nvPr/>
          </p:nvSpPr>
          <p:spPr bwMode="auto">
            <a:xfrm>
              <a:off x="14364311" y="3443490"/>
              <a:ext cx="39028" cy="3903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3" name="Oval 557">
              <a:extLst>
                <a:ext uri="{FF2B5EF4-FFF2-40B4-BE49-F238E27FC236}">
                  <a16:creationId xmlns:a16="http://schemas.microsoft.com/office/drawing/2014/main" id="{56807B33-8C1C-4F86-813E-F94D1A016BEC}"/>
                </a:ext>
              </a:extLst>
            </p:cNvPr>
            <p:cNvSpPr>
              <a:spLocks noChangeArrowheads="1"/>
            </p:cNvSpPr>
            <p:nvPr/>
          </p:nvSpPr>
          <p:spPr bwMode="auto">
            <a:xfrm>
              <a:off x="14364311" y="3443490"/>
              <a:ext cx="39028" cy="3903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4" name="Oval 558">
              <a:extLst>
                <a:ext uri="{FF2B5EF4-FFF2-40B4-BE49-F238E27FC236}">
                  <a16:creationId xmlns:a16="http://schemas.microsoft.com/office/drawing/2014/main" id="{96A86958-E431-48D6-A188-A9037787CE89}"/>
                </a:ext>
              </a:extLst>
            </p:cNvPr>
            <p:cNvSpPr>
              <a:spLocks noChangeArrowheads="1"/>
            </p:cNvSpPr>
            <p:nvPr/>
          </p:nvSpPr>
          <p:spPr bwMode="auto">
            <a:xfrm>
              <a:off x="14364311" y="3443490"/>
              <a:ext cx="39028" cy="39030"/>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5" name="Oval 559">
              <a:extLst>
                <a:ext uri="{FF2B5EF4-FFF2-40B4-BE49-F238E27FC236}">
                  <a16:creationId xmlns:a16="http://schemas.microsoft.com/office/drawing/2014/main" id="{0274DABB-67C1-4C6E-AAD5-212ACF4D8872}"/>
                </a:ext>
              </a:extLst>
            </p:cNvPr>
            <p:cNvSpPr>
              <a:spLocks noChangeArrowheads="1"/>
            </p:cNvSpPr>
            <p:nvPr/>
          </p:nvSpPr>
          <p:spPr bwMode="auto">
            <a:xfrm>
              <a:off x="14364311" y="3443490"/>
              <a:ext cx="39028" cy="39030"/>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6" name="Freeform 560">
              <a:extLst>
                <a:ext uri="{FF2B5EF4-FFF2-40B4-BE49-F238E27FC236}">
                  <a16:creationId xmlns:a16="http://schemas.microsoft.com/office/drawing/2014/main" id="{4A17C075-9274-4A43-A8A4-DE2A5ED8E61D}"/>
                </a:ext>
              </a:extLst>
            </p:cNvPr>
            <p:cNvSpPr>
              <a:spLocks/>
            </p:cNvSpPr>
            <p:nvPr/>
          </p:nvSpPr>
          <p:spPr bwMode="auto">
            <a:xfrm>
              <a:off x="13577510" y="3679230"/>
              <a:ext cx="933546" cy="0"/>
            </a:xfrm>
            <a:custGeom>
              <a:avLst/>
              <a:gdLst>
                <a:gd name="T0" fmla="*/ 0 w 598"/>
                <a:gd name="T1" fmla="*/ 598 w 598"/>
                <a:gd name="T2" fmla="*/ 0 w 598"/>
                <a:gd name="T3" fmla="*/ 0 w 598"/>
                <a:gd name="T4" fmla="*/ 0 w 598"/>
              </a:gdLst>
              <a:ahLst/>
              <a:cxnLst>
                <a:cxn ang="0">
                  <a:pos x="T0" y="0"/>
                </a:cxn>
                <a:cxn ang="0">
                  <a:pos x="T1" y="0"/>
                </a:cxn>
                <a:cxn ang="0">
                  <a:pos x="T2" y="0"/>
                </a:cxn>
                <a:cxn ang="0">
                  <a:pos x="T3" y="0"/>
                </a:cxn>
                <a:cxn ang="0">
                  <a:pos x="T4" y="0"/>
                </a:cxn>
              </a:cxnLst>
              <a:rect l="0" t="0" r="r" b="b"/>
              <a:pathLst>
                <a:path w="598">
                  <a:moveTo>
                    <a:pt x="0" y="0"/>
                  </a:moveTo>
                  <a:lnTo>
                    <a:pt x="59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7" name="Freeform 561">
              <a:extLst>
                <a:ext uri="{FF2B5EF4-FFF2-40B4-BE49-F238E27FC236}">
                  <a16:creationId xmlns:a16="http://schemas.microsoft.com/office/drawing/2014/main" id="{FE3E51F6-12AB-44B9-9625-2800C8542320}"/>
                </a:ext>
              </a:extLst>
            </p:cNvPr>
            <p:cNvSpPr>
              <a:spLocks/>
            </p:cNvSpPr>
            <p:nvPr/>
          </p:nvSpPr>
          <p:spPr bwMode="auto">
            <a:xfrm>
              <a:off x="14155121" y="3679230"/>
              <a:ext cx="48395" cy="37469"/>
            </a:xfrm>
            <a:custGeom>
              <a:avLst/>
              <a:gdLst>
                <a:gd name="T0" fmla="*/ 0 w 31"/>
                <a:gd name="T1" fmla="*/ 0 h 24"/>
                <a:gd name="T2" fmla="*/ 31 w 31"/>
                <a:gd name="T3" fmla="*/ 24 h 24"/>
                <a:gd name="T4" fmla="*/ 0 w 31"/>
                <a:gd name="T5" fmla="*/ 0 h 24"/>
                <a:gd name="T6" fmla="*/ 0 w 31"/>
                <a:gd name="T7" fmla="*/ 0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4"/>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Freeform 562">
              <a:extLst>
                <a:ext uri="{FF2B5EF4-FFF2-40B4-BE49-F238E27FC236}">
                  <a16:creationId xmlns:a16="http://schemas.microsoft.com/office/drawing/2014/main" id="{E6078C39-98FA-423A-9271-E8A911BC57D1}"/>
                </a:ext>
              </a:extLst>
            </p:cNvPr>
            <p:cNvSpPr>
              <a:spLocks/>
            </p:cNvSpPr>
            <p:nvPr/>
          </p:nvSpPr>
          <p:spPr bwMode="auto">
            <a:xfrm>
              <a:off x="14201955" y="3716699"/>
              <a:ext cx="1561" cy="26540"/>
            </a:xfrm>
            <a:custGeom>
              <a:avLst/>
              <a:gdLst>
                <a:gd name="T0" fmla="*/ 0 w 1"/>
                <a:gd name="T1" fmla="*/ 0 h 17"/>
                <a:gd name="T2" fmla="*/ 1 w 1"/>
                <a:gd name="T3" fmla="*/ 17 h 17"/>
                <a:gd name="T4" fmla="*/ 0 w 1"/>
                <a:gd name="T5" fmla="*/ 0 h 17"/>
                <a:gd name="T6" fmla="*/ 0 w 1"/>
                <a:gd name="T7" fmla="*/ 0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1" y="17"/>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Freeform 563">
              <a:extLst>
                <a:ext uri="{FF2B5EF4-FFF2-40B4-BE49-F238E27FC236}">
                  <a16:creationId xmlns:a16="http://schemas.microsoft.com/office/drawing/2014/main" id="{0C8D7C26-A24A-4541-9A10-A18956EAB4FE}"/>
                </a:ext>
              </a:extLst>
            </p:cNvPr>
            <p:cNvSpPr>
              <a:spLocks/>
            </p:cNvSpPr>
            <p:nvPr/>
          </p:nvSpPr>
          <p:spPr bwMode="auto">
            <a:xfrm>
              <a:off x="14201955" y="3716699"/>
              <a:ext cx="64006" cy="26540"/>
            </a:xfrm>
            <a:custGeom>
              <a:avLst/>
              <a:gdLst>
                <a:gd name="T0" fmla="*/ 0 w 41"/>
                <a:gd name="T1" fmla="*/ 17 h 17"/>
                <a:gd name="T2" fmla="*/ 41 w 41"/>
                <a:gd name="T3" fmla="*/ 0 h 17"/>
                <a:gd name="T4" fmla="*/ 0 w 41"/>
                <a:gd name="T5" fmla="*/ 17 h 17"/>
                <a:gd name="T6" fmla="*/ 0 w 41"/>
                <a:gd name="T7" fmla="*/ 17 h 17"/>
                <a:gd name="T8" fmla="*/ 0 w 41"/>
                <a:gd name="T9" fmla="*/ 17 h 17"/>
              </a:gdLst>
              <a:ahLst/>
              <a:cxnLst>
                <a:cxn ang="0">
                  <a:pos x="T0" y="T1"/>
                </a:cxn>
                <a:cxn ang="0">
                  <a:pos x="T2" y="T3"/>
                </a:cxn>
                <a:cxn ang="0">
                  <a:pos x="T4" y="T5"/>
                </a:cxn>
                <a:cxn ang="0">
                  <a:pos x="T6" y="T7"/>
                </a:cxn>
                <a:cxn ang="0">
                  <a:pos x="T8" y="T9"/>
                </a:cxn>
              </a:cxnLst>
              <a:rect l="0" t="0" r="r" b="b"/>
              <a:pathLst>
                <a:path w="41" h="17">
                  <a:moveTo>
                    <a:pt x="0" y="17"/>
                  </a:moveTo>
                  <a:lnTo>
                    <a:pt x="41" y="0"/>
                  </a:lnTo>
                  <a:lnTo>
                    <a:pt x="0" y="17"/>
                  </a:lnTo>
                  <a:lnTo>
                    <a:pt x="0" y="17"/>
                  </a:lnTo>
                  <a:lnTo>
                    <a:pt x="0" y="17"/>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Freeform 564">
              <a:extLst>
                <a:ext uri="{FF2B5EF4-FFF2-40B4-BE49-F238E27FC236}">
                  <a16:creationId xmlns:a16="http://schemas.microsoft.com/office/drawing/2014/main" id="{A4AF07D1-01CA-4AEC-9CD8-CD4F2FE237F5}"/>
                </a:ext>
              </a:extLst>
            </p:cNvPr>
            <p:cNvSpPr>
              <a:spLocks/>
            </p:cNvSpPr>
            <p:nvPr/>
          </p:nvSpPr>
          <p:spPr bwMode="auto">
            <a:xfrm>
              <a:off x="14240983" y="3716699"/>
              <a:ext cx="29661" cy="60887"/>
            </a:xfrm>
            <a:custGeom>
              <a:avLst/>
              <a:gdLst>
                <a:gd name="T0" fmla="*/ 19 w 19"/>
                <a:gd name="T1" fmla="*/ 0 h 39"/>
                <a:gd name="T2" fmla="*/ 0 w 19"/>
                <a:gd name="T3" fmla="*/ 39 h 39"/>
                <a:gd name="T4" fmla="*/ 19 w 19"/>
                <a:gd name="T5" fmla="*/ 0 h 39"/>
                <a:gd name="T6" fmla="*/ 19 w 19"/>
                <a:gd name="T7" fmla="*/ 0 h 39"/>
                <a:gd name="T8" fmla="*/ 19 w 19"/>
                <a:gd name="T9" fmla="*/ 0 h 39"/>
              </a:gdLst>
              <a:ahLst/>
              <a:cxnLst>
                <a:cxn ang="0">
                  <a:pos x="T0" y="T1"/>
                </a:cxn>
                <a:cxn ang="0">
                  <a:pos x="T2" y="T3"/>
                </a:cxn>
                <a:cxn ang="0">
                  <a:pos x="T4" y="T5"/>
                </a:cxn>
                <a:cxn ang="0">
                  <a:pos x="T6" y="T7"/>
                </a:cxn>
                <a:cxn ang="0">
                  <a:pos x="T8" y="T9"/>
                </a:cxn>
              </a:cxnLst>
              <a:rect l="0" t="0" r="r" b="b"/>
              <a:pathLst>
                <a:path w="19" h="39">
                  <a:moveTo>
                    <a:pt x="19" y="0"/>
                  </a:moveTo>
                  <a:lnTo>
                    <a:pt x="0" y="39"/>
                  </a:lnTo>
                  <a:lnTo>
                    <a:pt x="19" y="0"/>
                  </a:lnTo>
                  <a:lnTo>
                    <a:pt x="19" y="0"/>
                  </a:lnTo>
                  <a:lnTo>
                    <a:pt x="19"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Freeform 565">
              <a:extLst>
                <a:ext uri="{FF2B5EF4-FFF2-40B4-BE49-F238E27FC236}">
                  <a16:creationId xmlns:a16="http://schemas.microsoft.com/office/drawing/2014/main" id="{64D733AC-4417-4F22-B80A-0D7D3235897D}"/>
                </a:ext>
              </a:extLst>
            </p:cNvPr>
            <p:cNvSpPr>
              <a:spLocks/>
            </p:cNvSpPr>
            <p:nvPr/>
          </p:nvSpPr>
          <p:spPr bwMode="auto">
            <a:xfrm>
              <a:off x="14242544" y="3752606"/>
              <a:ext cx="62445" cy="24979"/>
            </a:xfrm>
            <a:custGeom>
              <a:avLst/>
              <a:gdLst>
                <a:gd name="T0" fmla="*/ 0 w 40"/>
                <a:gd name="T1" fmla="*/ 16 h 16"/>
                <a:gd name="T2" fmla="*/ 40 w 40"/>
                <a:gd name="T3" fmla="*/ 0 h 16"/>
                <a:gd name="T4" fmla="*/ 0 w 40"/>
                <a:gd name="T5" fmla="*/ 16 h 16"/>
                <a:gd name="T6" fmla="*/ 0 w 40"/>
                <a:gd name="T7" fmla="*/ 16 h 16"/>
                <a:gd name="T8" fmla="*/ 0 w 40"/>
                <a:gd name="T9" fmla="*/ 16 h 16"/>
              </a:gdLst>
              <a:ahLst/>
              <a:cxnLst>
                <a:cxn ang="0">
                  <a:pos x="T0" y="T1"/>
                </a:cxn>
                <a:cxn ang="0">
                  <a:pos x="T2" y="T3"/>
                </a:cxn>
                <a:cxn ang="0">
                  <a:pos x="T4" y="T5"/>
                </a:cxn>
                <a:cxn ang="0">
                  <a:pos x="T6" y="T7"/>
                </a:cxn>
                <a:cxn ang="0">
                  <a:pos x="T8" y="T9"/>
                </a:cxn>
              </a:cxnLst>
              <a:rect l="0" t="0" r="r" b="b"/>
              <a:pathLst>
                <a:path w="40" h="16">
                  <a:moveTo>
                    <a:pt x="0" y="16"/>
                  </a:moveTo>
                  <a:lnTo>
                    <a:pt x="40" y="0"/>
                  </a:lnTo>
                  <a:lnTo>
                    <a:pt x="0" y="16"/>
                  </a:lnTo>
                  <a:lnTo>
                    <a:pt x="0" y="16"/>
                  </a:lnTo>
                  <a:lnTo>
                    <a:pt x="0" y="16"/>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Freeform 566">
              <a:extLst>
                <a:ext uri="{FF2B5EF4-FFF2-40B4-BE49-F238E27FC236}">
                  <a16:creationId xmlns:a16="http://schemas.microsoft.com/office/drawing/2014/main" id="{6F08EF69-EA2D-47E4-B101-B427B8B6F892}"/>
                </a:ext>
              </a:extLst>
            </p:cNvPr>
            <p:cNvSpPr>
              <a:spLocks/>
            </p:cNvSpPr>
            <p:nvPr/>
          </p:nvSpPr>
          <p:spPr bwMode="auto">
            <a:xfrm>
              <a:off x="14284694" y="3747923"/>
              <a:ext cx="28100" cy="64009"/>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Freeform 567">
              <a:extLst>
                <a:ext uri="{FF2B5EF4-FFF2-40B4-BE49-F238E27FC236}">
                  <a16:creationId xmlns:a16="http://schemas.microsoft.com/office/drawing/2014/main" id="{91F8D4F9-F866-4C56-9F82-ED45AA26166C}"/>
                </a:ext>
              </a:extLst>
            </p:cNvPr>
            <p:cNvSpPr>
              <a:spLocks/>
            </p:cNvSpPr>
            <p:nvPr/>
          </p:nvSpPr>
          <p:spPr bwMode="auto">
            <a:xfrm>
              <a:off x="14286255" y="3794759"/>
              <a:ext cx="35906" cy="17173"/>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Freeform 568">
              <a:extLst>
                <a:ext uri="{FF2B5EF4-FFF2-40B4-BE49-F238E27FC236}">
                  <a16:creationId xmlns:a16="http://schemas.microsoft.com/office/drawing/2014/main" id="{6DE4A570-3B2B-4A99-85EF-96A22A872AC6}"/>
                </a:ext>
              </a:extLst>
            </p:cNvPr>
            <p:cNvSpPr>
              <a:spLocks/>
            </p:cNvSpPr>
            <p:nvPr/>
          </p:nvSpPr>
          <p:spPr bwMode="auto">
            <a:xfrm>
              <a:off x="14315916" y="3794759"/>
              <a:ext cx="71811" cy="53081"/>
            </a:xfrm>
            <a:custGeom>
              <a:avLst/>
              <a:gdLst>
                <a:gd name="T0" fmla="*/ 0 w 46"/>
                <a:gd name="T1" fmla="*/ 0 h 34"/>
                <a:gd name="T2" fmla="*/ 46 w 46"/>
                <a:gd name="T3" fmla="*/ 34 h 34"/>
                <a:gd name="T4" fmla="*/ 0 w 46"/>
                <a:gd name="T5" fmla="*/ 0 h 34"/>
                <a:gd name="T6" fmla="*/ 0 w 46"/>
                <a:gd name="T7" fmla="*/ 0 h 34"/>
                <a:gd name="T8" fmla="*/ 0 w 46"/>
                <a:gd name="T9" fmla="*/ 0 h 34"/>
              </a:gdLst>
              <a:ahLst/>
              <a:cxnLst>
                <a:cxn ang="0">
                  <a:pos x="T0" y="T1"/>
                </a:cxn>
                <a:cxn ang="0">
                  <a:pos x="T2" y="T3"/>
                </a:cxn>
                <a:cxn ang="0">
                  <a:pos x="T4" y="T5"/>
                </a:cxn>
                <a:cxn ang="0">
                  <a:pos x="T6" y="T7"/>
                </a:cxn>
                <a:cxn ang="0">
                  <a:pos x="T8" y="T9"/>
                </a:cxn>
              </a:cxnLst>
              <a:rect l="0" t="0" r="r" b="b"/>
              <a:pathLst>
                <a:path w="46" h="34">
                  <a:moveTo>
                    <a:pt x="0" y="0"/>
                  </a:moveTo>
                  <a:lnTo>
                    <a:pt x="46" y="34"/>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Line 569">
              <a:extLst>
                <a:ext uri="{FF2B5EF4-FFF2-40B4-BE49-F238E27FC236}">
                  <a16:creationId xmlns:a16="http://schemas.microsoft.com/office/drawing/2014/main" id="{1079E8D7-94BC-475A-94CC-04ABE8358DE9}"/>
                </a:ext>
              </a:extLst>
            </p:cNvPr>
            <p:cNvSpPr>
              <a:spLocks noChangeShapeType="1"/>
            </p:cNvSpPr>
            <p:nvPr/>
          </p:nvSpPr>
          <p:spPr bwMode="auto">
            <a:xfrm>
              <a:off x="13577510" y="3679230"/>
              <a:ext cx="933546"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6" name="Line 570">
              <a:extLst>
                <a:ext uri="{FF2B5EF4-FFF2-40B4-BE49-F238E27FC236}">
                  <a16:creationId xmlns:a16="http://schemas.microsoft.com/office/drawing/2014/main" id="{746F4DDF-DAEB-42C7-BE7D-4164265C5F99}"/>
                </a:ext>
              </a:extLst>
            </p:cNvPr>
            <p:cNvSpPr>
              <a:spLocks noChangeShapeType="1"/>
            </p:cNvSpPr>
            <p:nvPr/>
          </p:nvSpPr>
          <p:spPr bwMode="auto">
            <a:xfrm>
              <a:off x="14155121" y="3679230"/>
              <a:ext cx="48395" cy="3746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7" name="Line 571">
              <a:extLst>
                <a:ext uri="{FF2B5EF4-FFF2-40B4-BE49-F238E27FC236}">
                  <a16:creationId xmlns:a16="http://schemas.microsoft.com/office/drawing/2014/main" id="{F1964417-9A7C-47B5-ABC1-BEC918C3558A}"/>
                </a:ext>
              </a:extLst>
            </p:cNvPr>
            <p:cNvSpPr>
              <a:spLocks noChangeShapeType="1"/>
            </p:cNvSpPr>
            <p:nvPr/>
          </p:nvSpPr>
          <p:spPr bwMode="auto">
            <a:xfrm>
              <a:off x="14201955" y="3716699"/>
              <a:ext cx="1561" cy="2654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8" name="Line 572">
              <a:extLst>
                <a:ext uri="{FF2B5EF4-FFF2-40B4-BE49-F238E27FC236}">
                  <a16:creationId xmlns:a16="http://schemas.microsoft.com/office/drawing/2014/main" id="{BEC43428-E377-46BE-95B6-A9FB3E11390B}"/>
                </a:ext>
              </a:extLst>
            </p:cNvPr>
            <p:cNvSpPr>
              <a:spLocks noChangeShapeType="1"/>
            </p:cNvSpPr>
            <p:nvPr/>
          </p:nvSpPr>
          <p:spPr bwMode="auto">
            <a:xfrm flipV="1">
              <a:off x="14201955" y="3716699"/>
              <a:ext cx="64006" cy="2654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9" name="Line 573">
              <a:extLst>
                <a:ext uri="{FF2B5EF4-FFF2-40B4-BE49-F238E27FC236}">
                  <a16:creationId xmlns:a16="http://schemas.microsoft.com/office/drawing/2014/main" id="{8BE9DCC5-7352-45CA-A1F0-4CA4C56F9F2D}"/>
                </a:ext>
              </a:extLst>
            </p:cNvPr>
            <p:cNvSpPr>
              <a:spLocks noChangeShapeType="1"/>
            </p:cNvSpPr>
            <p:nvPr/>
          </p:nvSpPr>
          <p:spPr bwMode="auto">
            <a:xfrm flipH="1">
              <a:off x="14240983" y="3716699"/>
              <a:ext cx="29661" cy="60887"/>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0" name="Line 574">
              <a:extLst>
                <a:ext uri="{FF2B5EF4-FFF2-40B4-BE49-F238E27FC236}">
                  <a16:creationId xmlns:a16="http://schemas.microsoft.com/office/drawing/2014/main" id="{002E1C88-8EF8-4FCD-BD18-472DBBFA75CA}"/>
                </a:ext>
              </a:extLst>
            </p:cNvPr>
            <p:cNvSpPr>
              <a:spLocks noChangeShapeType="1"/>
            </p:cNvSpPr>
            <p:nvPr/>
          </p:nvSpPr>
          <p:spPr bwMode="auto">
            <a:xfrm flipV="1">
              <a:off x="14242544" y="3752606"/>
              <a:ext cx="62445" cy="2497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1" name="Line 575">
              <a:extLst>
                <a:ext uri="{FF2B5EF4-FFF2-40B4-BE49-F238E27FC236}">
                  <a16:creationId xmlns:a16="http://schemas.microsoft.com/office/drawing/2014/main" id="{1FA415B7-56DB-48F2-A193-B8B6DEC4B5C7}"/>
                </a:ext>
              </a:extLst>
            </p:cNvPr>
            <p:cNvSpPr>
              <a:spLocks noChangeShapeType="1"/>
            </p:cNvSpPr>
            <p:nvPr/>
          </p:nvSpPr>
          <p:spPr bwMode="auto">
            <a:xfrm flipH="1">
              <a:off x="14284694" y="3747923"/>
              <a:ext cx="28100" cy="6400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2" name="Line 576">
              <a:extLst>
                <a:ext uri="{FF2B5EF4-FFF2-40B4-BE49-F238E27FC236}">
                  <a16:creationId xmlns:a16="http://schemas.microsoft.com/office/drawing/2014/main" id="{16B53B07-B3EC-4E5C-B040-E6011F94C225}"/>
                </a:ext>
              </a:extLst>
            </p:cNvPr>
            <p:cNvSpPr>
              <a:spLocks noChangeShapeType="1"/>
            </p:cNvSpPr>
            <p:nvPr/>
          </p:nvSpPr>
          <p:spPr bwMode="auto">
            <a:xfrm flipV="1">
              <a:off x="14286255" y="3794759"/>
              <a:ext cx="35906" cy="1717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3" name="Line 577">
              <a:extLst>
                <a:ext uri="{FF2B5EF4-FFF2-40B4-BE49-F238E27FC236}">
                  <a16:creationId xmlns:a16="http://schemas.microsoft.com/office/drawing/2014/main" id="{13D1D1D0-554F-4F71-95DA-7FE53AE90202}"/>
                </a:ext>
              </a:extLst>
            </p:cNvPr>
            <p:cNvSpPr>
              <a:spLocks noChangeShapeType="1"/>
            </p:cNvSpPr>
            <p:nvPr/>
          </p:nvSpPr>
          <p:spPr bwMode="auto">
            <a:xfrm>
              <a:off x="14315916" y="3794759"/>
              <a:ext cx="71811" cy="5308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4" name="Oval 578">
              <a:extLst>
                <a:ext uri="{FF2B5EF4-FFF2-40B4-BE49-F238E27FC236}">
                  <a16:creationId xmlns:a16="http://schemas.microsoft.com/office/drawing/2014/main" id="{127676C1-0CC3-45CA-8599-FE0C4EB30EFF}"/>
                </a:ext>
              </a:extLst>
            </p:cNvPr>
            <p:cNvSpPr>
              <a:spLocks noChangeArrowheads="1"/>
            </p:cNvSpPr>
            <p:nvPr/>
          </p:nvSpPr>
          <p:spPr bwMode="auto">
            <a:xfrm>
              <a:off x="14137949" y="3658935"/>
              <a:ext cx="4058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Oval 579">
              <a:extLst>
                <a:ext uri="{FF2B5EF4-FFF2-40B4-BE49-F238E27FC236}">
                  <a16:creationId xmlns:a16="http://schemas.microsoft.com/office/drawing/2014/main" id="{5CED401D-5C2F-4DD2-8288-C8AF7B5C7EC5}"/>
                </a:ext>
              </a:extLst>
            </p:cNvPr>
            <p:cNvSpPr>
              <a:spLocks noChangeArrowheads="1"/>
            </p:cNvSpPr>
            <p:nvPr/>
          </p:nvSpPr>
          <p:spPr bwMode="auto">
            <a:xfrm>
              <a:off x="14137949" y="3658935"/>
              <a:ext cx="4058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6" name="Oval 580">
              <a:extLst>
                <a:ext uri="{FF2B5EF4-FFF2-40B4-BE49-F238E27FC236}">
                  <a16:creationId xmlns:a16="http://schemas.microsoft.com/office/drawing/2014/main" id="{252A4D48-CB7F-49A5-891E-33710F92B51F}"/>
                </a:ext>
              </a:extLst>
            </p:cNvPr>
            <p:cNvSpPr>
              <a:spLocks noChangeArrowheads="1"/>
            </p:cNvSpPr>
            <p:nvPr/>
          </p:nvSpPr>
          <p:spPr bwMode="auto">
            <a:xfrm>
              <a:off x="14137949" y="3658935"/>
              <a:ext cx="4058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7" name="Oval 581">
              <a:extLst>
                <a:ext uri="{FF2B5EF4-FFF2-40B4-BE49-F238E27FC236}">
                  <a16:creationId xmlns:a16="http://schemas.microsoft.com/office/drawing/2014/main" id="{A20D6360-741F-464B-84FB-1956DC44ACF9}"/>
                </a:ext>
              </a:extLst>
            </p:cNvPr>
            <p:cNvSpPr>
              <a:spLocks noChangeArrowheads="1"/>
            </p:cNvSpPr>
            <p:nvPr/>
          </p:nvSpPr>
          <p:spPr bwMode="auto">
            <a:xfrm>
              <a:off x="14137949" y="3658935"/>
              <a:ext cx="4058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8" name="Oval 582">
              <a:extLst>
                <a:ext uri="{FF2B5EF4-FFF2-40B4-BE49-F238E27FC236}">
                  <a16:creationId xmlns:a16="http://schemas.microsoft.com/office/drawing/2014/main" id="{D3C27D76-83E3-4AAF-8EDF-3C2AF366461A}"/>
                </a:ext>
              </a:extLst>
            </p:cNvPr>
            <p:cNvSpPr>
              <a:spLocks noChangeArrowheads="1"/>
            </p:cNvSpPr>
            <p:nvPr/>
          </p:nvSpPr>
          <p:spPr bwMode="auto">
            <a:xfrm>
              <a:off x="14137949" y="3658935"/>
              <a:ext cx="4058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9" name="Oval 583">
              <a:extLst>
                <a:ext uri="{FF2B5EF4-FFF2-40B4-BE49-F238E27FC236}">
                  <a16:creationId xmlns:a16="http://schemas.microsoft.com/office/drawing/2014/main" id="{4F040D69-2E2B-4B3E-9C5D-32AD63105522}"/>
                </a:ext>
              </a:extLst>
            </p:cNvPr>
            <p:cNvSpPr>
              <a:spLocks noChangeArrowheads="1"/>
            </p:cNvSpPr>
            <p:nvPr/>
          </p:nvSpPr>
          <p:spPr bwMode="auto">
            <a:xfrm>
              <a:off x="14364311" y="3822860"/>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Oval 584">
              <a:extLst>
                <a:ext uri="{FF2B5EF4-FFF2-40B4-BE49-F238E27FC236}">
                  <a16:creationId xmlns:a16="http://schemas.microsoft.com/office/drawing/2014/main" id="{A7054BC8-3C80-413B-9C96-EACC4D6EDAAA}"/>
                </a:ext>
              </a:extLst>
            </p:cNvPr>
            <p:cNvSpPr>
              <a:spLocks noChangeArrowheads="1"/>
            </p:cNvSpPr>
            <p:nvPr/>
          </p:nvSpPr>
          <p:spPr bwMode="auto">
            <a:xfrm>
              <a:off x="14364311" y="3822860"/>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1" name="Oval 585">
              <a:extLst>
                <a:ext uri="{FF2B5EF4-FFF2-40B4-BE49-F238E27FC236}">
                  <a16:creationId xmlns:a16="http://schemas.microsoft.com/office/drawing/2014/main" id="{ED95F5BE-B47E-4258-91F8-A76CC04A19A5}"/>
                </a:ext>
              </a:extLst>
            </p:cNvPr>
            <p:cNvSpPr>
              <a:spLocks noChangeArrowheads="1"/>
            </p:cNvSpPr>
            <p:nvPr/>
          </p:nvSpPr>
          <p:spPr bwMode="auto">
            <a:xfrm>
              <a:off x="14364311" y="3822860"/>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2" name="Oval 586">
              <a:extLst>
                <a:ext uri="{FF2B5EF4-FFF2-40B4-BE49-F238E27FC236}">
                  <a16:creationId xmlns:a16="http://schemas.microsoft.com/office/drawing/2014/main" id="{A71135EC-0D05-4C06-A2E8-11F308B089C4}"/>
                </a:ext>
              </a:extLst>
            </p:cNvPr>
            <p:cNvSpPr>
              <a:spLocks noChangeArrowheads="1"/>
            </p:cNvSpPr>
            <p:nvPr/>
          </p:nvSpPr>
          <p:spPr bwMode="auto">
            <a:xfrm>
              <a:off x="14364311" y="3822860"/>
              <a:ext cx="39028"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Oval 587">
              <a:extLst>
                <a:ext uri="{FF2B5EF4-FFF2-40B4-BE49-F238E27FC236}">
                  <a16:creationId xmlns:a16="http://schemas.microsoft.com/office/drawing/2014/main" id="{5F2E79D8-28EE-4102-9D5B-1F9138747770}"/>
                </a:ext>
              </a:extLst>
            </p:cNvPr>
            <p:cNvSpPr>
              <a:spLocks noChangeArrowheads="1"/>
            </p:cNvSpPr>
            <p:nvPr/>
          </p:nvSpPr>
          <p:spPr bwMode="auto">
            <a:xfrm>
              <a:off x="14364311" y="3822860"/>
              <a:ext cx="39028"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4" name="Freeform 588">
              <a:extLst>
                <a:ext uri="{FF2B5EF4-FFF2-40B4-BE49-F238E27FC236}">
                  <a16:creationId xmlns:a16="http://schemas.microsoft.com/office/drawing/2014/main" id="{5782B2C1-A9B3-485F-92F7-CA1DB995D3D2}"/>
                </a:ext>
              </a:extLst>
            </p:cNvPr>
            <p:cNvSpPr>
              <a:spLocks/>
            </p:cNvSpPr>
            <p:nvPr/>
          </p:nvSpPr>
          <p:spPr bwMode="auto">
            <a:xfrm>
              <a:off x="13569704" y="4072651"/>
              <a:ext cx="931985" cy="0"/>
            </a:xfrm>
            <a:custGeom>
              <a:avLst/>
              <a:gdLst>
                <a:gd name="T0" fmla="*/ 0 w 597"/>
                <a:gd name="T1" fmla="*/ 597 w 597"/>
                <a:gd name="T2" fmla="*/ 0 w 597"/>
                <a:gd name="T3" fmla="*/ 0 w 597"/>
                <a:gd name="T4" fmla="*/ 0 w 597"/>
              </a:gdLst>
              <a:ahLst/>
              <a:cxnLst>
                <a:cxn ang="0">
                  <a:pos x="T0" y="0"/>
                </a:cxn>
                <a:cxn ang="0">
                  <a:pos x="T1" y="0"/>
                </a:cxn>
                <a:cxn ang="0">
                  <a:pos x="T2" y="0"/>
                </a:cxn>
                <a:cxn ang="0">
                  <a:pos x="T3" y="0"/>
                </a:cxn>
                <a:cxn ang="0">
                  <a:pos x="T4" y="0"/>
                </a:cxn>
              </a:cxnLst>
              <a:rect l="0" t="0" r="r" b="b"/>
              <a:pathLst>
                <a:path w="597">
                  <a:moveTo>
                    <a:pt x="0" y="0"/>
                  </a:moveTo>
                  <a:lnTo>
                    <a:pt x="597"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5" name="Freeform 589">
              <a:extLst>
                <a:ext uri="{FF2B5EF4-FFF2-40B4-BE49-F238E27FC236}">
                  <a16:creationId xmlns:a16="http://schemas.microsoft.com/office/drawing/2014/main" id="{F430E39E-B43D-468E-95F5-95E3026C974F}"/>
                </a:ext>
              </a:extLst>
            </p:cNvPr>
            <p:cNvSpPr>
              <a:spLocks/>
            </p:cNvSpPr>
            <p:nvPr/>
          </p:nvSpPr>
          <p:spPr bwMode="auto">
            <a:xfrm>
              <a:off x="14373677" y="3983663"/>
              <a:ext cx="9367" cy="1036632"/>
            </a:xfrm>
            <a:custGeom>
              <a:avLst/>
              <a:gdLst>
                <a:gd name="T0" fmla="*/ 6 w 6"/>
                <a:gd name="T1" fmla="*/ 0 h 664"/>
                <a:gd name="T2" fmla="*/ 0 w 6"/>
                <a:gd name="T3" fmla="*/ 664 h 664"/>
                <a:gd name="T4" fmla="*/ 6 w 6"/>
                <a:gd name="T5" fmla="*/ 0 h 664"/>
                <a:gd name="T6" fmla="*/ 6 w 6"/>
                <a:gd name="T7" fmla="*/ 0 h 664"/>
                <a:gd name="T8" fmla="*/ 6 w 6"/>
                <a:gd name="T9" fmla="*/ 0 h 664"/>
              </a:gdLst>
              <a:ahLst/>
              <a:cxnLst>
                <a:cxn ang="0">
                  <a:pos x="T0" y="T1"/>
                </a:cxn>
                <a:cxn ang="0">
                  <a:pos x="T2" y="T3"/>
                </a:cxn>
                <a:cxn ang="0">
                  <a:pos x="T4" y="T5"/>
                </a:cxn>
                <a:cxn ang="0">
                  <a:pos x="T6" y="T7"/>
                </a:cxn>
                <a:cxn ang="0">
                  <a:pos x="T8" y="T9"/>
                </a:cxn>
              </a:cxnLst>
              <a:rect l="0" t="0" r="r" b="b"/>
              <a:pathLst>
                <a:path w="6" h="664">
                  <a:moveTo>
                    <a:pt x="6" y="0"/>
                  </a:moveTo>
                  <a:lnTo>
                    <a:pt x="0" y="664"/>
                  </a:lnTo>
                  <a:lnTo>
                    <a:pt x="6" y="0"/>
                  </a:lnTo>
                  <a:lnTo>
                    <a:pt x="6" y="0"/>
                  </a:lnTo>
                  <a:lnTo>
                    <a:pt x="6"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6" name="Freeform 590">
              <a:extLst>
                <a:ext uri="{FF2B5EF4-FFF2-40B4-BE49-F238E27FC236}">
                  <a16:creationId xmlns:a16="http://schemas.microsoft.com/office/drawing/2014/main" id="{B9AC0470-6325-4569-AFDB-AA27715D40A0}"/>
                </a:ext>
              </a:extLst>
            </p:cNvPr>
            <p:cNvSpPr>
              <a:spLocks/>
            </p:cNvSpPr>
            <p:nvPr/>
          </p:nvSpPr>
          <p:spPr bwMode="auto">
            <a:xfrm>
              <a:off x="14147316" y="4072651"/>
              <a:ext cx="46833" cy="34346"/>
            </a:xfrm>
            <a:custGeom>
              <a:avLst/>
              <a:gdLst>
                <a:gd name="T0" fmla="*/ 0 w 30"/>
                <a:gd name="T1" fmla="*/ 0 h 22"/>
                <a:gd name="T2" fmla="*/ 30 w 30"/>
                <a:gd name="T3" fmla="*/ 22 h 22"/>
                <a:gd name="T4" fmla="*/ 0 w 30"/>
                <a:gd name="T5" fmla="*/ 0 h 22"/>
                <a:gd name="T6" fmla="*/ 0 w 30"/>
                <a:gd name="T7" fmla="*/ 0 h 22"/>
                <a:gd name="T8" fmla="*/ 0 w 30"/>
                <a:gd name="T9" fmla="*/ 0 h 22"/>
              </a:gdLst>
              <a:ahLst/>
              <a:cxnLst>
                <a:cxn ang="0">
                  <a:pos x="T0" y="T1"/>
                </a:cxn>
                <a:cxn ang="0">
                  <a:pos x="T2" y="T3"/>
                </a:cxn>
                <a:cxn ang="0">
                  <a:pos x="T4" y="T5"/>
                </a:cxn>
                <a:cxn ang="0">
                  <a:pos x="T6" y="T7"/>
                </a:cxn>
                <a:cxn ang="0">
                  <a:pos x="T8" y="T9"/>
                </a:cxn>
              </a:cxnLst>
              <a:rect l="0" t="0" r="r" b="b"/>
              <a:pathLst>
                <a:path w="30" h="22">
                  <a:moveTo>
                    <a:pt x="0" y="0"/>
                  </a:moveTo>
                  <a:lnTo>
                    <a:pt x="30" y="22"/>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7" name="Freeform 591">
              <a:extLst>
                <a:ext uri="{FF2B5EF4-FFF2-40B4-BE49-F238E27FC236}">
                  <a16:creationId xmlns:a16="http://schemas.microsoft.com/office/drawing/2014/main" id="{1B3280F6-B2BD-403E-89DF-15EACE7BF178}"/>
                </a:ext>
              </a:extLst>
            </p:cNvPr>
            <p:cNvSpPr>
              <a:spLocks/>
            </p:cNvSpPr>
            <p:nvPr/>
          </p:nvSpPr>
          <p:spPr bwMode="auto">
            <a:xfrm>
              <a:off x="14192588" y="4106997"/>
              <a:ext cx="1561" cy="28101"/>
            </a:xfrm>
            <a:custGeom>
              <a:avLst/>
              <a:gdLst>
                <a:gd name="T0" fmla="*/ 0 w 1"/>
                <a:gd name="T1" fmla="*/ 0 h 18"/>
                <a:gd name="T2" fmla="*/ 1 w 1"/>
                <a:gd name="T3" fmla="*/ 18 h 18"/>
                <a:gd name="T4" fmla="*/ 0 w 1"/>
                <a:gd name="T5" fmla="*/ 0 h 18"/>
                <a:gd name="T6" fmla="*/ 0 w 1"/>
                <a:gd name="T7" fmla="*/ 0 h 18"/>
                <a:gd name="T8" fmla="*/ 0 w 1"/>
                <a:gd name="T9" fmla="*/ 0 h 18"/>
              </a:gdLst>
              <a:ahLst/>
              <a:cxnLst>
                <a:cxn ang="0">
                  <a:pos x="T0" y="T1"/>
                </a:cxn>
                <a:cxn ang="0">
                  <a:pos x="T2" y="T3"/>
                </a:cxn>
                <a:cxn ang="0">
                  <a:pos x="T4" y="T5"/>
                </a:cxn>
                <a:cxn ang="0">
                  <a:pos x="T6" y="T7"/>
                </a:cxn>
                <a:cxn ang="0">
                  <a:pos x="T8" y="T9"/>
                </a:cxn>
              </a:cxnLst>
              <a:rect l="0" t="0" r="r" b="b"/>
              <a:pathLst>
                <a:path w="1" h="18">
                  <a:moveTo>
                    <a:pt x="0" y="0"/>
                  </a:moveTo>
                  <a:lnTo>
                    <a:pt x="1" y="18"/>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8" name="Freeform 592">
              <a:extLst>
                <a:ext uri="{FF2B5EF4-FFF2-40B4-BE49-F238E27FC236}">
                  <a16:creationId xmlns:a16="http://schemas.microsoft.com/office/drawing/2014/main" id="{BB4813D5-6478-4DCE-8227-A5B140E24999}"/>
                </a:ext>
              </a:extLst>
            </p:cNvPr>
            <p:cNvSpPr>
              <a:spLocks/>
            </p:cNvSpPr>
            <p:nvPr/>
          </p:nvSpPr>
          <p:spPr bwMode="auto">
            <a:xfrm>
              <a:off x="14194149" y="4106997"/>
              <a:ext cx="62445" cy="28101"/>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9" name="Freeform 593">
              <a:extLst>
                <a:ext uri="{FF2B5EF4-FFF2-40B4-BE49-F238E27FC236}">
                  <a16:creationId xmlns:a16="http://schemas.microsoft.com/office/drawing/2014/main" id="{DA381A43-1241-4AC4-B49F-5A5DBA430140}"/>
                </a:ext>
              </a:extLst>
            </p:cNvPr>
            <p:cNvSpPr>
              <a:spLocks/>
            </p:cNvSpPr>
            <p:nvPr/>
          </p:nvSpPr>
          <p:spPr bwMode="auto">
            <a:xfrm>
              <a:off x="14233177" y="4106997"/>
              <a:ext cx="24978" cy="64009"/>
            </a:xfrm>
            <a:custGeom>
              <a:avLst/>
              <a:gdLst>
                <a:gd name="T0" fmla="*/ 16 w 16"/>
                <a:gd name="T1" fmla="*/ 0 h 41"/>
                <a:gd name="T2" fmla="*/ 0 w 16"/>
                <a:gd name="T3" fmla="*/ 41 h 41"/>
                <a:gd name="T4" fmla="*/ 16 w 16"/>
                <a:gd name="T5" fmla="*/ 0 h 41"/>
                <a:gd name="T6" fmla="*/ 16 w 16"/>
                <a:gd name="T7" fmla="*/ 0 h 41"/>
                <a:gd name="T8" fmla="*/ 16 w 16"/>
                <a:gd name="T9" fmla="*/ 0 h 41"/>
              </a:gdLst>
              <a:ahLst/>
              <a:cxnLst>
                <a:cxn ang="0">
                  <a:pos x="T0" y="T1"/>
                </a:cxn>
                <a:cxn ang="0">
                  <a:pos x="T2" y="T3"/>
                </a:cxn>
                <a:cxn ang="0">
                  <a:pos x="T4" y="T5"/>
                </a:cxn>
                <a:cxn ang="0">
                  <a:pos x="T6" y="T7"/>
                </a:cxn>
                <a:cxn ang="0">
                  <a:pos x="T8" y="T9"/>
                </a:cxn>
              </a:cxnLst>
              <a:rect l="0" t="0" r="r" b="b"/>
              <a:pathLst>
                <a:path w="16" h="41">
                  <a:moveTo>
                    <a:pt x="16" y="0"/>
                  </a:moveTo>
                  <a:lnTo>
                    <a:pt x="0" y="41"/>
                  </a:lnTo>
                  <a:lnTo>
                    <a:pt x="16" y="0"/>
                  </a:lnTo>
                  <a:lnTo>
                    <a:pt x="16" y="0"/>
                  </a:lnTo>
                  <a:lnTo>
                    <a:pt x="16"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594">
              <a:extLst>
                <a:ext uri="{FF2B5EF4-FFF2-40B4-BE49-F238E27FC236}">
                  <a16:creationId xmlns:a16="http://schemas.microsoft.com/office/drawing/2014/main" id="{53085238-C996-47A3-9EE3-12BF2F75B994}"/>
                </a:ext>
              </a:extLst>
            </p:cNvPr>
            <p:cNvSpPr>
              <a:spLocks/>
            </p:cNvSpPr>
            <p:nvPr/>
          </p:nvSpPr>
          <p:spPr bwMode="auto">
            <a:xfrm>
              <a:off x="14233177" y="4141343"/>
              <a:ext cx="64006" cy="29663"/>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1" name="Freeform 595">
              <a:extLst>
                <a:ext uri="{FF2B5EF4-FFF2-40B4-BE49-F238E27FC236}">
                  <a16:creationId xmlns:a16="http://schemas.microsoft.com/office/drawing/2014/main" id="{DA1E0C00-8617-4384-903D-86D6454C38B9}"/>
                </a:ext>
              </a:extLst>
            </p:cNvPr>
            <p:cNvSpPr>
              <a:spLocks/>
            </p:cNvSpPr>
            <p:nvPr/>
          </p:nvSpPr>
          <p:spPr bwMode="auto">
            <a:xfrm>
              <a:off x="14275327" y="4136660"/>
              <a:ext cx="26539" cy="65570"/>
            </a:xfrm>
            <a:custGeom>
              <a:avLst/>
              <a:gdLst>
                <a:gd name="T0" fmla="*/ 17 w 17"/>
                <a:gd name="T1" fmla="*/ 0 h 42"/>
                <a:gd name="T2" fmla="*/ 0 w 17"/>
                <a:gd name="T3" fmla="*/ 42 h 42"/>
                <a:gd name="T4" fmla="*/ 17 w 17"/>
                <a:gd name="T5" fmla="*/ 0 h 42"/>
                <a:gd name="T6" fmla="*/ 17 w 17"/>
                <a:gd name="T7" fmla="*/ 0 h 42"/>
                <a:gd name="T8" fmla="*/ 17 w 17"/>
                <a:gd name="T9" fmla="*/ 0 h 42"/>
              </a:gdLst>
              <a:ahLst/>
              <a:cxnLst>
                <a:cxn ang="0">
                  <a:pos x="T0" y="T1"/>
                </a:cxn>
                <a:cxn ang="0">
                  <a:pos x="T2" y="T3"/>
                </a:cxn>
                <a:cxn ang="0">
                  <a:pos x="T4" y="T5"/>
                </a:cxn>
                <a:cxn ang="0">
                  <a:pos x="T6" y="T7"/>
                </a:cxn>
                <a:cxn ang="0">
                  <a:pos x="T8" y="T9"/>
                </a:cxn>
              </a:cxnLst>
              <a:rect l="0" t="0" r="r" b="b"/>
              <a:pathLst>
                <a:path w="17" h="42">
                  <a:moveTo>
                    <a:pt x="17" y="0"/>
                  </a:moveTo>
                  <a:lnTo>
                    <a:pt x="0" y="42"/>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2" name="Freeform 596">
              <a:extLst>
                <a:ext uri="{FF2B5EF4-FFF2-40B4-BE49-F238E27FC236}">
                  <a16:creationId xmlns:a16="http://schemas.microsoft.com/office/drawing/2014/main" id="{C0B13302-2D7B-4D85-9BAE-0EF6E1640899}"/>
                </a:ext>
              </a:extLst>
            </p:cNvPr>
            <p:cNvSpPr>
              <a:spLocks/>
            </p:cNvSpPr>
            <p:nvPr/>
          </p:nvSpPr>
          <p:spPr bwMode="auto">
            <a:xfrm>
              <a:off x="14276888" y="4185057"/>
              <a:ext cx="35906" cy="17173"/>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3" name="Freeform 597">
              <a:extLst>
                <a:ext uri="{FF2B5EF4-FFF2-40B4-BE49-F238E27FC236}">
                  <a16:creationId xmlns:a16="http://schemas.microsoft.com/office/drawing/2014/main" id="{CAFDB479-CBF8-48F3-A454-D66A95190FFE}"/>
                </a:ext>
              </a:extLst>
            </p:cNvPr>
            <p:cNvSpPr>
              <a:spLocks/>
            </p:cNvSpPr>
            <p:nvPr/>
          </p:nvSpPr>
          <p:spPr bwMode="auto">
            <a:xfrm>
              <a:off x="14308111" y="4185057"/>
              <a:ext cx="71811" cy="53081"/>
            </a:xfrm>
            <a:custGeom>
              <a:avLst/>
              <a:gdLst>
                <a:gd name="T0" fmla="*/ 0 w 46"/>
                <a:gd name="T1" fmla="*/ 0 h 34"/>
                <a:gd name="T2" fmla="*/ 46 w 46"/>
                <a:gd name="T3" fmla="*/ 34 h 34"/>
                <a:gd name="T4" fmla="*/ 0 w 46"/>
                <a:gd name="T5" fmla="*/ 0 h 34"/>
                <a:gd name="T6" fmla="*/ 0 w 46"/>
                <a:gd name="T7" fmla="*/ 0 h 34"/>
                <a:gd name="T8" fmla="*/ 0 w 46"/>
                <a:gd name="T9" fmla="*/ 0 h 34"/>
              </a:gdLst>
              <a:ahLst/>
              <a:cxnLst>
                <a:cxn ang="0">
                  <a:pos x="T0" y="T1"/>
                </a:cxn>
                <a:cxn ang="0">
                  <a:pos x="T2" y="T3"/>
                </a:cxn>
                <a:cxn ang="0">
                  <a:pos x="T4" y="T5"/>
                </a:cxn>
                <a:cxn ang="0">
                  <a:pos x="T6" y="T7"/>
                </a:cxn>
                <a:cxn ang="0">
                  <a:pos x="T8" y="T9"/>
                </a:cxn>
              </a:cxnLst>
              <a:rect l="0" t="0" r="r" b="b"/>
              <a:pathLst>
                <a:path w="46" h="34">
                  <a:moveTo>
                    <a:pt x="0" y="0"/>
                  </a:moveTo>
                  <a:lnTo>
                    <a:pt x="46" y="34"/>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Line 598">
              <a:extLst>
                <a:ext uri="{FF2B5EF4-FFF2-40B4-BE49-F238E27FC236}">
                  <a16:creationId xmlns:a16="http://schemas.microsoft.com/office/drawing/2014/main" id="{091DB7DF-4364-40AD-9664-4B2614246307}"/>
                </a:ext>
              </a:extLst>
            </p:cNvPr>
            <p:cNvSpPr>
              <a:spLocks noChangeShapeType="1"/>
            </p:cNvSpPr>
            <p:nvPr/>
          </p:nvSpPr>
          <p:spPr bwMode="auto">
            <a:xfrm>
              <a:off x="13569704" y="4072651"/>
              <a:ext cx="931985"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Line 599">
              <a:extLst>
                <a:ext uri="{FF2B5EF4-FFF2-40B4-BE49-F238E27FC236}">
                  <a16:creationId xmlns:a16="http://schemas.microsoft.com/office/drawing/2014/main" id="{53CDDDCB-FDDA-4757-9D62-ED45DBC4EFC8}"/>
                </a:ext>
              </a:extLst>
            </p:cNvPr>
            <p:cNvSpPr>
              <a:spLocks noChangeShapeType="1"/>
            </p:cNvSpPr>
            <p:nvPr/>
          </p:nvSpPr>
          <p:spPr bwMode="auto">
            <a:xfrm flipH="1">
              <a:off x="14373677" y="3983663"/>
              <a:ext cx="9367" cy="1036632"/>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6" name="Line 600">
              <a:extLst>
                <a:ext uri="{FF2B5EF4-FFF2-40B4-BE49-F238E27FC236}">
                  <a16:creationId xmlns:a16="http://schemas.microsoft.com/office/drawing/2014/main" id="{FB46A733-4BF5-4A89-99E9-726F719701AB}"/>
                </a:ext>
              </a:extLst>
            </p:cNvPr>
            <p:cNvSpPr>
              <a:spLocks noChangeShapeType="1"/>
            </p:cNvSpPr>
            <p:nvPr/>
          </p:nvSpPr>
          <p:spPr bwMode="auto">
            <a:xfrm>
              <a:off x="14147316" y="4072651"/>
              <a:ext cx="46833" cy="3434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Line 601">
              <a:extLst>
                <a:ext uri="{FF2B5EF4-FFF2-40B4-BE49-F238E27FC236}">
                  <a16:creationId xmlns:a16="http://schemas.microsoft.com/office/drawing/2014/main" id="{98527698-FF18-4055-AC65-A0AEFBA98261}"/>
                </a:ext>
              </a:extLst>
            </p:cNvPr>
            <p:cNvSpPr>
              <a:spLocks noChangeShapeType="1"/>
            </p:cNvSpPr>
            <p:nvPr/>
          </p:nvSpPr>
          <p:spPr bwMode="auto">
            <a:xfrm>
              <a:off x="14192588" y="4106997"/>
              <a:ext cx="1561"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8" name="Line 602">
              <a:extLst>
                <a:ext uri="{FF2B5EF4-FFF2-40B4-BE49-F238E27FC236}">
                  <a16:creationId xmlns:a16="http://schemas.microsoft.com/office/drawing/2014/main" id="{6513756C-FF59-4C08-A77F-7E5746A8B528}"/>
                </a:ext>
              </a:extLst>
            </p:cNvPr>
            <p:cNvSpPr>
              <a:spLocks noChangeShapeType="1"/>
            </p:cNvSpPr>
            <p:nvPr/>
          </p:nvSpPr>
          <p:spPr bwMode="auto">
            <a:xfrm flipV="1">
              <a:off x="14194149" y="4106997"/>
              <a:ext cx="62445"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Line 603">
              <a:extLst>
                <a:ext uri="{FF2B5EF4-FFF2-40B4-BE49-F238E27FC236}">
                  <a16:creationId xmlns:a16="http://schemas.microsoft.com/office/drawing/2014/main" id="{F35173BE-5ED4-4127-BF2B-408E8B1DCBB5}"/>
                </a:ext>
              </a:extLst>
            </p:cNvPr>
            <p:cNvSpPr>
              <a:spLocks noChangeShapeType="1"/>
            </p:cNvSpPr>
            <p:nvPr/>
          </p:nvSpPr>
          <p:spPr bwMode="auto">
            <a:xfrm flipH="1">
              <a:off x="14233177" y="4106997"/>
              <a:ext cx="24978" cy="6400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0" name="Line 604">
              <a:extLst>
                <a:ext uri="{FF2B5EF4-FFF2-40B4-BE49-F238E27FC236}">
                  <a16:creationId xmlns:a16="http://schemas.microsoft.com/office/drawing/2014/main" id="{41318372-8395-4AEB-8102-3921E2D14B31}"/>
                </a:ext>
              </a:extLst>
            </p:cNvPr>
            <p:cNvSpPr>
              <a:spLocks noChangeShapeType="1"/>
            </p:cNvSpPr>
            <p:nvPr/>
          </p:nvSpPr>
          <p:spPr bwMode="auto">
            <a:xfrm flipV="1">
              <a:off x="14233177" y="4141343"/>
              <a:ext cx="64006" cy="2966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1" name="Line 605">
              <a:extLst>
                <a:ext uri="{FF2B5EF4-FFF2-40B4-BE49-F238E27FC236}">
                  <a16:creationId xmlns:a16="http://schemas.microsoft.com/office/drawing/2014/main" id="{0E442C7D-CA91-46E3-81EE-7E33C136DBF6}"/>
                </a:ext>
              </a:extLst>
            </p:cNvPr>
            <p:cNvSpPr>
              <a:spLocks noChangeShapeType="1"/>
            </p:cNvSpPr>
            <p:nvPr/>
          </p:nvSpPr>
          <p:spPr bwMode="auto">
            <a:xfrm flipH="1">
              <a:off x="14275327" y="4136660"/>
              <a:ext cx="26539" cy="6557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2" name="Line 606">
              <a:extLst>
                <a:ext uri="{FF2B5EF4-FFF2-40B4-BE49-F238E27FC236}">
                  <a16:creationId xmlns:a16="http://schemas.microsoft.com/office/drawing/2014/main" id="{410CA7E5-34E4-45C8-85B2-CA6C9BC460BB}"/>
                </a:ext>
              </a:extLst>
            </p:cNvPr>
            <p:cNvSpPr>
              <a:spLocks noChangeShapeType="1"/>
            </p:cNvSpPr>
            <p:nvPr/>
          </p:nvSpPr>
          <p:spPr bwMode="auto">
            <a:xfrm flipV="1">
              <a:off x="14276888" y="4185057"/>
              <a:ext cx="35906" cy="1717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3" name="Line 608">
              <a:extLst>
                <a:ext uri="{FF2B5EF4-FFF2-40B4-BE49-F238E27FC236}">
                  <a16:creationId xmlns:a16="http://schemas.microsoft.com/office/drawing/2014/main" id="{E2CC78D6-1635-40AA-90E9-B5C622A84246}"/>
                </a:ext>
              </a:extLst>
            </p:cNvPr>
            <p:cNvSpPr>
              <a:spLocks noChangeShapeType="1"/>
            </p:cNvSpPr>
            <p:nvPr/>
          </p:nvSpPr>
          <p:spPr bwMode="auto">
            <a:xfrm>
              <a:off x="14308195" y="4184973"/>
              <a:ext cx="71813" cy="5308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4" name="Oval 609">
              <a:extLst>
                <a:ext uri="{FF2B5EF4-FFF2-40B4-BE49-F238E27FC236}">
                  <a16:creationId xmlns:a16="http://schemas.microsoft.com/office/drawing/2014/main" id="{42C742F4-911D-45DC-A2E5-DD59496A8A27}"/>
                </a:ext>
              </a:extLst>
            </p:cNvPr>
            <p:cNvSpPr>
              <a:spLocks noChangeArrowheads="1"/>
            </p:cNvSpPr>
            <p:nvPr/>
          </p:nvSpPr>
          <p:spPr bwMode="auto">
            <a:xfrm>
              <a:off x="14133347" y="4047589"/>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Oval 610">
              <a:extLst>
                <a:ext uri="{FF2B5EF4-FFF2-40B4-BE49-F238E27FC236}">
                  <a16:creationId xmlns:a16="http://schemas.microsoft.com/office/drawing/2014/main" id="{03741D94-DEBB-43D9-B813-21ECD9F2E1D9}"/>
                </a:ext>
              </a:extLst>
            </p:cNvPr>
            <p:cNvSpPr>
              <a:spLocks noChangeArrowheads="1"/>
            </p:cNvSpPr>
            <p:nvPr/>
          </p:nvSpPr>
          <p:spPr bwMode="auto">
            <a:xfrm>
              <a:off x="14133347" y="4047589"/>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Oval 611">
              <a:extLst>
                <a:ext uri="{FF2B5EF4-FFF2-40B4-BE49-F238E27FC236}">
                  <a16:creationId xmlns:a16="http://schemas.microsoft.com/office/drawing/2014/main" id="{B805ADB3-9729-4FB6-A244-D457C51B9578}"/>
                </a:ext>
              </a:extLst>
            </p:cNvPr>
            <p:cNvSpPr>
              <a:spLocks noChangeArrowheads="1"/>
            </p:cNvSpPr>
            <p:nvPr/>
          </p:nvSpPr>
          <p:spPr bwMode="auto">
            <a:xfrm>
              <a:off x="14133347" y="4047589"/>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Oval 612">
              <a:extLst>
                <a:ext uri="{FF2B5EF4-FFF2-40B4-BE49-F238E27FC236}">
                  <a16:creationId xmlns:a16="http://schemas.microsoft.com/office/drawing/2014/main" id="{D7FCA6DD-F5AA-4E29-84CB-CD9E749D672A}"/>
                </a:ext>
              </a:extLst>
            </p:cNvPr>
            <p:cNvSpPr>
              <a:spLocks noChangeArrowheads="1"/>
            </p:cNvSpPr>
            <p:nvPr/>
          </p:nvSpPr>
          <p:spPr bwMode="auto">
            <a:xfrm>
              <a:off x="14133347" y="4047589"/>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8" name="Oval 613">
              <a:extLst>
                <a:ext uri="{FF2B5EF4-FFF2-40B4-BE49-F238E27FC236}">
                  <a16:creationId xmlns:a16="http://schemas.microsoft.com/office/drawing/2014/main" id="{A6CEA7BF-1E49-4E07-AEB1-455BD564EA54}"/>
                </a:ext>
              </a:extLst>
            </p:cNvPr>
            <p:cNvSpPr>
              <a:spLocks noChangeArrowheads="1"/>
            </p:cNvSpPr>
            <p:nvPr/>
          </p:nvSpPr>
          <p:spPr bwMode="auto">
            <a:xfrm>
              <a:off x="14133347" y="4047589"/>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Oval 614">
              <a:extLst>
                <a:ext uri="{FF2B5EF4-FFF2-40B4-BE49-F238E27FC236}">
                  <a16:creationId xmlns:a16="http://schemas.microsoft.com/office/drawing/2014/main" id="{3E0CBE80-C00A-4381-A3EB-F23B26C8ECAC}"/>
                </a:ext>
              </a:extLst>
            </p:cNvPr>
            <p:cNvSpPr>
              <a:spLocks noChangeArrowheads="1"/>
            </p:cNvSpPr>
            <p:nvPr/>
          </p:nvSpPr>
          <p:spPr bwMode="auto">
            <a:xfrm>
              <a:off x="14356591" y="4208390"/>
              <a:ext cx="3902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Oval 615">
              <a:extLst>
                <a:ext uri="{FF2B5EF4-FFF2-40B4-BE49-F238E27FC236}">
                  <a16:creationId xmlns:a16="http://schemas.microsoft.com/office/drawing/2014/main" id="{040DADF8-6C5E-430A-AF0B-8B4B15A09D7B}"/>
                </a:ext>
              </a:extLst>
            </p:cNvPr>
            <p:cNvSpPr>
              <a:spLocks noChangeArrowheads="1"/>
            </p:cNvSpPr>
            <p:nvPr/>
          </p:nvSpPr>
          <p:spPr bwMode="auto">
            <a:xfrm>
              <a:off x="14356591" y="4208390"/>
              <a:ext cx="3902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1" name="Oval 616">
              <a:extLst>
                <a:ext uri="{FF2B5EF4-FFF2-40B4-BE49-F238E27FC236}">
                  <a16:creationId xmlns:a16="http://schemas.microsoft.com/office/drawing/2014/main" id="{93632FDC-EB99-41D9-B3A2-8B5FE8F4D5B9}"/>
                </a:ext>
              </a:extLst>
            </p:cNvPr>
            <p:cNvSpPr>
              <a:spLocks noChangeArrowheads="1"/>
            </p:cNvSpPr>
            <p:nvPr/>
          </p:nvSpPr>
          <p:spPr bwMode="auto">
            <a:xfrm>
              <a:off x="14356591" y="4208390"/>
              <a:ext cx="3902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2" name="Oval 617">
              <a:extLst>
                <a:ext uri="{FF2B5EF4-FFF2-40B4-BE49-F238E27FC236}">
                  <a16:creationId xmlns:a16="http://schemas.microsoft.com/office/drawing/2014/main" id="{2111EDD7-8614-41E6-9840-FE00081C9D67}"/>
                </a:ext>
              </a:extLst>
            </p:cNvPr>
            <p:cNvSpPr>
              <a:spLocks noChangeArrowheads="1"/>
            </p:cNvSpPr>
            <p:nvPr/>
          </p:nvSpPr>
          <p:spPr bwMode="auto">
            <a:xfrm>
              <a:off x="14356591" y="4208390"/>
              <a:ext cx="3902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Oval 618">
              <a:extLst>
                <a:ext uri="{FF2B5EF4-FFF2-40B4-BE49-F238E27FC236}">
                  <a16:creationId xmlns:a16="http://schemas.microsoft.com/office/drawing/2014/main" id="{6B6DD879-2D8F-48D5-B4B0-88AA59DFCFA8}"/>
                </a:ext>
              </a:extLst>
            </p:cNvPr>
            <p:cNvSpPr>
              <a:spLocks noChangeArrowheads="1"/>
            </p:cNvSpPr>
            <p:nvPr/>
          </p:nvSpPr>
          <p:spPr bwMode="auto">
            <a:xfrm>
              <a:off x="14356591" y="4208390"/>
              <a:ext cx="3902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4" name="Freeform 619">
              <a:extLst>
                <a:ext uri="{FF2B5EF4-FFF2-40B4-BE49-F238E27FC236}">
                  <a16:creationId xmlns:a16="http://schemas.microsoft.com/office/drawing/2014/main" id="{E92D91F3-382F-482E-9ABF-DF6D02F6732E}"/>
                </a:ext>
              </a:extLst>
            </p:cNvPr>
            <p:cNvSpPr>
              <a:spLocks/>
            </p:cNvSpPr>
            <p:nvPr/>
          </p:nvSpPr>
          <p:spPr bwMode="auto">
            <a:xfrm>
              <a:off x="13569773" y="4447250"/>
              <a:ext cx="932005" cy="0"/>
            </a:xfrm>
            <a:custGeom>
              <a:avLst/>
              <a:gdLst>
                <a:gd name="T0" fmla="*/ 0 w 597"/>
                <a:gd name="T1" fmla="*/ 597 w 597"/>
                <a:gd name="T2" fmla="*/ 0 w 597"/>
                <a:gd name="T3" fmla="*/ 0 w 597"/>
                <a:gd name="T4" fmla="*/ 0 w 597"/>
              </a:gdLst>
              <a:ahLst/>
              <a:cxnLst>
                <a:cxn ang="0">
                  <a:pos x="T0" y="0"/>
                </a:cxn>
                <a:cxn ang="0">
                  <a:pos x="T1" y="0"/>
                </a:cxn>
                <a:cxn ang="0">
                  <a:pos x="T2" y="0"/>
                </a:cxn>
                <a:cxn ang="0">
                  <a:pos x="T3" y="0"/>
                </a:cxn>
                <a:cxn ang="0">
                  <a:pos x="T4" y="0"/>
                </a:cxn>
              </a:cxnLst>
              <a:rect l="0" t="0" r="r" b="b"/>
              <a:pathLst>
                <a:path w="597">
                  <a:moveTo>
                    <a:pt x="0" y="0"/>
                  </a:moveTo>
                  <a:lnTo>
                    <a:pt x="597"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5" name="Freeform 620">
              <a:extLst>
                <a:ext uri="{FF2B5EF4-FFF2-40B4-BE49-F238E27FC236}">
                  <a16:creationId xmlns:a16="http://schemas.microsoft.com/office/drawing/2014/main" id="{24BD2BF5-DD08-4D01-8C64-90120EF6B4F8}"/>
                </a:ext>
              </a:extLst>
            </p:cNvPr>
            <p:cNvSpPr>
              <a:spLocks/>
            </p:cNvSpPr>
            <p:nvPr/>
          </p:nvSpPr>
          <p:spPr bwMode="auto">
            <a:xfrm>
              <a:off x="14147397" y="4447250"/>
              <a:ext cx="46834" cy="35907"/>
            </a:xfrm>
            <a:custGeom>
              <a:avLst/>
              <a:gdLst>
                <a:gd name="T0" fmla="*/ 0 w 30"/>
                <a:gd name="T1" fmla="*/ 0 h 23"/>
                <a:gd name="T2" fmla="*/ 30 w 30"/>
                <a:gd name="T3" fmla="*/ 23 h 23"/>
                <a:gd name="T4" fmla="*/ 0 w 30"/>
                <a:gd name="T5" fmla="*/ 0 h 23"/>
                <a:gd name="T6" fmla="*/ 0 w 30"/>
                <a:gd name="T7" fmla="*/ 0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lnTo>
                    <a:pt x="30" y="23"/>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Freeform 621">
              <a:extLst>
                <a:ext uri="{FF2B5EF4-FFF2-40B4-BE49-F238E27FC236}">
                  <a16:creationId xmlns:a16="http://schemas.microsoft.com/office/drawing/2014/main" id="{69B32EF8-B781-4E24-B6E7-02D871416343}"/>
                </a:ext>
              </a:extLst>
            </p:cNvPr>
            <p:cNvSpPr>
              <a:spLocks/>
            </p:cNvSpPr>
            <p:nvPr/>
          </p:nvSpPr>
          <p:spPr bwMode="auto">
            <a:xfrm>
              <a:off x="14192670" y="4483157"/>
              <a:ext cx="1561" cy="29662"/>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Freeform 622">
              <a:extLst>
                <a:ext uri="{FF2B5EF4-FFF2-40B4-BE49-F238E27FC236}">
                  <a16:creationId xmlns:a16="http://schemas.microsoft.com/office/drawing/2014/main" id="{383F7924-24C8-43BD-99EC-5C1F5CED48E4}"/>
                </a:ext>
              </a:extLst>
            </p:cNvPr>
            <p:cNvSpPr>
              <a:spLocks/>
            </p:cNvSpPr>
            <p:nvPr/>
          </p:nvSpPr>
          <p:spPr bwMode="auto">
            <a:xfrm>
              <a:off x="14194231" y="4483157"/>
              <a:ext cx="62446"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Freeform 623">
              <a:extLst>
                <a:ext uri="{FF2B5EF4-FFF2-40B4-BE49-F238E27FC236}">
                  <a16:creationId xmlns:a16="http://schemas.microsoft.com/office/drawing/2014/main" id="{B5B49F76-D269-48C9-A0D7-6C27F4DBEBC3}"/>
                </a:ext>
              </a:extLst>
            </p:cNvPr>
            <p:cNvSpPr>
              <a:spLocks/>
            </p:cNvSpPr>
            <p:nvPr/>
          </p:nvSpPr>
          <p:spPr bwMode="auto">
            <a:xfrm>
              <a:off x="14233260" y="4483157"/>
              <a:ext cx="24978" cy="64008"/>
            </a:xfrm>
            <a:custGeom>
              <a:avLst/>
              <a:gdLst>
                <a:gd name="T0" fmla="*/ 16 w 16"/>
                <a:gd name="T1" fmla="*/ 0 h 41"/>
                <a:gd name="T2" fmla="*/ 0 w 16"/>
                <a:gd name="T3" fmla="*/ 41 h 41"/>
                <a:gd name="T4" fmla="*/ 16 w 16"/>
                <a:gd name="T5" fmla="*/ 0 h 41"/>
                <a:gd name="T6" fmla="*/ 16 w 16"/>
                <a:gd name="T7" fmla="*/ 0 h 41"/>
                <a:gd name="T8" fmla="*/ 16 w 16"/>
                <a:gd name="T9" fmla="*/ 0 h 41"/>
              </a:gdLst>
              <a:ahLst/>
              <a:cxnLst>
                <a:cxn ang="0">
                  <a:pos x="T0" y="T1"/>
                </a:cxn>
                <a:cxn ang="0">
                  <a:pos x="T2" y="T3"/>
                </a:cxn>
                <a:cxn ang="0">
                  <a:pos x="T4" y="T5"/>
                </a:cxn>
                <a:cxn ang="0">
                  <a:pos x="T6" y="T7"/>
                </a:cxn>
                <a:cxn ang="0">
                  <a:pos x="T8" y="T9"/>
                </a:cxn>
              </a:cxnLst>
              <a:rect l="0" t="0" r="r" b="b"/>
              <a:pathLst>
                <a:path w="16" h="41">
                  <a:moveTo>
                    <a:pt x="16" y="0"/>
                  </a:moveTo>
                  <a:lnTo>
                    <a:pt x="0" y="41"/>
                  </a:lnTo>
                  <a:lnTo>
                    <a:pt x="16" y="0"/>
                  </a:lnTo>
                  <a:lnTo>
                    <a:pt x="16" y="0"/>
                  </a:lnTo>
                  <a:lnTo>
                    <a:pt x="16"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24">
              <a:extLst>
                <a:ext uri="{FF2B5EF4-FFF2-40B4-BE49-F238E27FC236}">
                  <a16:creationId xmlns:a16="http://schemas.microsoft.com/office/drawing/2014/main" id="{C5DD59CB-419E-4479-9E8F-5844760832D9}"/>
                </a:ext>
              </a:extLst>
            </p:cNvPr>
            <p:cNvSpPr>
              <a:spLocks/>
            </p:cNvSpPr>
            <p:nvPr/>
          </p:nvSpPr>
          <p:spPr bwMode="auto">
            <a:xfrm>
              <a:off x="14233260" y="4520625"/>
              <a:ext cx="64007" cy="24979"/>
            </a:xfrm>
            <a:custGeom>
              <a:avLst/>
              <a:gdLst>
                <a:gd name="T0" fmla="*/ 0 w 41"/>
                <a:gd name="T1" fmla="*/ 16 h 16"/>
                <a:gd name="T2" fmla="*/ 41 w 41"/>
                <a:gd name="T3" fmla="*/ 0 h 16"/>
                <a:gd name="T4" fmla="*/ 0 w 41"/>
                <a:gd name="T5" fmla="*/ 16 h 16"/>
                <a:gd name="T6" fmla="*/ 0 w 41"/>
                <a:gd name="T7" fmla="*/ 16 h 16"/>
                <a:gd name="T8" fmla="*/ 0 w 41"/>
                <a:gd name="T9" fmla="*/ 16 h 16"/>
              </a:gdLst>
              <a:ahLst/>
              <a:cxnLst>
                <a:cxn ang="0">
                  <a:pos x="T0" y="T1"/>
                </a:cxn>
                <a:cxn ang="0">
                  <a:pos x="T2" y="T3"/>
                </a:cxn>
                <a:cxn ang="0">
                  <a:pos x="T4" y="T5"/>
                </a:cxn>
                <a:cxn ang="0">
                  <a:pos x="T6" y="T7"/>
                </a:cxn>
                <a:cxn ang="0">
                  <a:pos x="T8" y="T9"/>
                </a:cxn>
              </a:cxnLst>
              <a:rect l="0" t="0" r="r" b="b"/>
              <a:pathLst>
                <a:path w="41" h="16">
                  <a:moveTo>
                    <a:pt x="0" y="16"/>
                  </a:moveTo>
                  <a:lnTo>
                    <a:pt x="41" y="0"/>
                  </a:lnTo>
                  <a:lnTo>
                    <a:pt x="0" y="16"/>
                  </a:lnTo>
                  <a:lnTo>
                    <a:pt x="0" y="16"/>
                  </a:lnTo>
                  <a:lnTo>
                    <a:pt x="0" y="16"/>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0" name="Freeform 625">
              <a:extLst>
                <a:ext uri="{FF2B5EF4-FFF2-40B4-BE49-F238E27FC236}">
                  <a16:creationId xmlns:a16="http://schemas.microsoft.com/office/drawing/2014/main" id="{37E69890-309E-4664-AF6A-A1295FEA985B}"/>
                </a:ext>
              </a:extLst>
            </p:cNvPr>
            <p:cNvSpPr>
              <a:spLocks/>
            </p:cNvSpPr>
            <p:nvPr/>
          </p:nvSpPr>
          <p:spPr bwMode="auto">
            <a:xfrm>
              <a:off x="14275411" y="4515942"/>
              <a:ext cx="26539" cy="60886"/>
            </a:xfrm>
            <a:custGeom>
              <a:avLst/>
              <a:gdLst>
                <a:gd name="T0" fmla="*/ 17 w 17"/>
                <a:gd name="T1" fmla="*/ 0 h 39"/>
                <a:gd name="T2" fmla="*/ 0 w 17"/>
                <a:gd name="T3" fmla="*/ 39 h 39"/>
                <a:gd name="T4" fmla="*/ 17 w 17"/>
                <a:gd name="T5" fmla="*/ 0 h 39"/>
                <a:gd name="T6" fmla="*/ 17 w 17"/>
                <a:gd name="T7" fmla="*/ 0 h 39"/>
                <a:gd name="T8" fmla="*/ 17 w 17"/>
                <a:gd name="T9" fmla="*/ 0 h 39"/>
              </a:gdLst>
              <a:ahLst/>
              <a:cxnLst>
                <a:cxn ang="0">
                  <a:pos x="T0" y="T1"/>
                </a:cxn>
                <a:cxn ang="0">
                  <a:pos x="T2" y="T3"/>
                </a:cxn>
                <a:cxn ang="0">
                  <a:pos x="T4" y="T5"/>
                </a:cxn>
                <a:cxn ang="0">
                  <a:pos x="T6" y="T7"/>
                </a:cxn>
                <a:cxn ang="0">
                  <a:pos x="T8" y="T9"/>
                </a:cxn>
              </a:cxnLst>
              <a:rect l="0" t="0" r="r" b="b"/>
              <a:pathLst>
                <a:path w="17" h="39">
                  <a:moveTo>
                    <a:pt x="17" y="0"/>
                  </a:moveTo>
                  <a:lnTo>
                    <a:pt x="0" y="39"/>
                  </a:lnTo>
                  <a:lnTo>
                    <a:pt x="17" y="0"/>
                  </a:lnTo>
                  <a:lnTo>
                    <a:pt x="17" y="0"/>
                  </a:lnTo>
                  <a:lnTo>
                    <a:pt x="17"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Freeform 626">
              <a:extLst>
                <a:ext uri="{FF2B5EF4-FFF2-40B4-BE49-F238E27FC236}">
                  <a16:creationId xmlns:a16="http://schemas.microsoft.com/office/drawing/2014/main" id="{69E9AA06-8BBA-4F52-929F-22B935879C6A}"/>
                </a:ext>
              </a:extLst>
            </p:cNvPr>
            <p:cNvSpPr>
              <a:spLocks/>
            </p:cNvSpPr>
            <p:nvPr/>
          </p:nvSpPr>
          <p:spPr bwMode="auto">
            <a:xfrm>
              <a:off x="14276972" y="4561216"/>
              <a:ext cx="35906" cy="15612"/>
            </a:xfrm>
            <a:custGeom>
              <a:avLst/>
              <a:gdLst>
                <a:gd name="T0" fmla="*/ 0 w 23"/>
                <a:gd name="T1" fmla="*/ 10 h 10"/>
                <a:gd name="T2" fmla="*/ 23 w 23"/>
                <a:gd name="T3" fmla="*/ 0 h 10"/>
                <a:gd name="T4" fmla="*/ 0 w 23"/>
                <a:gd name="T5" fmla="*/ 10 h 10"/>
                <a:gd name="T6" fmla="*/ 0 w 23"/>
                <a:gd name="T7" fmla="*/ 10 h 10"/>
                <a:gd name="T8" fmla="*/ 0 w 23"/>
                <a:gd name="T9" fmla="*/ 10 h 10"/>
              </a:gdLst>
              <a:ahLst/>
              <a:cxnLst>
                <a:cxn ang="0">
                  <a:pos x="T0" y="T1"/>
                </a:cxn>
                <a:cxn ang="0">
                  <a:pos x="T2" y="T3"/>
                </a:cxn>
                <a:cxn ang="0">
                  <a:pos x="T4" y="T5"/>
                </a:cxn>
                <a:cxn ang="0">
                  <a:pos x="T6" y="T7"/>
                </a:cxn>
                <a:cxn ang="0">
                  <a:pos x="T8" y="T9"/>
                </a:cxn>
              </a:cxnLst>
              <a:rect l="0" t="0" r="r" b="b"/>
              <a:pathLst>
                <a:path w="23" h="10">
                  <a:moveTo>
                    <a:pt x="0" y="10"/>
                  </a:moveTo>
                  <a:lnTo>
                    <a:pt x="23" y="0"/>
                  </a:lnTo>
                  <a:lnTo>
                    <a:pt x="0" y="10"/>
                  </a:lnTo>
                  <a:lnTo>
                    <a:pt x="0" y="10"/>
                  </a:lnTo>
                  <a:lnTo>
                    <a:pt x="0" y="1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Freeform 627">
              <a:extLst>
                <a:ext uri="{FF2B5EF4-FFF2-40B4-BE49-F238E27FC236}">
                  <a16:creationId xmlns:a16="http://schemas.microsoft.com/office/drawing/2014/main" id="{CCD4DFEA-31BD-4973-9AD2-91A1AD12749D}"/>
                </a:ext>
              </a:extLst>
            </p:cNvPr>
            <p:cNvSpPr>
              <a:spLocks/>
            </p:cNvSpPr>
            <p:nvPr/>
          </p:nvSpPr>
          <p:spPr bwMode="auto">
            <a:xfrm>
              <a:off x="14308195" y="4561216"/>
              <a:ext cx="71813" cy="54641"/>
            </a:xfrm>
            <a:custGeom>
              <a:avLst/>
              <a:gdLst>
                <a:gd name="T0" fmla="*/ 0 w 46"/>
                <a:gd name="T1" fmla="*/ 0 h 35"/>
                <a:gd name="T2" fmla="*/ 46 w 46"/>
                <a:gd name="T3" fmla="*/ 35 h 35"/>
                <a:gd name="T4" fmla="*/ 0 w 46"/>
                <a:gd name="T5" fmla="*/ 0 h 35"/>
                <a:gd name="T6" fmla="*/ 0 w 46"/>
                <a:gd name="T7" fmla="*/ 0 h 35"/>
                <a:gd name="T8" fmla="*/ 0 w 46"/>
                <a:gd name="T9" fmla="*/ 0 h 35"/>
              </a:gdLst>
              <a:ahLst/>
              <a:cxnLst>
                <a:cxn ang="0">
                  <a:pos x="T0" y="T1"/>
                </a:cxn>
                <a:cxn ang="0">
                  <a:pos x="T2" y="T3"/>
                </a:cxn>
                <a:cxn ang="0">
                  <a:pos x="T4" y="T5"/>
                </a:cxn>
                <a:cxn ang="0">
                  <a:pos x="T6" y="T7"/>
                </a:cxn>
                <a:cxn ang="0">
                  <a:pos x="T8" y="T9"/>
                </a:cxn>
              </a:cxnLst>
              <a:rect l="0" t="0" r="r" b="b"/>
              <a:pathLst>
                <a:path w="46" h="35">
                  <a:moveTo>
                    <a:pt x="0" y="0"/>
                  </a:moveTo>
                  <a:lnTo>
                    <a:pt x="46" y="35"/>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Line 628">
              <a:extLst>
                <a:ext uri="{FF2B5EF4-FFF2-40B4-BE49-F238E27FC236}">
                  <a16:creationId xmlns:a16="http://schemas.microsoft.com/office/drawing/2014/main" id="{472897E7-8570-404F-A444-9D6D42D8652B}"/>
                </a:ext>
              </a:extLst>
            </p:cNvPr>
            <p:cNvSpPr>
              <a:spLocks noChangeShapeType="1"/>
            </p:cNvSpPr>
            <p:nvPr/>
          </p:nvSpPr>
          <p:spPr bwMode="auto">
            <a:xfrm>
              <a:off x="13569773" y="4447250"/>
              <a:ext cx="932005"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4" name="Line 629">
              <a:extLst>
                <a:ext uri="{FF2B5EF4-FFF2-40B4-BE49-F238E27FC236}">
                  <a16:creationId xmlns:a16="http://schemas.microsoft.com/office/drawing/2014/main" id="{9925B0FA-BAF0-4EA6-8E4F-8E14D8BACBB8}"/>
                </a:ext>
              </a:extLst>
            </p:cNvPr>
            <p:cNvSpPr>
              <a:spLocks noChangeShapeType="1"/>
            </p:cNvSpPr>
            <p:nvPr/>
          </p:nvSpPr>
          <p:spPr bwMode="auto">
            <a:xfrm>
              <a:off x="14147397" y="4447250"/>
              <a:ext cx="46834" cy="35907"/>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5" name="Line 630">
              <a:extLst>
                <a:ext uri="{FF2B5EF4-FFF2-40B4-BE49-F238E27FC236}">
                  <a16:creationId xmlns:a16="http://schemas.microsoft.com/office/drawing/2014/main" id="{354D0373-F83F-4A97-851C-18326FACBAC6}"/>
                </a:ext>
              </a:extLst>
            </p:cNvPr>
            <p:cNvSpPr>
              <a:spLocks noChangeShapeType="1"/>
            </p:cNvSpPr>
            <p:nvPr/>
          </p:nvSpPr>
          <p:spPr bwMode="auto">
            <a:xfrm>
              <a:off x="14192670" y="4483157"/>
              <a:ext cx="1561"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Line 631">
              <a:extLst>
                <a:ext uri="{FF2B5EF4-FFF2-40B4-BE49-F238E27FC236}">
                  <a16:creationId xmlns:a16="http://schemas.microsoft.com/office/drawing/2014/main" id="{EAF39798-45D7-4909-BAC5-5986AFAF18C0}"/>
                </a:ext>
              </a:extLst>
            </p:cNvPr>
            <p:cNvSpPr>
              <a:spLocks noChangeShapeType="1"/>
            </p:cNvSpPr>
            <p:nvPr/>
          </p:nvSpPr>
          <p:spPr bwMode="auto">
            <a:xfrm flipV="1">
              <a:off x="14194231" y="4483157"/>
              <a:ext cx="62446"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7" name="Line 632">
              <a:extLst>
                <a:ext uri="{FF2B5EF4-FFF2-40B4-BE49-F238E27FC236}">
                  <a16:creationId xmlns:a16="http://schemas.microsoft.com/office/drawing/2014/main" id="{9D0855F0-8FFC-420B-8275-BCDF36A56134}"/>
                </a:ext>
              </a:extLst>
            </p:cNvPr>
            <p:cNvSpPr>
              <a:spLocks noChangeShapeType="1"/>
            </p:cNvSpPr>
            <p:nvPr/>
          </p:nvSpPr>
          <p:spPr bwMode="auto">
            <a:xfrm flipH="1">
              <a:off x="14233260" y="4483157"/>
              <a:ext cx="24978" cy="6400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8" name="Line 633">
              <a:extLst>
                <a:ext uri="{FF2B5EF4-FFF2-40B4-BE49-F238E27FC236}">
                  <a16:creationId xmlns:a16="http://schemas.microsoft.com/office/drawing/2014/main" id="{E2E953C5-0E51-48A9-8413-C05123C472C1}"/>
                </a:ext>
              </a:extLst>
            </p:cNvPr>
            <p:cNvSpPr>
              <a:spLocks noChangeShapeType="1"/>
            </p:cNvSpPr>
            <p:nvPr/>
          </p:nvSpPr>
          <p:spPr bwMode="auto">
            <a:xfrm flipV="1">
              <a:off x="14233260" y="4520625"/>
              <a:ext cx="64007" cy="2497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9" name="Line 634">
              <a:extLst>
                <a:ext uri="{FF2B5EF4-FFF2-40B4-BE49-F238E27FC236}">
                  <a16:creationId xmlns:a16="http://schemas.microsoft.com/office/drawing/2014/main" id="{B8A14266-BA8F-48B7-8A72-9962036C89F5}"/>
                </a:ext>
              </a:extLst>
            </p:cNvPr>
            <p:cNvSpPr>
              <a:spLocks noChangeShapeType="1"/>
            </p:cNvSpPr>
            <p:nvPr/>
          </p:nvSpPr>
          <p:spPr bwMode="auto">
            <a:xfrm flipH="1">
              <a:off x="14275411" y="4515942"/>
              <a:ext cx="26539" cy="6088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0" name="Line 635">
              <a:extLst>
                <a:ext uri="{FF2B5EF4-FFF2-40B4-BE49-F238E27FC236}">
                  <a16:creationId xmlns:a16="http://schemas.microsoft.com/office/drawing/2014/main" id="{8859439F-1CB1-4E52-A510-697834F6F724}"/>
                </a:ext>
              </a:extLst>
            </p:cNvPr>
            <p:cNvSpPr>
              <a:spLocks noChangeShapeType="1"/>
            </p:cNvSpPr>
            <p:nvPr/>
          </p:nvSpPr>
          <p:spPr bwMode="auto">
            <a:xfrm flipV="1">
              <a:off x="14276972" y="4561216"/>
              <a:ext cx="35906" cy="1561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1" name="Line 636">
              <a:extLst>
                <a:ext uri="{FF2B5EF4-FFF2-40B4-BE49-F238E27FC236}">
                  <a16:creationId xmlns:a16="http://schemas.microsoft.com/office/drawing/2014/main" id="{CB210C59-A196-45B5-A518-2A4BC0CA7F22}"/>
                </a:ext>
              </a:extLst>
            </p:cNvPr>
            <p:cNvSpPr>
              <a:spLocks noChangeShapeType="1"/>
            </p:cNvSpPr>
            <p:nvPr/>
          </p:nvSpPr>
          <p:spPr bwMode="auto">
            <a:xfrm>
              <a:off x="14308195" y="4561216"/>
              <a:ext cx="71813" cy="5464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2" name="Oval 637">
              <a:extLst>
                <a:ext uri="{FF2B5EF4-FFF2-40B4-BE49-F238E27FC236}">
                  <a16:creationId xmlns:a16="http://schemas.microsoft.com/office/drawing/2014/main" id="{2CE9DB6E-B062-44F8-977C-728AB8B14EA1}"/>
                </a:ext>
              </a:extLst>
            </p:cNvPr>
            <p:cNvSpPr>
              <a:spLocks noChangeArrowheads="1"/>
            </p:cNvSpPr>
            <p:nvPr/>
          </p:nvSpPr>
          <p:spPr bwMode="auto">
            <a:xfrm>
              <a:off x="14133347" y="4426955"/>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Oval 638">
              <a:extLst>
                <a:ext uri="{FF2B5EF4-FFF2-40B4-BE49-F238E27FC236}">
                  <a16:creationId xmlns:a16="http://schemas.microsoft.com/office/drawing/2014/main" id="{38BD2E63-1FB9-4725-88AF-71E4755F3BB4}"/>
                </a:ext>
              </a:extLst>
            </p:cNvPr>
            <p:cNvSpPr>
              <a:spLocks noChangeArrowheads="1"/>
            </p:cNvSpPr>
            <p:nvPr/>
          </p:nvSpPr>
          <p:spPr bwMode="auto">
            <a:xfrm>
              <a:off x="14133347" y="4426955"/>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Oval 639">
              <a:extLst>
                <a:ext uri="{FF2B5EF4-FFF2-40B4-BE49-F238E27FC236}">
                  <a16:creationId xmlns:a16="http://schemas.microsoft.com/office/drawing/2014/main" id="{A02726C6-8EE1-4AB6-ABA7-F242C3AAEE7F}"/>
                </a:ext>
              </a:extLst>
            </p:cNvPr>
            <p:cNvSpPr>
              <a:spLocks noChangeArrowheads="1"/>
            </p:cNvSpPr>
            <p:nvPr/>
          </p:nvSpPr>
          <p:spPr bwMode="auto">
            <a:xfrm>
              <a:off x="14133347" y="4426955"/>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5" name="Oval 640">
              <a:extLst>
                <a:ext uri="{FF2B5EF4-FFF2-40B4-BE49-F238E27FC236}">
                  <a16:creationId xmlns:a16="http://schemas.microsoft.com/office/drawing/2014/main" id="{5E8F4685-2492-42C3-8F44-DB95F9E42165}"/>
                </a:ext>
              </a:extLst>
            </p:cNvPr>
            <p:cNvSpPr>
              <a:spLocks noChangeArrowheads="1"/>
            </p:cNvSpPr>
            <p:nvPr/>
          </p:nvSpPr>
          <p:spPr bwMode="auto">
            <a:xfrm>
              <a:off x="14133347" y="4426955"/>
              <a:ext cx="35906"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Oval 641">
              <a:extLst>
                <a:ext uri="{FF2B5EF4-FFF2-40B4-BE49-F238E27FC236}">
                  <a16:creationId xmlns:a16="http://schemas.microsoft.com/office/drawing/2014/main" id="{0A060483-B157-4AF0-83DF-F97A692D8E5A}"/>
                </a:ext>
              </a:extLst>
            </p:cNvPr>
            <p:cNvSpPr>
              <a:spLocks noChangeArrowheads="1"/>
            </p:cNvSpPr>
            <p:nvPr/>
          </p:nvSpPr>
          <p:spPr bwMode="auto">
            <a:xfrm>
              <a:off x="14133347" y="4426955"/>
              <a:ext cx="35906"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7" name="Oval 642">
              <a:extLst>
                <a:ext uri="{FF2B5EF4-FFF2-40B4-BE49-F238E27FC236}">
                  <a16:creationId xmlns:a16="http://schemas.microsoft.com/office/drawing/2014/main" id="{52DAD194-E766-47F5-A7DC-4BEF59DE8462}"/>
                </a:ext>
              </a:extLst>
            </p:cNvPr>
            <p:cNvSpPr>
              <a:spLocks noChangeArrowheads="1"/>
            </p:cNvSpPr>
            <p:nvPr/>
          </p:nvSpPr>
          <p:spPr bwMode="auto">
            <a:xfrm>
              <a:off x="14356591" y="4587756"/>
              <a:ext cx="39029" cy="42152"/>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Oval 643">
              <a:extLst>
                <a:ext uri="{FF2B5EF4-FFF2-40B4-BE49-F238E27FC236}">
                  <a16:creationId xmlns:a16="http://schemas.microsoft.com/office/drawing/2014/main" id="{3AD0B687-78AF-4C74-BE81-AE6F281F5473}"/>
                </a:ext>
              </a:extLst>
            </p:cNvPr>
            <p:cNvSpPr>
              <a:spLocks noChangeArrowheads="1"/>
            </p:cNvSpPr>
            <p:nvPr/>
          </p:nvSpPr>
          <p:spPr bwMode="auto">
            <a:xfrm>
              <a:off x="14356591" y="4587756"/>
              <a:ext cx="39029" cy="42152"/>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9" name="Oval 644">
              <a:extLst>
                <a:ext uri="{FF2B5EF4-FFF2-40B4-BE49-F238E27FC236}">
                  <a16:creationId xmlns:a16="http://schemas.microsoft.com/office/drawing/2014/main" id="{306F9288-59F2-40BE-A200-67FCD7F41820}"/>
                </a:ext>
              </a:extLst>
            </p:cNvPr>
            <p:cNvSpPr>
              <a:spLocks noChangeArrowheads="1"/>
            </p:cNvSpPr>
            <p:nvPr/>
          </p:nvSpPr>
          <p:spPr bwMode="auto">
            <a:xfrm>
              <a:off x="14356591" y="4587756"/>
              <a:ext cx="39029" cy="42152"/>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0" name="Oval 645">
              <a:extLst>
                <a:ext uri="{FF2B5EF4-FFF2-40B4-BE49-F238E27FC236}">
                  <a16:creationId xmlns:a16="http://schemas.microsoft.com/office/drawing/2014/main" id="{A3765A1B-5EC4-4F9B-B801-C20CF2385AAF}"/>
                </a:ext>
              </a:extLst>
            </p:cNvPr>
            <p:cNvSpPr>
              <a:spLocks noChangeArrowheads="1"/>
            </p:cNvSpPr>
            <p:nvPr/>
          </p:nvSpPr>
          <p:spPr bwMode="auto">
            <a:xfrm>
              <a:off x="14356591" y="4587756"/>
              <a:ext cx="39029" cy="42152"/>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Oval 646">
              <a:extLst>
                <a:ext uri="{FF2B5EF4-FFF2-40B4-BE49-F238E27FC236}">
                  <a16:creationId xmlns:a16="http://schemas.microsoft.com/office/drawing/2014/main" id="{4D990464-015E-448E-AFD3-64D96B13BB7C}"/>
                </a:ext>
              </a:extLst>
            </p:cNvPr>
            <p:cNvSpPr>
              <a:spLocks noChangeArrowheads="1"/>
            </p:cNvSpPr>
            <p:nvPr/>
          </p:nvSpPr>
          <p:spPr bwMode="auto">
            <a:xfrm>
              <a:off x="14356591" y="4587756"/>
              <a:ext cx="39029" cy="42152"/>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2" name="Freeform 647">
              <a:extLst>
                <a:ext uri="{FF2B5EF4-FFF2-40B4-BE49-F238E27FC236}">
                  <a16:creationId xmlns:a16="http://schemas.microsoft.com/office/drawing/2014/main" id="{DEAEA3A3-35FB-43C2-88F3-1D818FF96A80}"/>
                </a:ext>
              </a:extLst>
            </p:cNvPr>
            <p:cNvSpPr>
              <a:spLocks/>
            </p:cNvSpPr>
            <p:nvPr/>
          </p:nvSpPr>
          <p:spPr bwMode="auto">
            <a:xfrm>
              <a:off x="13561967" y="4812565"/>
              <a:ext cx="933566" cy="0"/>
            </a:xfrm>
            <a:custGeom>
              <a:avLst/>
              <a:gdLst>
                <a:gd name="T0" fmla="*/ 0 w 598"/>
                <a:gd name="T1" fmla="*/ 598 w 598"/>
                <a:gd name="T2" fmla="*/ 0 w 598"/>
                <a:gd name="T3" fmla="*/ 0 w 598"/>
                <a:gd name="T4" fmla="*/ 0 w 598"/>
              </a:gdLst>
              <a:ahLst/>
              <a:cxnLst>
                <a:cxn ang="0">
                  <a:pos x="T0" y="0"/>
                </a:cxn>
                <a:cxn ang="0">
                  <a:pos x="T1" y="0"/>
                </a:cxn>
                <a:cxn ang="0">
                  <a:pos x="T2" y="0"/>
                </a:cxn>
                <a:cxn ang="0">
                  <a:pos x="T3" y="0"/>
                </a:cxn>
                <a:cxn ang="0">
                  <a:pos x="T4" y="0"/>
                </a:cxn>
              </a:cxnLst>
              <a:rect l="0" t="0" r="r" b="b"/>
              <a:pathLst>
                <a:path w="598">
                  <a:moveTo>
                    <a:pt x="0" y="0"/>
                  </a:moveTo>
                  <a:lnTo>
                    <a:pt x="59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3" name="Freeform 648">
              <a:extLst>
                <a:ext uri="{FF2B5EF4-FFF2-40B4-BE49-F238E27FC236}">
                  <a16:creationId xmlns:a16="http://schemas.microsoft.com/office/drawing/2014/main" id="{5EB40205-0AE2-4E1E-B0D9-A2E1D3BFA962}"/>
                </a:ext>
              </a:extLst>
            </p:cNvPr>
            <p:cNvSpPr>
              <a:spLocks/>
            </p:cNvSpPr>
            <p:nvPr/>
          </p:nvSpPr>
          <p:spPr bwMode="auto">
            <a:xfrm>
              <a:off x="14365958" y="4723578"/>
              <a:ext cx="10928" cy="1038182"/>
            </a:xfrm>
            <a:custGeom>
              <a:avLst/>
              <a:gdLst>
                <a:gd name="T0" fmla="*/ 7 w 7"/>
                <a:gd name="T1" fmla="*/ 0 h 665"/>
                <a:gd name="T2" fmla="*/ 0 w 7"/>
                <a:gd name="T3" fmla="*/ 665 h 665"/>
                <a:gd name="T4" fmla="*/ 7 w 7"/>
                <a:gd name="T5" fmla="*/ 0 h 665"/>
                <a:gd name="T6" fmla="*/ 7 w 7"/>
                <a:gd name="T7" fmla="*/ 0 h 665"/>
                <a:gd name="T8" fmla="*/ 7 w 7"/>
                <a:gd name="T9" fmla="*/ 0 h 665"/>
              </a:gdLst>
              <a:ahLst/>
              <a:cxnLst>
                <a:cxn ang="0">
                  <a:pos x="T0" y="T1"/>
                </a:cxn>
                <a:cxn ang="0">
                  <a:pos x="T2" y="T3"/>
                </a:cxn>
                <a:cxn ang="0">
                  <a:pos x="T4" y="T5"/>
                </a:cxn>
                <a:cxn ang="0">
                  <a:pos x="T6" y="T7"/>
                </a:cxn>
                <a:cxn ang="0">
                  <a:pos x="T8" y="T9"/>
                </a:cxn>
              </a:cxnLst>
              <a:rect l="0" t="0" r="r" b="b"/>
              <a:pathLst>
                <a:path w="7" h="665">
                  <a:moveTo>
                    <a:pt x="7" y="0"/>
                  </a:moveTo>
                  <a:lnTo>
                    <a:pt x="0" y="665"/>
                  </a:lnTo>
                  <a:lnTo>
                    <a:pt x="7" y="0"/>
                  </a:lnTo>
                  <a:lnTo>
                    <a:pt x="7" y="0"/>
                  </a:lnTo>
                  <a:lnTo>
                    <a:pt x="7"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4" name="Freeform 649">
              <a:extLst>
                <a:ext uri="{FF2B5EF4-FFF2-40B4-BE49-F238E27FC236}">
                  <a16:creationId xmlns:a16="http://schemas.microsoft.com/office/drawing/2014/main" id="{74C0AE51-E895-405E-891B-7CD6CCD2E1F3}"/>
                </a:ext>
              </a:extLst>
            </p:cNvPr>
            <p:cNvSpPr>
              <a:spLocks/>
            </p:cNvSpPr>
            <p:nvPr/>
          </p:nvSpPr>
          <p:spPr bwMode="auto">
            <a:xfrm>
              <a:off x="14142714" y="4812565"/>
              <a:ext cx="43712" cy="34346"/>
            </a:xfrm>
            <a:custGeom>
              <a:avLst/>
              <a:gdLst>
                <a:gd name="T0" fmla="*/ 0 w 28"/>
                <a:gd name="T1" fmla="*/ 0 h 22"/>
                <a:gd name="T2" fmla="*/ 28 w 28"/>
                <a:gd name="T3" fmla="*/ 22 h 22"/>
                <a:gd name="T4" fmla="*/ 0 w 28"/>
                <a:gd name="T5" fmla="*/ 0 h 22"/>
                <a:gd name="T6" fmla="*/ 0 w 28"/>
                <a:gd name="T7" fmla="*/ 0 h 22"/>
                <a:gd name="T8" fmla="*/ 0 w 28"/>
                <a:gd name="T9" fmla="*/ 0 h 22"/>
              </a:gdLst>
              <a:ahLst/>
              <a:cxnLst>
                <a:cxn ang="0">
                  <a:pos x="T0" y="T1"/>
                </a:cxn>
                <a:cxn ang="0">
                  <a:pos x="T2" y="T3"/>
                </a:cxn>
                <a:cxn ang="0">
                  <a:pos x="T4" y="T5"/>
                </a:cxn>
                <a:cxn ang="0">
                  <a:pos x="T6" y="T7"/>
                </a:cxn>
                <a:cxn ang="0">
                  <a:pos x="T8" y="T9"/>
                </a:cxn>
              </a:cxnLst>
              <a:rect l="0" t="0" r="r" b="b"/>
              <a:pathLst>
                <a:path w="28" h="22">
                  <a:moveTo>
                    <a:pt x="0" y="0"/>
                  </a:moveTo>
                  <a:lnTo>
                    <a:pt x="28" y="22"/>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Freeform 650">
              <a:extLst>
                <a:ext uri="{FF2B5EF4-FFF2-40B4-BE49-F238E27FC236}">
                  <a16:creationId xmlns:a16="http://schemas.microsoft.com/office/drawing/2014/main" id="{67E54AF2-90C7-4487-9B6E-0DE7EBE1F6B7}"/>
                </a:ext>
              </a:extLst>
            </p:cNvPr>
            <p:cNvSpPr>
              <a:spLocks/>
            </p:cNvSpPr>
            <p:nvPr/>
          </p:nvSpPr>
          <p:spPr bwMode="auto">
            <a:xfrm>
              <a:off x="14184865" y="4846911"/>
              <a:ext cx="1561" cy="28101"/>
            </a:xfrm>
            <a:custGeom>
              <a:avLst/>
              <a:gdLst>
                <a:gd name="T0" fmla="*/ 0 w 1"/>
                <a:gd name="T1" fmla="*/ 0 h 18"/>
                <a:gd name="T2" fmla="*/ 1 w 1"/>
                <a:gd name="T3" fmla="*/ 18 h 18"/>
                <a:gd name="T4" fmla="*/ 0 w 1"/>
                <a:gd name="T5" fmla="*/ 0 h 18"/>
                <a:gd name="T6" fmla="*/ 0 w 1"/>
                <a:gd name="T7" fmla="*/ 0 h 18"/>
                <a:gd name="T8" fmla="*/ 0 w 1"/>
                <a:gd name="T9" fmla="*/ 0 h 18"/>
              </a:gdLst>
              <a:ahLst/>
              <a:cxnLst>
                <a:cxn ang="0">
                  <a:pos x="T0" y="T1"/>
                </a:cxn>
                <a:cxn ang="0">
                  <a:pos x="T2" y="T3"/>
                </a:cxn>
                <a:cxn ang="0">
                  <a:pos x="T4" y="T5"/>
                </a:cxn>
                <a:cxn ang="0">
                  <a:pos x="T6" y="T7"/>
                </a:cxn>
                <a:cxn ang="0">
                  <a:pos x="T8" y="T9"/>
                </a:cxn>
              </a:cxnLst>
              <a:rect l="0" t="0" r="r" b="b"/>
              <a:pathLst>
                <a:path w="1" h="18">
                  <a:moveTo>
                    <a:pt x="0" y="0"/>
                  </a:moveTo>
                  <a:lnTo>
                    <a:pt x="1" y="18"/>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Freeform 651">
              <a:extLst>
                <a:ext uri="{FF2B5EF4-FFF2-40B4-BE49-F238E27FC236}">
                  <a16:creationId xmlns:a16="http://schemas.microsoft.com/office/drawing/2014/main" id="{4AD7FEA2-583E-426A-AB2D-693EAE79E355}"/>
                </a:ext>
              </a:extLst>
            </p:cNvPr>
            <p:cNvSpPr>
              <a:spLocks/>
            </p:cNvSpPr>
            <p:nvPr/>
          </p:nvSpPr>
          <p:spPr bwMode="auto">
            <a:xfrm>
              <a:off x="14186426" y="4846911"/>
              <a:ext cx="62446" cy="28101"/>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Freeform 652">
              <a:extLst>
                <a:ext uri="{FF2B5EF4-FFF2-40B4-BE49-F238E27FC236}">
                  <a16:creationId xmlns:a16="http://schemas.microsoft.com/office/drawing/2014/main" id="{81ECB19C-9C6F-4445-96A7-D5457A325528}"/>
                </a:ext>
              </a:extLst>
            </p:cNvPr>
            <p:cNvSpPr>
              <a:spLocks/>
            </p:cNvSpPr>
            <p:nvPr/>
          </p:nvSpPr>
          <p:spPr bwMode="auto">
            <a:xfrm>
              <a:off x="14225454" y="4846911"/>
              <a:ext cx="28101" cy="64008"/>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Freeform 653">
              <a:extLst>
                <a:ext uri="{FF2B5EF4-FFF2-40B4-BE49-F238E27FC236}">
                  <a16:creationId xmlns:a16="http://schemas.microsoft.com/office/drawing/2014/main" id="{9991E527-AAC8-494F-9B16-143303D17926}"/>
                </a:ext>
              </a:extLst>
            </p:cNvPr>
            <p:cNvSpPr>
              <a:spLocks/>
            </p:cNvSpPr>
            <p:nvPr/>
          </p:nvSpPr>
          <p:spPr bwMode="auto">
            <a:xfrm>
              <a:off x="14225454" y="4881257"/>
              <a:ext cx="65568" cy="29662"/>
            </a:xfrm>
            <a:custGeom>
              <a:avLst/>
              <a:gdLst>
                <a:gd name="T0" fmla="*/ 0 w 42"/>
                <a:gd name="T1" fmla="*/ 19 h 19"/>
                <a:gd name="T2" fmla="*/ 42 w 42"/>
                <a:gd name="T3" fmla="*/ 0 h 19"/>
                <a:gd name="T4" fmla="*/ 0 w 42"/>
                <a:gd name="T5" fmla="*/ 19 h 19"/>
                <a:gd name="T6" fmla="*/ 0 w 42"/>
                <a:gd name="T7" fmla="*/ 19 h 19"/>
                <a:gd name="T8" fmla="*/ 0 w 42"/>
                <a:gd name="T9" fmla="*/ 19 h 19"/>
              </a:gdLst>
              <a:ahLst/>
              <a:cxnLst>
                <a:cxn ang="0">
                  <a:pos x="T0" y="T1"/>
                </a:cxn>
                <a:cxn ang="0">
                  <a:pos x="T2" y="T3"/>
                </a:cxn>
                <a:cxn ang="0">
                  <a:pos x="T4" y="T5"/>
                </a:cxn>
                <a:cxn ang="0">
                  <a:pos x="T6" y="T7"/>
                </a:cxn>
                <a:cxn ang="0">
                  <a:pos x="T8" y="T9"/>
                </a:cxn>
              </a:cxnLst>
              <a:rect l="0" t="0" r="r" b="b"/>
              <a:pathLst>
                <a:path w="42" h="19">
                  <a:moveTo>
                    <a:pt x="0" y="19"/>
                  </a:moveTo>
                  <a:lnTo>
                    <a:pt x="42"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Freeform 654">
              <a:extLst>
                <a:ext uri="{FF2B5EF4-FFF2-40B4-BE49-F238E27FC236}">
                  <a16:creationId xmlns:a16="http://schemas.microsoft.com/office/drawing/2014/main" id="{050A1BE3-5349-47C3-B6C5-8D4DB0682F43}"/>
                </a:ext>
              </a:extLst>
            </p:cNvPr>
            <p:cNvSpPr>
              <a:spLocks/>
            </p:cNvSpPr>
            <p:nvPr/>
          </p:nvSpPr>
          <p:spPr bwMode="auto">
            <a:xfrm>
              <a:off x="14267605" y="4876573"/>
              <a:ext cx="28101" cy="65569"/>
            </a:xfrm>
            <a:custGeom>
              <a:avLst/>
              <a:gdLst>
                <a:gd name="T0" fmla="*/ 18 w 18"/>
                <a:gd name="T1" fmla="*/ 0 h 42"/>
                <a:gd name="T2" fmla="*/ 0 w 18"/>
                <a:gd name="T3" fmla="*/ 42 h 42"/>
                <a:gd name="T4" fmla="*/ 18 w 18"/>
                <a:gd name="T5" fmla="*/ 0 h 42"/>
                <a:gd name="T6" fmla="*/ 18 w 18"/>
                <a:gd name="T7" fmla="*/ 0 h 42"/>
                <a:gd name="T8" fmla="*/ 18 w 18"/>
                <a:gd name="T9" fmla="*/ 0 h 42"/>
              </a:gdLst>
              <a:ahLst/>
              <a:cxnLst>
                <a:cxn ang="0">
                  <a:pos x="T0" y="T1"/>
                </a:cxn>
                <a:cxn ang="0">
                  <a:pos x="T2" y="T3"/>
                </a:cxn>
                <a:cxn ang="0">
                  <a:pos x="T4" y="T5"/>
                </a:cxn>
                <a:cxn ang="0">
                  <a:pos x="T6" y="T7"/>
                </a:cxn>
                <a:cxn ang="0">
                  <a:pos x="T8" y="T9"/>
                </a:cxn>
              </a:cxnLst>
              <a:rect l="0" t="0" r="r" b="b"/>
              <a:pathLst>
                <a:path w="18" h="42">
                  <a:moveTo>
                    <a:pt x="18" y="0"/>
                  </a:moveTo>
                  <a:lnTo>
                    <a:pt x="0" y="42"/>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Freeform 655">
              <a:extLst>
                <a:ext uri="{FF2B5EF4-FFF2-40B4-BE49-F238E27FC236}">
                  <a16:creationId xmlns:a16="http://schemas.microsoft.com/office/drawing/2014/main" id="{7B3DC5EF-6F20-4694-AD61-FF7D8DEB6EB0}"/>
                </a:ext>
              </a:extLst>
            </p:cNvPr>
            <p:cNvSpPr>
              <a:spLocks/>
            </p:cNvSpPr>
            <p:nvPr/>
          </p:nvSpPr>
          <p:spPr bwMode="auto">
            <a:xfrm>
              <a:off x="14270728" y="4923409"/>
              <a:ext cx="34345" cy="18734"/>
            </a:xfrm>
            <a:custGeom>
              <a:avLst/>
              <a:gdLst>
                <a:gd name="T0" fmla="*/ 0 w 22"/>
                <a:gd name="T1" fmla="*/ 12 h 12"/>
                <a:gd name="T2" fmla="*/ 22 w 22"/>
                <a:gd name="T3" fmla="*/ 0 h 12"/>
                <a:gd name="T4" fmla="*/ 0 w 22"/>
                <a:gd name="T5" fmla="*/ 12 h 12"/>
                <a:gd name="T6" fmla="*/ 0 w 22"/>
                <a:gd name="T7" fmla="*/ 12 h 12"/>
                <a:gd name="T8" fmla="*/ 0 w 22"/>
                <a:gd name="T9" fmla="*/ 12 h 12"/>
              </a:gdLst>
              <a:ahLst/>
              <a:cxnLst>
                <a:cxn ang="0">
                  <a:pos x="T0" y="T1"/>
                </a:cxn>
                <a:cxn ang="0">
                  <a:pos x="T2" y="T3"/>
                </a:cxn>
                <a:cxn ang="0">
                  <a:pos x="T4" y="T5"/>
                </a:cxn>
                <a:cxn ang="0">
                  <a:pos x="T6" y="T7"/>
                </a:cxn>
                <a:cxn ang="0">
                  <a:pos x="T8" y="T9"/>
                </a:cxn>
              </a:cxnLst>
              <a:rect l="0" t="0" r="r" b="b"/>
              <a:pathLst>
                <a:path w="22" h="12">
                  <a:moveTo>
                    <a:pt x="0" y="12"/>
                  </a:moveTo>
                  <a:lnTo>
                    <a:pt x="22" y="0"/>
                  </a:lnTo>
                  <a:lnTo>
                    <a:pt x="0" y="12"/>
                  </a:lnTo>
                  <a:lnTo>
                    <a:pt x="0" y="12"/>
                  </a:lnTo>
                  <a:lnTo>
                    <a:pt x="0" y="12"/>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1" name="Freeform 656">
              <a:extLst>
                <a:ext uri="{FF2B5EF4-FFF2-40B4-BE49-F238E27FC236}">
                  <a16:creationId xmlns:a16="http://schemas.microsoft.com/office/drawing/2014/main" id="{F3522CC5-06EF-45FF-9F84-CB733C07BB31}"/>
                </a:ext>
              </a:extLst>
            </p:cNvPr>
            <p:cNvSpPr>
              <a:spLocks/>
            </p:cNvSpPr>
            <p:nvPr/>
          </p:nvSpPr>
          <p:spPr bwMode="auto">
            <a:xfrm>
              <a:off x="14301951" y="4923409"/>
              <a:ext cx="71813" cy="56202"/>
            </a:xfrm>
            <a:custGeom>
              <a:avLst/>
              <a:gdLst>
                <a:gd name="T0" fmla="*/ 0 w 46"/>
                <a:gd name="T1" fmla="*/ 0 h 36"/>
                <a:gd name="T2" fmla="*/ 46 w 46"/>
                <a:gd name="T3" fmla="*/ 36 h 36"/>
                <a:gd name="T4" fmla="*/ 0 w 46"/>
                <a:gd name="T5" fmla="*/ 0 h 36"/>
                <a:gd name="T6" fmla="*/ 0 w 46"/>
                <a:gd name="T7" fmla="*/ 0 h 36"/>
                <a:gd name="T8" fmla="*/ 0 w 46"/>
                <a:gd name="T9" fmla="*/ 0 h 36"/>
              </a:gdLst>
              <a:ahLst/>
              <a:cxnLst>
                <a:cxn ang="0">
                  <a:pos x="T0" y="T1"/>
                </a:cxn>
                <a:cxn ang="0">
                  <a:pos x="T2" y="T3"/>
                </a:cxn>
                <a:cxn ang="0">
                  <a:pos x="T4" y="T5"/>
                </a:cxn>
                <a:cxn ang="0">
                  <a:pos x="T6" y="T7"/>
                </a:cxn>
                <a:cxn ang="0">
                  <a:pos x="T8" y="T9"/>
                </a:cxn>
              </a:cxnLst>
              <a:rect l="0" t="0" r="r" b="b"/>
              <a:pathLst>
                <a:path w="46" h="36">
                  <a:moveTo>
                    <a:pt x="0" y="0"/>
                  </a:moveTo>
                  <a:lnTo>
                    <a:pt x="46" y="36"/>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Line 657">
              <a:extLst>
                <a:ext uri="{FF2B5EF4-FFF2-40B4-BE49-F238E27FC236}">
                  <a16:creationId xmlns:a16="http://schemas.microsoft.com/office/drawing/2014/main" id="{52E5D80F-EA90-4B14-8337-83A10204CD65}"/>
                </a:ext>
              </a:extLst>
            </p:cNvPr>
            <p:cNvSpPr>
              <a:spLocks noChangeShapeType="1"/>
            </p:cNvSpPr>
            <p:nvPr/>
          </p:nvSpPr>
          <p:spPr bwMode="auto">
            <a:xfrm>
              <a:off x="13561967" y="4812565"/>
              <a:ext cx="933566"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3" name="Line 658">
              <a:extLst>
                <a:ext uri="{FF2B5EF4-FFF2-40B4-BE49-F238E27FC236}">
                  <a16:creationId xmlns:a16="http://schemas.microsoft.com/office/drawing/2014/main" id="{A5C1C416-D7E9-4C70-8C8B-7607481032EB}"/>
                </a:ext>
              </a:extLst>
            </p:cNvPr>
            <p:cNvSpPr>
              <a:spLocks noChangeShapeType="1"/>
            </p:cNvSpPr>
            <p:nvPr/>
          </p:nvSpPr>
          <p:spPr bwMode="auto">
            <a:xfrm flipH="1">
              <a:off x="14365958" y="4723578"/>
              <a:ext cx="10928" cy="1038182"/>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4" name="Line 659">
              <a:extLst>
                <a:ext uri="{FF2B5EF4-FFF2-40B4-BE49-F238E27FC236}">
                  <a16:creationId xmlns:a16="http://schemas.microsoft.com/office/drawing/2014/main" id="{0EEAEEF1-6863-4237-ACBE-E91DE4869841}"/>
                </a:ext>
              </a:extLst>
            </p:cNvPr>
            <p:cNvSpPr>
              <a:spLocks noChangeShapeType="1"/>
            </p:cNvSpPr>
            <p:nvPr/>
          </p:nvSpPr>
          <p:spPr bwMode="auto">
            <a:xfrm>
              <a:off x="14142714" y="4812565"/>
              <a:ext cx="43712" cy="3434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5" name="Line 660">
              <a:extLst>
                <a:ext uri="{FF2B5EF4-FFF2-40B4-BE49-F238E27FC236}">
                  <a16:creationId xmlns:a16="http://schemas.microsoft.com/office/drawing/2014/main" id="{45942B29-DEFC-4652-AED0-96158285D26F}"/>
                </a:ext>
              </a:extLst>
            </p:cNvPr>
            <p:cNvSpPr>
              <a:spLocks noChangeShapeType="1"/>
            </p:cNvSpPr>
            <p:nvPr/>
          </p:nvSpPr>
          <p:spPr bwMode="auto">
            <a:xfrm>
              <a:off x="14184865" y="4846911"/>
              <a:ext cx="1561"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6" name="Line 661">
              <a:extLst>
                <a:ext uri="{FF2B5EF4-FFF2-40B4-BE49-F238E27FC236}">
                  <a16:creationId xmlns:a16="http://schemas.microsoft.com/office/drawing/2014/main" id="{2377682B-5196-4DE5-B599-E24B289C751E}"/>
                </a:ext>
              </a:extLst>
            </p:cNvPr>
            <p:cNvSpPr>
              <a:spLocks noChangeShapeType="1"/>
            </p:cNvSpPr>
            <p:nvPr/>
          </p:nvSpPr>
          <p:spPr bwMode="auto">
            <a:xfrm flipV="1">
              <a:off x="14186426" y="4846911"/>
              <a:ext cx="62446" cy="28101"/>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7" name="Line 662">
              <a:extLst>
                <a:ext uri="{FF2B5EF4-FFF2-40B4-BE49-F238E27FC236}">
                  <a16:creationId xmlns:a16="http://schemas.microsoft.com/office/drawing/2014/main" id="{E63D35B0-8D2F-4931-8518-FCCAD7C0EE2A}"/>
                </a:ext>
              </a:extLst>
            </p:cNvPr>
            <p:cNvSpPr>
              <a:spLocks noChangeShapeType="1"/>
            </p:cNvSpPr>
            <p:nvPr/>
          </p:nvSpPr>
          <p:spPr bwMode="auto">
            <a:xfrm flipH="1">
              <a:off x="14225454" y="4846911"/>
              <a:ext cx="28101" cy="6400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8" name="Line 663">
              <a:extLst>
                <a:ext uri="{FF2B5EF4-FFF2-40B4-BE49-F238E27FC236}">
                  <a16:creationId xmlns:a16="http://schemas.microsoft.com/office/drawing/2014/main" id="{2E58176A-D521-4594-AC10-85BF7509AA39}"/>
                </a:ext>
              </a:extLst>
            </p:cNvPr>
            <p:cNvSpPr>
              <a:spLocks noChangeShapeType="1"/>
            </p:cNvSpPr>
            <p:nvPr/>
          </p:nvSpPr>
          <p:spPr bwMode="auto">
            <a:xfrm flipV="1">
              <a:off x="14225454" y="4881257"/>
              <a:ext cx="65568"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9" name="Line 664">
              <a:extLst>
                <a:ext uri="{FF2B5EF4-FFF2-40B4-BE49-F238E27FC236}">
                  <a16:creationId xmlns:a16="http://schemas.microsoft.com/office/drawing/2014/main" id="{C285C828-45A7-4A50-92F5-FA357219FB78}"/>
                </a:ext>
              </a:extLst>
            </p:cNvPr>
            <p:cNvSpPr>
              <a:spLocks noChangeShapeType="1"/>
            </p:cNvSpPr>
            <p:nvPr/>
          </p:nvSpPr>
          <p:spPr bwMode="auto">
            <a:xfrm flipH="1">
              <a:off x="14267605" y="4876573"/>
              <a:ext cx="28101" cy="6556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0" name="Line 665">
              <a:extLst>
                <a:ext uri="{FF2B5EF4-FFF2-40B4-BE49-F238E27FC236}">
                  <a16:creationId xmlns:a16="http://schemas.microsoft.com/office/drawing/2014/main" id="{3F631209-01FB-4286-A2A4-BB5675B40524}"/>
                </a:ext>
              </a:extLst>
            </p:cNvPr>
            <p:cNvSpPr>
              <a:spLocks noChangeShapeType="1"/>
            </p:cNvSpPr>
            <p:nvPr/>
          </p:nvSpPr>
          <p:spPr bwMode="auto">
            <a:xfrm flipV="1">
              <a:off x="14270728" y="4923409"/>
              <a:ext cx="34345" cy="18734"/>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1" name="Line 666">
              <a:extLst>
                <a:ext uri="{FF2B5EF4-FFF2-40B4-BE49-F238E27FC236}">
                  <a16:creationId xmlns:a16="http://schemas.microsoft.com/office/drawing/2014/main" id="{9DCC1C41-294C-4023-ACC4-9891CB1796A6}"/>
                </a:ext>
              </a:extLst>
            </p:cNvPr>
            <p:cNvSpPr>
              <a:spLocks noChangeShapeType="1"/>
            </p:cNvSpPr>
            <p:nvPr/>
          </p:nvSpPr>
          <p:spPr bwMode="auto">
            <a:xfrm>
              <a:off x="14301951" y="4923409"/>
              <a:ext cx="71813" cy="5620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Oval 667">
              <a:extLst>
                <a:ext uri="{FF2B5EF4-FFF2-40B4-BE49-F238E27FC236}">
                  <a16:creationId xmlns:a16="http://schemas.microsoft.com/office/drawing/2014/main" id="{70CC384D-7050-48FA-8DCF-922A1D7AE541}"/>
                </a:ext>
              </a:extLst>
            </p:cNvPr>
            <p:cNvSpPr>
              <a:spLocks noChangeArrowheads="1"/>
            </p:cNvSpPr>
            <p:nvPr/>
          </p:nvSpPr>
          <p:spPr bwMode="auto">
            <a:xfrm>
              <a:off x="14125541" y="4790709"/>
              <a:ext cx="39029" cy="39029"/>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Oval 668">
              <a:extLst>
                <a:ext uri="{FF2B5EF4-FFF2-40B4-BE49-F238E27FC236}">
                  <a16:creationId xmlns:a16="http://schemas.microsoft.com/office/drawing/2014/main" id="{5A3D6165-E6E3-46F8-BA1E-7C0B46E43591}"/>
                </a:ext>
              </a:extLst>
            </p:cNvPr>
            <p:cNvSpPr>
              <a:spLocks noChangeArrowheads="1"/>
            </p:cNvSpPr>
            <p:nvPr/>
          </p:nvSpPr>
          <p:spPr bwMode="auto">
            <a:xfrm>
              <a:off x="14125541" y="4790709"/>
              <a:ext cx="39029" cy="39029"/>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Oval 669">
              <a:extLst>
                <a:ext uri="{FF2B5EF4-FFF2-40B4-BE49-F238E27FC236}">
                  <a16:creationId xmlns:a16="http://schemas.microsoft.com/office/drawing/2014/main" id="{060629EF-7D77-4167-90FB-01F674D10B5B}"/>
                </a:ext>
              </a:extLst>
            </p:cNvPr>
            <p:cNvSpPr>
              <a:spLocks noChangeArrowheads="1"/>
            </p:cNvSpPr>
            <p:nvPr/>
          </p:nvSpPr>
          <p:spPr bwMode="auto">
            <a:xfrm>
              <a:off x="14125541" y="4790709"/>
              <a:ext cx="39029" cy="39029"/>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5" name="Oval 670">
              <a:extLst>
                <a:ext uri="{FF2B5EF4-FFF2-40B4-BE49-F238E27FC236}">
                  <a16:creationId xmlns:a16="http://schemas.microsoft.com/office/drawing/2014/main" id="{6E5703A7-F590-4327-8F0C-CA0D9DF16D64}"/>
                </a:ext>
              </a:extLst>
            </p:cNvPr>
            <p:cNvSpPr>
              <a:spLocks noChangeArrowheads="1"/>
            </p:cNvSpPr>
            <p:nvPr/>
          </p:nvSpPr>
          <p:spPr bwMode="auto">
            <a:xfrm>
              <a:off x="14125541" y="4790709"/>
              <a:ext cx="39029" cy="39029"/>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Oval 671">
              <a:extLst>
                <a:ext uri="{FF2B5EF4-FFF2-40B4-BE49-F238E27FC236}">
                  <a16:creationId xmlns:a16="http://schemas.microsoft.com/office/drawing/2014/main" id="{9FAA4452-6AEA-4196-9941-4E7A82016B2D}"/>
                </a:ext>
              </a:extLst>
            </p:cNvPr>
            <p:cNvSpPr>
              <a:spLocks noChangeArrowheads="1"/>
            </p:cNvSpPr>
            <p:nvPr/>
          </p:nvSpPr>
          <p:spPr bwMode="auto">
            <a:xfrm>
              <a:off x="14125541" y="4790709"/>
              <a:ext cx="39029" cy="39029"/>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7" name="Oval 672">
              <a:extLst>
                <a:ext uri="{FF2B5EF4-FFF2-40B4-BE49-F238E27FC236}">
                  <a16:creationId xmlns:a16="http://schemas.microsoft.com/office/drawing/2014/main" id="{9F2E1D82-E399-48A1-B427-5F0ADD42A37E}"/>
                </a:ext>
              </a:extLst>
            </p:cNvPr>
            <p:cNvSpPr>
              <a:spLocks noChangeArrowheads="1"/>
            </p:cNvSpPr>
            <p:nvPr/>
          </p:nvSpPr>
          <p:spPr bwMode="auto">
            <a:xfrm>
              <a:off x="14350346" y="4953071"/>
              <a:ext cx="40590" cy="39029"/>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Oval 673">
              <a:extLst>
                <a:ext uri="{FF2B5EF4-FFF2-40B4-BE49-F238E27FC236}">
                  <a16:creationId xmlns:a16="http://schemas.microsoft.com/office/drawing/2014/main" id="{F364CF65-C887-4D8D-BFFC-75D19E3AE5F9}"/>
                </a:ext>
              </a:extLst>
            </p:cNvPr>
            <p:cNvSpPr>
              <a:spLocks noChangeArrowheads="1"/>
            </p:cNvSpPr>
            <p:nvPr/>
          </p:nvSpPr>
          <p:spPr bwMode="auto">
            <a:xfrm>
              <a:off x="14350346" y="4953071"/>
              <a:ext cx="40590" cy="39029"/>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9" name="Oval 674">
              <a:extLst>
                <a:ext uri="{FF2B5EF4-FFF2-40B4-BE49-F238E27FC236}">
                  <a16:creationId xmlns:a16="http://schemas.microsoft.com/office/drawing/2014/main" id="{4BF06C9D-2263-4B81-9ACA-1AC59F4D81CF}"/>
                </a:ext>
              </a:extLst>
            </p:cNvPr>
            <p:cNvSpPr>
              <a:spLocks noChangeArrowheads="1"/>
            </p:cNvSpPr>
            <p:nvPr/>
          </p:nvSpPr>
          <p:spPr bwMode="auto">
            <a:xfrm>
              <a:off x="14350346" y="4953071"/>
              <a:ext cx="40590" cy="39029"/>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0" name="Oval 675">
              <a:extLst>
                <a:ext uri="{FF2B5EF4-FFF2-40B4-BE49-F238E27FC236}">
                  <a16:creationId xmlns:a16="http://schemas.microsoft.com/office/drawing/2014/main" id="{F3FF53EA-DAD7-4956-8D95-1030A0C7AEF5}"/>
                </a:ext>
              </a:extLst>
            </p:cNvPr>
            <p:cNvSpPr>
              <a:spLocks noChangeArrowheads="1"/>
            </p:cNvSpPr>
            <p:nvPr/>
          </p:nvSpPr>
          <p:spPr bwMode="auto">
            <a:xfrm>
              <a:off x="14350346" y="4953071"/>
              <a:ext cx="40590" cy="39029"/>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Oval 676">
              <a:extLst>
                <a:ext uri="{FF2B5EF4-FFF2-40B4-BE49-F238E27FC236}">
                  <a16:creationId xmlns:a16="http://schemas.microsoft.com/office/drawing/2014/main" id="{E998EFAC-2201-441A-9C17-62ADE5734A55}"/>
                </a:ext>
              </a:extLst>
            </p:cNvPr>
            <p:cNvSpPr>
              <a:spLocks noChangeArrowheads="1"/>
            </p:cNvSpPr>
            <p:nvPr/>
          </p:nvSpPr>
          <p:spPr bwMode="auto">
            <a:xfrm>
              <a:off x="14350346" y="4953071"/>
              <a:ext cx="40590" cy="39029"/>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2" name="Freeform 677">
              <a:extLst>
                <a:ext uri="{FF2B5EF4-FFF2-40B4-BE49-F238E27FC236}">
                  <a16:creationId xmlns:a16="http://schemas.microsoft.com/office/drawing/2014/main" id="{14098547-5170-4B89-AD1D-C91AEC204C0C}"/>
                </a:ext>
              </a:extLst>
            </p:cNvPr>
            <p:cNvSpPr>
              <a:spLocks/>
            </p:cNvSpPr>
            <p:nvPr/>
          </p:nvSpPr>
          <p:spPr bwMode="auto">
            <a:xfrm>
              <a:off x="13561967" y="5188809"/>
              <a:ext cx="933566" cy="0"/>
            </a:xfrm>
            <a:custGeom>
              <a:avLst/>
              <a:gdLst>
                <a:gd name="T0" fmla="*/ 0 w 598"/>
                <a:gd name="T1" fmla="*/ 598 w 598"/>
                <a:gd name="T2" fmla="*/ 0 w 598"/>
                <a:gd name="T3" fmla="*/ 0 w 598"/>
                <a:gd name="T4" fmla="*/ 0 w 598"/>
              </a:gdLst>
              <a:ahLst/>
              <a:cxnLst>
                <a:cxn ang="0">
                  <a:pos x="T0" y="0"/>
                </a:cxn>
                <a:cxn ang="0">
                  <a:pos x="T1" y="0"/>
                </a:cxn>
                <a:cxn ang="0">
                  <a:pos x="T2" y="0"/>
                </a:cxn>
                <a:cxn ang="0">
                  <a:pos x="T3" y="0"/>
                </a:cxn>
                <a:cxn ang="0">
                  <a:pos x="T4" y="0"/>
                </a:cxn>
              </a:cxnLst>
              <a:rect l="0" t="0" r="r" b="b"/>
              <a:pathLst>
                <a:path w="598">
                  <a:moveTo>
                    <a:pt x="0" y="0"/>
                  </a:moveTo>
                  <a:lnTo>
                    <a:pt x="59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3" name="Freeform 678">
              <a:extLst>
                <a:ext uri="{FF2B5EF4-FFF2-40B4-BE49-F238E27FC236}">
                  <a16:creationId xmlns:a16="http://schemas.microsoft.com/office/drawing/2014/main" id="{96919876-5B72-4636-87EC-0C9B5470B649}"/>
                </a:ext>
              </a:extLst>
            </p:cNvPr>
            <p:cNvSpPr>
              <a:spLocks/>
            </p:cNvSpPr>
            <p:nvPr/>
          </p:nvSpPr>
          <p:spPr bwMode="auto">
            <a:xfrm>
              <a:off x="14142714" y="5188809"/>
              <a:ext cx="43712" cy="34346"/>
            </a:xfrm>
            <a:custGeom>
              <a:avLst/>
              <a:gdLst>
                <a:gd name="T0" fmla="*/ 0 w 28"/>
                <a:gd name="T1" fmla="*/ 0 h 22"/>
                <a:gd name="T2" fmla="*/ 28 w 28"/>
                <a:gd name="T3" fmla="*/ 22 h 22"/>
                <a:gd name="T4" fmla="*/ 0 w 28"/>
                <a:gd name="T5" fmla="*/ 0 h 22"/>
                <a:gd name="T6" fmla="*/ 0 w 28"/>
                <a:gd name="T7" fmla="*/ 0 h 22"/>
                <a:gd name="T8" fmla="*/ 0 w 28"/>
                <a:gd name="T9" fmla="*/ 0 h 22"/>
              </a:gdLst>
              <a:ahLst/>
              <a:cxnLst>
                <a:cxn ang="0">
                  <a:pos x="T0" y="T1"/>
                </a:cxn>
                <a:cxn ang="0">
                  <a:pos x="T2" y="T3"/>
                </a:cxn>
                <a:cxn ang="0">
                  <a:pos x="T4" y="T5"/>
                </a:cxn>
                <a:cxn ang="0">
                  <a:pos x="T6" y="T7"/>
                </a:cxn>
                <a:cxn ang="0">
                  <a:pos x="T8" y="T9"/>
                </a:cxn>
              </a:cxnLst>
              <a:rect l="0" t="0" r="r" b="b"/>
              <a:pathLst>
                <a:path w="28" h="22">
                  <a:moveTo>
                    <a:pt x="0" y="0"/>
                  </a:moveTo>
                  <a:lnTo>
                    <a:pt x="28" y="22"/>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Freeform 679">
              <a:extLst>
                <a:ext uri="{FF2B5EF4-FFF2-40B4-BE49-F238E27FC236}">
                  <a16:creationId xmlns:a16="http://schemas.microsoft.com/office/drawing/2014/main" id="{EF92406B-A96E-487A-B2D5-EC79F57A60C0}"/>
                </a:ext>
              </a:extLst>
            </p:cNvPr>
            <p:cNvSpPr>
              <a:spLocks/>
            </p:cNvSpPr>
            <p:nvPr/>
          </p:nvSpPr>
          <p:spPr bwMode="auto">
            <a:xfrm>
              <a:off x="14184865" y="5223154"/>
              <a:ext cx="1561" cy="29662"/>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Freeform 680">
              <a:extLst>
                <a:ext uri="{FF2B5EF4-FFF2-40B4-BE49-F238E27FC236}">
                  <a16:creationId xmlns:a16="http://schemas.microsoft.com/office/drawing/2014/main" id="{F546749F-53AB-4B0B-AEAB-1FF0D4881202}"/>
                </a:ext>
              </a:extLst>
            </p:cNvPr>
            <p:cNvSpPr>
              <a:spLocks/>
            </p:cNvSpPr>
            <p:nvPr/>
          </p:nvSpPr>
          <p:spPr bwMode="auto">
            <a:xfrm>
              <a:off x="14186426" y="5223154"/>
              <a:ext cx="62446"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Freeform 681">
              <a:extLst>
                <a:ext uri="{FF2B5EF4-FFF2-40B4-BE49-F238E27FC236}">
                  <a16:creationId xmlns:a16="http://schemas.microsoft.com/office/drawing/2014/main" id="{C93AF70F-4A2D-4345-B4E9-96F83F045489}"/>
                </a:ext>
              </a:extLst>
            </p:cNvPr>
            <p:cNvSpPr>
              <a:spLocks/>
            </p:cNvSpPr>
            <p:nvPr/>
          </p:nvSpPr>
          <p:spPr bwMode="auto">
            <a:xfrm>
              <a:off x="14225454" y="5223154"/>
              <a:ext cx="28101" cy="62447"/>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Freeform 682">
              <a:extLst>
                <a:ext uri="{FF2B5EF4-FFF2-40B4-BE49-F238E27FC236}">
                  <a16:creationId xmlns:a16="http://schemas.microsoft.com/office/drawing/2014/main" id="{43884E29-73F9-4509-811E-569D92146126}"/>
                </a:ext>
              </a:extLst>
            </p:cNvPr>
            <p:cNvSpPr>
              <a:spLocks/>
            </p:cNvSpPr>
            <p:nvPr/>
          </p:nvSpPr>
          <p:spPr bwMode="auto">
            <a:xfrm>
              <a:off x="14225454" y="5260623"/>
              <a:ext cx="65568" cy="24979"/>
            </a:xfrm>
            <a:custGeom>
              <a:avLst/>
              <a:gdLst>
                <a:gd name="T0" fmla="*/ 0 w 42"/>
                <a:gd name="T1" fmla="*/ 16 h 16"/>
                <a:gd name="T2" fmla="*/ 42 w 42"/>
                <a:gd name="T3" fmla="*/ 0 h 16"/>
                <a:gd name="T4" fmla="*/ 0 w 42"/>
                <a:gd name="T5" fmla="*/ 16 h 16"/>
                <a:gd name="T6" fmla="*/ 0 w 42"/>
                <a:gd name="T7" fmla="*/ 16 h 16"/>
                <a:gd name="T8" fmla="*/ 0 w 42"/>
                <a:gd name="T9" fmla="*/ 16 h 16"/>
              </a:gdLst>
              <a:ahLst/>
              <a:cxnLst>
                <a:cxn ang="0">
                  <a:pos x="T0" y="T1"/>
                </a:cxn>
                <a:cxn ang="0">
                  <a:pos x="T2" y="T3"/>
                </a:cxn>
                <a:cxn ang="0">
                  <a:pos x="T4" y="T5"/>
                </a:cxn>
                <a:cxn ang="0">
                  <a:pos x="T6" y="T7"/>
                </a:cxn>
                <a:cxn ang="0">
                  <a:pos x="T8" y="T9"/>
                </a:cxn>
              </a:cxnLst>
              <a:rect l="0" t="0" r="r" b="b"/>
              <a:pathLst>
                <a:path w="42" h="16">
                  <a:moveTo>
                    <a:pt x="0" y="16"/>
                  </a:moveTo>
                  <a:lnTo>
                    <a:pt x="42" y="0"/>
                  </a:lnTo>
                  <a:lnTo>
                    <a:pt x="0" y="16"/>
                  </a:lnTo>
                  <a:lnTo>
                    <a:pt x="0" y="16"/>
                  </a:lnTo>
                  <a:lnTo>
                    <a:pt x="0" y="16"/>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Freeform 683">
              <a:extLst>
                <a:ext uri="{FF2B5EF4-FFF2-40B4-BE49-F238E27FC236}">
                  <a16:creationId xmlns:a16="http://schemas.microsoft.com/office/drawing/2014/main" id="{26174ACF-2820-45C8-BE49-68DE9A6B488E}"/>
                </a:ext>
              </a:extLst>
            </p:cNvPr>
            <p:cNvSpPr>
              <a:spLocks/>
            </p:cNvSpPr>
            <p:nvPr/>
          </p:nvSpPr>
          <p:spPr bwMode="auto">
            <a:xfrm>
              <a:off x="14267605" y="5255939"/>
              <a:ext cx="28101" cy="64008"/>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Freeform 684">
              <a:extLst>
                <a:ext uri="{FF2B5EF4-FFF2-40B4-BE49-F238E27FC236}">
                  <a16:creationId xmlns:a16="http://schemas.microsoft.com/office/drawing/2014/main" id="{E7A8A498-6DD0-498F-966A-D3DBCD9D45F0}"/>
                </a:ext>
              </a:extLst>
            </p:cNvPr>
            <p:cNvSpPr>
              <a:spLocks/>
            </p:cNvSpPr>
            <p:nvPr/>
          </p:nvSpPr>
          <p:spPr bwMode="auto">
            <a:xfrm>
              <a:off x="14270728" y="5302774"/>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Freeform 685">
              <a:extLst>
                <a:ext uri="{FF2B5EF4-FFF2-40B4-BE49-F238E27FC236}">
                  <a16:creationId xmlns:a16="http://schemas.microsoft.com/office/drawing/2014/main" id="{D774F2D2-9F5C-4511-8C07-F48FB2BF51DE}"/>
                </a:ext>
              </a:extLst>
            </p:cNvPr>
            <p:cNvSpPr>
              <a:spLocks/>
            </p:cNvSpPr>
            <p:nvPr/>
          </p:nvSpPr>
          <p:spPr bwMode="auto">
            <a:xfrm>
              <a:off x="14301951" y="5302774"/>
              <a:ext cx="71813" cy="53080"/>
            </a:xfrm>
            <a:custGeom>
              <a:avLst/>
              <a:gdLst>
                <a:gd name="T0" fmla="*/ 0 w 46"/>
                <a:gd name="T1" fmla="*/ 0 h 34"/>
                <a:gd name="T2" fmla="*/ 46 w 46"/>
                <a:gd name="T3" fmla="*/ 34 h 34"/>
                <a:gd name="T4" fmla="*/ 0 w 46"/>
                <a:gd name="T5" fmla="*/ 0 h 34"/>
                <a:gd name="T6" fmla="*/ 0 w 46"/>
                <a:gd name="T7" fmla="*/ 0 h 34"/>
                <a:gd name="T8" fmla="*/ 0 w 46"/>
                <a:gd name="T9" fmla="*/ 0 h 34"/>
              </a:gdLst>
              <a:ahLst/>
              <a:cxnLst>
                <a:cxn ang="0">
                  <a:pos x="T0" y="T1"/>
                </a:cxn>
                <a:cxn ang="0">
                  <a:pos x="T2" y="T3"/>
                </a:cxn>
                <a:cxn ang="0">
                  <a:pos x="T4" y="T5"/>
                </a:cxn>
                <a:cxn ang="0">
                  <a:pos x="T6" y="T7"/>
                </a:cxn>
                <a:cxn ang="0">
                  <a:pos x="T8" y="T9"/>
                </a:cxn>
              </a:cxnLst>
              <a:rect l="0" t="0" r="r" b="b"/>
              <a:pathLst>
                <a:path w="46" h="34">
                  <a:moveTo>
                    <a:pt x="0" y="0"/>
                  </a:moveTo>
                  <a:lnTo>
                    <a:pt x="46" y="34"/>
                  </a:lnTo>
                  <a:lnTo>
                    <a:pt x="0" y="0"/>
                  </a:lnTo>
                  <a:lnTo>
                    <a:pt x="0" y="0"/>
                  </a:lnTo>
                  <a:lnTo>
                    <a:pt x="0" y="0"/>
                  </a:lnTo>
                  <a:close/>
                </a:path>
              </a:pathLst>
            </a:cu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Line 686">
              <a:extLst>
                <a:ext uri="{FF2B5EF4-FFF2-40B4-BE49-F238E27FC236}">
                  <a16:creationId xmlns:a16="http://schemas.microsoft.com/office/drawing/2014/main" id="{08FD188B-DE31-4421-82C0-B789C4344541}"/>
                </a:ext>
              </a:extLst>
            </p:cNvPr>
            <p:cNvSpPr>
              <a:spLocks noChangeShapeType="1"/>
            </p:cNvSpPr>
            <p:nvPr/>
          </p:nvSpPr>
          <p:spPr bwMode="auto">
            <a:xfrm>
              <a:off x="13561967" y="5188809"/>
              <a:ext cx="933566"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Line 687">
              <a:extLst>
                <a:ext uri="{FF2B5EF4-FFF2-40B4-BE49-F238E27FC236}">
                  <a16:creationId xmlns:a16="http://schemas.microsoft.com/office/drawing/2014/main" id="{108F1A70-B80E-4B4E-B161-8C38AA96D549}"/>
                </a:ext>
              </a:extLst>
            </p:cNvPr>
            <p:cNvSpPr>
              <a:spLocks noChangeShapeType="1"/>
            </p:cNvSpPr>
            <p:nvPr/>
          </p:nvSpPr>
          <p:spPr bwMode="auto">
            <a:xfrm>
              <a:off x="14142714" y="5188809"/>
              <a:ext cx="43712" cy="34346"/>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Line 688">
              <a:extLst>
                <a:ext uri="{FF2B5EF4-FFF2-40B4-BE49-F238E27FC236}">
                  <a16:creationId xmlns:a16="http://schemas.microsoft.com/office/drawing/2014/main" id="{2A85303F-6600-42E6-97FB-8171B5A39F45}"/>
                </a:ext>
              </a:extLst>
            </p:cNvPr>
            <p:cNvSpPr>
              <a:spLocks noChangeShapeType="1"/>
            </p:cNvSpPr>
            <p:nvPr/>
          </p:nvSpPr>
          <p:spPr bwMode="auto">
            <a:xfrm>
              <a:off x="14184865" y="5223154"/>
              <a:ext cx="1561"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4" name="Line 689">
              <a:extLst>
                <a:ext uri="{FF2B5EF4-FFF2-40B4-BE49-F238E27FC236}">
                  <a16:creationId xmlns:a16="http://schemas.microsoft.com/office/drawing/2014/main" id="{DD128A6C-A2D5-47D1-8375-E088D6774BD7}"/>
                </a:ext>
              </a:extLst>
            </p:cNvPr>
            <p:cNvSpPr>
              <a:spLocks noChangeShapeType="1"/>
            </p:cNvSpPr>
            <p:nvPr/>
          </p:nvSpPr>
          <p:spPr bwMode="auto">
            <a:xfrm flipV="1">
              <a:off x="14186426" y="5223154"/>
              <a:ext cx="62446" cy="29662"/>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Line 690">
              <a:extLst>
                <a:ext uri="{FF2B5EF4-FFF2-40B4-BE49-F238E27FC236}">
                  <a16:creationId xmlns:a16="http://schemas.microsoft.com/office/drawing/2014/main" id="{0B99EDC7-3564-42E6-9BBB-0AEF2F0A78EB}"/>
                </a:ext>
              </a:extLst>
            </p:cNvPr>
            <p:cNvSpPr>
              <a:spLocks noChangeShapeType="1"/>
            </p:cNvSpPr>
            <p:nvPr/>
          </p:nvSpPr>
          <p:spPr bwMode="auto">
            <a:xfrm flipH="1">
              <a:off x="14225454" y="5223154"/>
              <a:ext cx="28101" cy="62447"/>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Line 691">
              <a:extLst>
                <a:ext uri="{FF2B5EF4-FFF2-40B4-BE49-F238E27FC236}">
                  <a16:creationId xmlns:a16="http://schemas.microsoft.com/office/drawing/2014/main" id="{8CF37E33-6724-419F-9EA8-B5D5148AFAE7}"/>
                </a:ext>
              </a:extLst>
            </p:cNvPr>
            <p:cNvSpPr>
              <a:spLocks noChangeShapeType="1"/>
            </p:cNvSpPr>
            <p:nvPr/>
          </p:nvSpPr>
          <p:spPr bwMode="auto">
            <a:xfrm flipV="1">
              <a:off x="14225454" y="5260623"/>
              <a:ext cx="65568" cy="24979"/>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Line 692">
              <a:extLst>
                <a:ext uri="{FF2B5EF4-FFF2-40B4-BE49-F238E27FC236}">
                  <a16:creationId xmlns:a16="http://schemas.microsoft.com/office/drawing/2014/main" id="{EC39434B-3BFE-45C9-ABCA-A5E5673A6A08}"/>
                </a:ext>
              </a:extLst>
            </p:cNvPr>
            <p:cNvSpPr>
              <a:spLocks noChangeShapeType="1"/>
            </p:cNvSpPr>
            <p:nvPr/>
          </p:nvSpPr>
          <p:spPr bwMode="auto">
            <a:xfrm flipH="1">
              <a:off x="14267605" y="5255939"/>
              <a:ext cx="28101" cy="64008"/>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Line 693">
              <a:extLst>
                <a:ext uri="{FF2B5EF4-FFF2-40B4-BE49-F238E27FC236}">
                  <a16:creationId xmlns:a16="http://schemas.microsoft.com/office/drawing/2014/main" id="{C50B6228-7541-46B8-90CD-E618BD3DA234}"/>
                </a:ext>
              </a:extLst>
            </p:cNvPr>
            <p:cNvSpPr>
              <a:spLocks noChangeShapeType="1"/>
            </p:cNvSpPr>
            <p:nvPr/>
          </p:nvSpPr>
          <p:spPr bwMode="auto">
            <a:xfrm flipV="1">
              <a:off x="14270728" y="5302774"/>
              <a:ext cx="34345" cy="17173"/>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Line 694">
              <a:extLst>
                <a:ext uri="{FF2B5EF4-FFF2-40B4-BE49-F238E27FC236}">
                  <a16:creationId xmlns:a16="http://schemas.microsoft.com/office/drawing/2014/main" id="{748E1FD2-47F6-4254-BCE2-8479413F7A88}"/>
                </a:ext>
              </a:extLst>
            </p:cNvPr>
            <p:cNvSpPr>
              <a:spLocks noChangeShapeType="1"/>
            </p:cNvSpPr>
            <p:nvPr/>
          </p:nvSpPr>
          <p:spPr bwMode="auto">
            <a:xfrm>
              <a:off x="14301951" y="5302774"/>
              <a:ext cx="71813" cy="53080"/>
            </a:xfrm>
            <a:prstGeom prst="line">
              <a:avLst/>
            </a:prstGeom>
            <a:noFill/>
            <a:ln w="34925" cap="flat">
              <a:solidFill>
                <a:srgbClr val="2BAC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0" name="Oval 695">
              <a:extLst>
                <a:ext uri="{FF2B5EF4-FFF2-40B4-BE49-F238E27FC236}">
                  <a16:creationId xmlns:a16="http://schemas.microsoft.com/office/drawing/2014/main" id="{CD6FFF89-37CE-4507-AD73-B37B7F19D962}"/>
                </a:ext>
              </a:extLst>
            </p:cNvPr>
            <p:cNvSpPr>
              <a:spLocks noChangeArrowheads="1"/>
            </p:cNvSpPr>
            <p:nvPr/>
          </p:nvSpPr>
          <p:spPr bwMode="auto">
            <a:xfrm>
              <a:off x="14125541" y="5168513"/>
              <a:ext cx="3902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Oval 696">
              <a:extLst>
                <a:ext uri="{FF2B5EF4-FFF2-40B4-BE49-F238E27FC236}">
                  <a16:creationId xmlns:a16="http://schemas.microsoft.com/office/drawing/2014/main" id="{A67E74E8-4FC6-4304-9B3A-802EF551FD8F}"/>
                </a:ext>
              </a:extLst>
            </p:cNvPr>
            <p:cNvSpPr>
              <a:spLocks noChangeArrowheads="1"/>
            </p:cNvSpPr>
            <p:nvPr/>
          </p:nvSpPr>
          <p:spPr bwMode="auto">
            <a:xfrm>
              <a:off x="14125541" y="5168513"/>
              <a:ext cx="3902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2" name="Oval 697">
              <a:extLst>
                <a:ext uri="{FF2B5EF4-FFF2-40B4-BE49-F238E27FC236}">
                  <a16:creationId xmlns:a16="http://schemas.microsoft.com/office/drawing/2014/main" id="{FC00E66E-987F-47D0-8656-AA839972A11A}"/>
                </a:ext>
              </a:extLst>
            </p:cNvPr>
            <p:cNvSpPr>
              <a:spLocks noChangeArrowheads="1"/>
            </p:cNvSpPr>
            <p:nvPr/>
          </p:nvSpPr>
          <p:spPr bwMode="auto">
            <a:xfrm>
              <a:off x="14125541" y="5168513"/>
              <a:ext cx="3902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3" name="Oval 698">
              <a:extLst>
                <a:ext uri="{FF2B5EF4-FFF2-40B4-BE49-F238E27FC236}">
                  <a16:creationId xmlns:a16="http://schemas.microsoft.com/office/drawing/2014/main" id="{DF22FD59-6FB2-4F10-9747-ACED28ABF528}"/>
                </a:ext>
              </a:extLst>
            </p:cNvPr>
            <p:cNvSpPr>
              <a:spLocks noChangeArrowheads="1"/>
            </p:cNvSpPr>
            <p:nvPr/>
          </p:nvSpPr>
          <p:spPr bwMode="auto">
            <a:xfrm>
              <a:off x="14125541" y="5168513"/>
              <a:ext cx="39029"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Oval 699">
              <a:extLst>
                <a:ext uri="{FF2B5EF4-FFF2-40B4-BE49-F238E27FC236}">
                  <a16:creationId xmlns:a16="http://schemas.microsoft.com/office/drawing/2014/main" id="{C8C2B408-C9D4-423E-AE76-33AD3C0C3B18}"/>
                </a:ext>
              </a:extLst>
            </p:cNvPr>
            <p:cNvSpPr>
              <a:spLocks noChangeArrowheads="1"/>
            </p:cNvSpPr>
            <p:nvPr/>
          </p:nvSpPr>
          <p:spPr bwMode="auto">
            <a:xfrm>
              <a:off x="14125541" y="5168513"/>
              <a:ext cx="39029"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5" name="Oval 700">
              <a:extLst>
                <a:ext uri="{FF2B5EF4-FFF2-40B4-BE49-F238E27FC236}">
                  <a16:creationId xmlns:a16="http://schemas.microsoft.com/office/drawing/2014/main" id="{723D088E-2B7E-4CF2-9F07-17DBEC714D47}"/>
                </a:ext>
              </a:extLst>
            </p:cNvPr>
            <p:cNvSpPr>
              <a:spLocks noChangeArrowheads="1"/>
            </p:cNvSpPr>
            <p:nvPr/>
          </p:nvSpPr>
          <p:spPr bwMode="auto">
            <a:xfrm>
              <a:off x="14350346" y="5329314"/>
              <a:ext cx="40590"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Oval 701">
              <a:extLst>
                <a:ext uri="{FF2B5EF4-FFF2-40B4-BE49-F238E27FC236}">
                  <a16:creationId xmlns:a16="http://schemas.microsoft.com/office/drawing/2014/main" id="{5964B192-7F0C-4CF9-9341-C38DBD834C6C}"/>
                </a:ext>
              </a:extLst>
            </p:cNvPr>
            <p:cNvSpPr>
              <a:spLocks noChangeArrowheads="1"/>
            </p:cNvSpPr>
            <p:nvPr/>
          </p:nvSpPr>
          <p:spPr bwMode="auto">
            <a:xfrm>
              <a:off x="14350346" y="5329314"/>
              <a:ext cx="40590"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7" name="Oval 702">
              <a:extLst>
                <a:ext uri="{FF2B5EF4-FFF2-40B4-BE49-F238E27FC236}">
                  <a16:creationId xmlns:a16="http://schemas.microsoft.com/office/drawing/2014/main" id="{AEADE4D0-608A-4652-97C7-6790B80D81C0}"/>
                </a:ext>
              </a:extLst>
            </p:cNvPr>
            <p:cNvSpPr>
              <a:spLocks noChangeArrowheads="1"/>
            </p:cNvSpPr>
            <p:nvPr/>
          </p:nvSpPr>
          <p:spPr bwMode="auto">
            <a:xfrm>
              <a:off x="14350346" y="5329314"/>
              <a:ext cx="40590"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8" name="Oval 703">
              <a:extLst>
                <a:ext uri="{FF2B5EF4-FFF2-40B4-BE49-F238E27FC236}">
                  <a16:creationId xmlns:a16="http://schemas.microsoft.com/office/drawing/2014/main" id="{124D0D9E-7830-4CAD-9336-923AB2C2820C}"/>
                </a:ext>
              </a:extLst>
            </p:cNvPr>
            <p:cNvSpPr>
              <a:spLocks noChangeArrowheads="1"/>
            </p:cNvSpPr>
            <p:nvPr/>
          </p:nvSpPr>
          <p:spPr bwMode="auto">
            <a:xfrm>
              <a:off x="14350346" y="5329314"/>
              <a:ext cx="40590" cy="40591"/>
            </a:xfrm>
            <a:prstGeom prst="ellipse">
              <a:avLst/>
            </a:prstGeom>
            <a:solidFill>
              <a:srgbClr val="35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Oval 704">
              <a:extLst>
                <a:ext uri="{FF2B5EF4-FFF2-40B4-BE49-F238E27FC236}">
                  <a16:creationId xmlns:a16="http://schemas.microsoft.com/office/drawing/2014/main" id="{D336AA1F-C197-49AC-90E5-A6816B736285}"/>
                </a:ext>
              </a:extLst>
            </p:cNvPr>
            <p:cNvSpPr>
              <a:spLocks noChangeArrowheads="1"/>
            </p:cNvSpPr>
            <p:nvPr/>
          </p:nvSpPr>
          <p:spPr bwMode="auto">
            <a:xfrm>
              <a:off x="14350346" y="5329314"/>
              <a:ext cx="40590" cy="40591"/>
            </a:xfrm>
            <a:prstGeom prst="ellipse">
              <a:avLst/>
            </a:prstGeom>
            <a:noFill/>
            <a:ln w="34925" cap="flat">
              <a:solidFill>
                <a:srgbClr val="2BAC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20" name="Group 1213">
            <a:extLst>
              <a:ext uri="{FF2B5EF4-FFF2-40B4-BE49-F238E27FC236}">
                <a16:creationId xmlns:a16="http://schemas.microsoft.com/office/drawing/2014/main" id="{41C0FFA6-6238-433E-99F2-D1B4671CF65B}"/>
              </a:ext>
            </a:extLst>
          </p:cNvPr>
          <p:cNvGrpSpPr/>
          <p:nvPr/>
        </p:nvGrpSpPr>
        <p:grpSpPr>
          <a:xfrm>
            <a:off x="6411443" y="1471990"/>
            <a:ext cx="953915" cy="4809744"/>
            <a:chOff x="14492356" y="951778"/>
            <a:chExt cx="953915" cy="4809744"/>
          </a:xfrm>
        </p:grpSpPr>
        <p:sp>
          <p:nvSpPr>
            <p:cNvPr id="1721" name="Freeform 705">
              <a:extLst>
                <a:ext uri="{FF2B5EF4-FFF2-40B4-BE49-F238E27FC236}">
                  <a16:creationId xmlns:a16="http://schemas.microsoft.com/office/drawing/2014/main" id="{EAAE026C-A485-4065-A18F-9198CAA91017}"/>
                </a:ext>
              </a:extLst>
            </p:cNvPr>
            <p:cNvSpPr>
              <a:spLocks/>
            </p:cNvSpPr>
            <p:nvPr/>
          </p:nvSpPr>
          <p:spPr bwMode="auto">
            <a:xfrm>
              <a:off x="14525194" y="1040765"/>
              <a:ext cx="921077" cy="0"/>
            </a:xfrm>
            <a:custGeom>
              <a:avLst/>
              <a:gdLst>
                <a:gd name="T0" fmla="*/ 0 w 590"/>
                <a:gd name="T1" fmla="*/ 590 w 590"/>
                <a:gd name="T2" fmla="*/ 0 w 590"/>
                <a:gd name="T3" fmla="*/ 0 w 590"/>
                <a:gd name="T4" fmla="*/ 0 w 590"/>
              </a:gdLst>
              <a:ahLst/>
              <a:cxnLst>
                <a:cxn ang="0">
                  <a:pos x="T0" y="0"/>
                </a:cxn>
                <a:cxn ang="0">
                  <a:pos x="T1" y="0"/>
                </a:cxn>
                <a:cxn ang="0">
                  <a:pos x="T2" y="0"/>
                </a:cxn>
                <a:cxn ang="0">
                  <a:pos x="T3" y="0"/>
                </a:cxn>
                <a:cxn ang="0">
                  <a:pos x="T4" y="0"/>
                </a:cxn>
              </a:cxnLst>
              <a:rect l="0" t="0" r="r" b="b"/>
              <a:pathLst>
                <a:path w="590">
                  <a:moveTo>
                    <a:pt x="0" y="0"/>
                  </a:moveTo>
                  <a:lnTo>
                    <a:pt x="590" y="0"/>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2" name="Freeform 706">
              <a:extLst>
                <a:ext uri="{FF2B5EF4-FFF2-40B4-BE49-F238E27FC236}">
                  <a16:creationId xmlns:a16="http://schemas.microsoft.com/office/drawing/2014/main" id="{1178198B-7FAB-4A06-B488-7CA24E5479D9}"/>
                </a:ext>
              </a:extLst>
            </p:cNvPr>
            <p:cNvSpPr>
              <a:spLocks/>
            </p:cNvSpPr>
            <p:nvPr/>
          </p:nvSpPr>
          <p:spPr bwMode="auto">
            <a:xfrm>
              <a:off x="15329185" y="951778"/>
              <a:ext cx="9367" cy="1039743"/>
            </a:xfrm>
            <a:custGeom>
              <a:avLst/>
              <a:gdLst>
                <a:gd name="T0" fmla="*/ 6 w 6"/>
                <a:gd name="T1" fmla="*/ 0 h 666"/>
                <a:gd name="T2" fmla="*/ 0 w 6"/>
                <a:gd name="T3" fmla="*/ 666 h 666"/>
                <a:gd name="T4" fmla="*/ 6 w 6"/>
                <a:gd name="T5" fmla="*/ 0 h 666"/>
                <a:gd name="T6" fmla="*/ 6 w 6"/>
                <a:gd name="T7" fmla="*/ 0 h 666"/>
                <a:gd name="T8" fmla="*/ 6 w 6"/>
                <a:gd name="T9" fmla="*/ 0 h 666"/>
              </a:gdLst>
              <a:ahLst/>
              <a:cxnLst>
                <a:cxn ang="0">
                  <a:pos x="T0" y="T1"/>
                </a:cxn>
                <a:cxn ang="0">
                  <a:pos x="T2" y="T3"/>
                </a:cxn>
                <a:cxn ang="0">
                  <a:pos x="T4" y="T5"/>
                </a:cxn>
                <a:cxn ang="0">
                  <a:pos x="T6" y="T7"/>
                </a:cxn>
                <a:cxn ang="0">
                  <a:pos x="T8" y="T9"/>
                </a:cxn>
              </a:cxnLst>
              <a:rect l="0" t="0" r="r" b="b"/>
              <a:pathLst>
                <a:path w="6" h="666">
                  <a:moveTo>
                    <a:pt x="6" y="0"/>
                  </a:moveTo>
                  <a:lnTo>
                    <a:pt x="0" y="666"/>
                  </a:lnTo>
                  <a:lnTo>
                    <a:pt x="6" y="0"/>
                  </a:lnTo>
                  <a:lnTo>
                    <a:pt x="6" y="0"/>
                  </a:lnTo>
                  <a:lnTo>
                    <a:pt x="6"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3" name="Freeform 707">
              <a:extLst>
                <a:ext uri="{FF2B5EF4-FFF2-40B4-BE49-F238E27FC236}">
                  <a16:creationId xmlns:a16="http://schemas.microsoft.com/office/drawing/2014/main" id="{B6D129A6-E55A-49C7-A77A-D9344335985D}"/>
                </a:ext>
              </a:extLst>
            </p:cNvPr>
            <p:cNvSpPr>
              <a:spLocks/>
            </p:cNvSpPr>
            <p:nvPr/>
          </p:nvSpPr>
          <p:spPr bwMode="auto">
            <a:xfrm>
              <a:off x="15102819" y="1040765"/>
              <a:ext cx="46834" cy="34346"/>
            </a:xfrm>
            <a:custGeom>
              <a:avLst/>
              <a:gdLst>
                <a:gd name="T0" fmla="*/ 0 w 30"/>
                <a:gd name="T1" fmla="*/ 0 h 22"/>
                <a:gd name="T2" fmla="*/ 30 w 30"/>
                <a:gd name="T3" fmla="*/ 22 h 22"/>
                <a:gd name="T4" fmla="*/ 0 w 30"/>
                <a:gd name="T5" fmla="*/ 0 h 22"/>
                <a:gd name="T6" fmla="*/ 0 w 30"/>
                <a:gd name="T7" fmla="*/ 0 h 22"/>
                <a:gd name="T8" fmla="*/ 0 w 30"/>
                <a:gd name="T9" fmla="*/ 0 h 22"/>
              </a:gdLst>
              <a:ahLst/>
              <a:cxnLst>
                <a:cxn ang="0">
                  <a:pos x="T0" y="T1"/>
                </a:cxn>
                <a:cxn ang="0">
                  <a:pos x="T2" y="T3"/>
                </a:cxn>
                <a:cxn ang="0">
                  <a:pos x="T4" y="T5"/>
                </a:cxn>
                <a:cxn ang="0">
                  <a:pos x="T6" y="T7"/>
                </a:cxn>
                <a:cxn ang="0">
                  <a:pos x="T8" y="T9"/>
                </a:cxn>
              </a:cxnLst>
              <a:rect l="0" t="0" r="r" b="b"/>
              <a:pathLst>
                <a:path w="30" h="22">
                  <a:moveTo>
                    <a:pt x="0" y="0"/>
                  </a:moveTo>
                  <a:lnTo>
                    <a:pt x="30" y="22"/>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Freeform 708">
              <a:extLst>
                <a:ext uri="{FF2B5EF4-FFF2-40B4-BE49-F238E27FC236}">
                  <a16:creationId xmlns:a16="http://schemas.microsoft.com/office/drawing/2014/main" id="{BC85A27E-16A3-4E40-AA4D-01513EC49639}"/>
                </a:ext>
              </a:extLst>
            </p:cNvPr>
            <p:cNvSpPr>
              <a:spLocks/>
            </p:cNvSpPr>
            <p:nvPr/>
          </p:nvSpPr>
          <p:spPr bwMode="auto">
            <a:xfrm>
              <a:off x="15149653" y="1075111"/>
              <a:ext cx="0" cy="29662"/>
            </a:xfrm>
            <a:custGeom>
              <a:avLst/>
              <a:gdLst>
                <a:gd name="T0" fmla="*/ 0 h 19"/>
                <a:gd name="T1" fmla="*/ 19 h 19"/>
                <a:gd name="T2" fmla="*/ 0 h 19"/>
                <a:gd name="T3" fmla="*/ 0 h 19"/>
                <a:gd name="T4" fmla="*/ 0 h 19"/>
              </a:gdLst>
              <a:ahLst/>
              <a:cxnLst>
                <a:cxn ang="0">
                  <a:pos x="0" y="T0"/>
                </a:cxn>
                <a:cxn ang="0">
                  <a:pos x="0" y="T1"/>
                </a:cxn>
                <a:cxn ang="0">
                  <a:pos x="0" y="T2"/>
                </a:cxn>
                <a:cxn ang="0">
                  <a:pos x="0" y="T3"/>
                </a:cxn>
                <a:cxn ang="0">
                  <a:pos x="0" y="T4"/>
                </a:cxn>
              </a:cxnLst>
              <a:rect l="0" t="0" r="r" b="b"/>
              <a:pathLst>
                <a:path h="19">
                  <a:moveTo>
                    <a:pt x="0" y="0"/>
                  </a:moveTo>
                  <a:lnTo>
                    <a:pt x="0" y="19"/>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Freeform 709">
              <a:extLst>
                <a:ext uri="{FF2B5EF4-FFF2-40B4-BE49-F238E27FC236}">
                  <a16:creationId xmlns:a16="http://schemas.microsoft.com/office/drawing/2014/main" id="{332973D1-7C1E-4466-8B02-9414227F8F26}"/>
                </a:ext>
              </a:extLst>
            </p:cNvPr>
            <p:cNvSpPr>
              <a:spLocks/>
            </p:cNvSpPr>
            <p:nvPr/>
          </p:nvSpPr>
          <p:spPr bwMode="auto">
            <a:xfrm>
              <a:off x="15149653" y="1075111"/>
              <a:ext cx="64007" cy="29662"/>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Freeform 710">
              <a:extLst>
                <a:ext uri="{FF2B5EF4-FFF2-40B4-BE49-F238E27FC236}">
                  <a16:creationId xmlns:a16="http://schemas.microsoft.com/office/drawing/2014/main" id="{CB2EDA44-2188-4D16-8534-FD463DD80201}"/>
                </a:ext>
              </a:extLst>
            </p:cNvPr>
            <p:cNvSpPr>
              <a:spLocks/>
            </p:cNvSpPr>
            <p:nvPr/>
          </p:nvSpPr>
          <p:spPr bwMode="auto">
            <a:xfrm>
              <a:off x="15188682" y="1075111"/>
              <a:ext cx="28101" cy="65569"/>
            </a:xfrm>
            <a:custGeom>
              <a:avLst/>
              <a:gdLst>
                <a:gd name="T0" fmla="*/ 18 w 18"/>
                <a:gd name="T1" fmla="*/ 0 h 42"/>
                <a:gd name="T2" fmla="*/ 0 w 18"/>
                <a:gd name="T3" fmla="*/ 42 h 42"/>
                <a:gd name="T4" fmla="*/ 18 w 18"/>
                <a:gd name="T5" fmla="*/ 0 h 42"/>
                <a:gd name="T6" fmla="*/ 18 w 18"/>
                <a:gd name="T7" fmla="*/ 0 h 42"/>
                <a:gd name="T8" fmla="*/ 18 w 18"/>
                <a:gd name="T9" fmla="*/ 0 h 42"/>
              </a:gdLst>
              <a:ahLst/>
              <a:cxnLst>
                <a:cxn ang="0">
                  <a:pos x="T0" y="T1"/>
                </a:cxn>
                <a:cxn ang="0">
                  <a:pos x="T2" y="T3"/>
                </a:cxn>
                <a:cxn ang="0">
                  <a:pos x="T4" y="T5"/>
                </a:cxn>
                <a:cxn ang="0">
                  <a:pos x="T6" y="T7"/>
                </a:cxn>
                <a:cxn ang="0">
                  <a:pos x="T8" y="T9"/>
                </a:cxn>
              </a:cxnLst>
              <a:rect l="0" t="0" r="r" b="b"/>
              <a:pathLst>
                <a:path w="18" h="42">
                  <a:moveTo>
                    <a:pt x="18" y="0"/>
                  </a:moveTo>
                  <a:lnTo>
                    <a:pt x="0" y="42"/>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7" name="Freeform 711">
              <a:extLst>
                <a:ext uri="{FF2B5EF4-FFF2-40B4-BE49-F238E27FC236}">
                  <a16:creationId xmlns:a16="http://schemas.microsoft.com/office/drawing/2014/main" id="{FDF36A37-0521-4876-B56F-A1B2D4720628}"/>
                </a:ext>
              </a:extLst>
            </p:cNvPr>
            <p:cNvSpPr>
              <a:spLocks/>
            </p:cNvSpPr>
            <p:nvPr/>
          </p:nvSpPr>
          <p:spPr bwMode="auto">
            <a:xfrm>
              <a:off x="15188682" y="1111018"/>
              <a:ext cx="62446"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Freeform 712">
              <a:extLst>
                <a:ext uri="{FF2B5EF4-FFF2-40B4-BE49-F238E27FC236}">
                  <a16:creationId xmlns:a16="http://schemas.microsoft.com/office/drawing/2014/main" id="{75B4082F-656A-4535-BCBD-B2F9EE553B28}"/>
                </a:ext>
              </a:extLst>
            </p:cNvPr>
            <p:cNvSpPr>
              <a:spLocks/>
            </p:cNvSpPr>
            <p:nvPr/>
          </p:nvSpPr>
          <p:spPr bwMode="auto">
            <a:xfrm>
              <a:off x="15230833" y="1109457"/>
              <a:ext cx="28101" cy="60886"/>
            </a:xfrm>
            <a:custGeom>
              <a:avLst/>
              <a:gdLst>
                <a:gd name="T0" fmla="*/ 18 w 18"/>
                <a:gd name="T1" fmla="*/ 0 h 39"/>
                <a:gd name="T2" fmla="*/ 0 w 18"/>
                <a:gd name="T3" fmla="*/ 39 h 39"/>
                <a:gd name="T4" fmla="*/ 18 w 18"/>
                <a:gd name="T5" fmla="*/ 0 h 39"/>
                <a:gd name="T6" fmla="*/ 18 w 18"/>
                <a:gd name="T7" fmla="*/ 0 h 39"/>
                <a:gd name="T8" fmla="*/ 18 w 18"/>
                <a:gd name="T9" fmla="*/ 0 h 39"/>
              </a:gdLst>
              <a:ahLst/>
              <a:cxnLst>
                <a:cxn ang="0">
                  <a:pos x="T0" y="T1"/>
                </a:cxn>
                <a:cxn ang="0">
                  <a:pos x="T2" y="T3"/>
                </a:cxn>
                <a:cxn ang="0">
                  <a:pos x="T4" y="T5"/>
                </a:cxn>
                <a:cxn ang="0">
                  <a:pos x="T6" y="T7"/>
                </a:cxn>
                <a:cxn ang="0">
                  <a:pos x="T8" y="T9"/>
                </a:cxn>
              </a:cxnLst>
              <a:rect l="0" t="0" r="r" b="b"/>
              <a:pathLst>
                <a:path w="18" h="39">
                  <a:moveTo>
                    <a:pt x="18" y="0"/>
                  </a:moveTo>
                  <a:lnTo>
                    <a:pt x="0" y="39"/>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713">
              <a:extLst>
                <a:ext uri="{FF2B5EF4-FFF2-40B4-BE49-F238E27FC236}">
                  <a16:creationId xmlns:a16="http://schemas.microsoft.com/office/drawing/2014/main" id="{3BF115E5-CC0C-48C2-8986-323F168760A2}"/>
                </a:ext>
              </a:extLst>
            </p:cNvPr>
            <p:cNvSpPr>
              <a:spLocks/>
            </p:cNvSpPr>
            <p:nvPr/>
          </p:nvSpPr>
          <p:spPr bwMode="auto">
            <a:xfrm>
              <a:off x="15233955" y="1153170"/>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0" name="Freeform 714">
              <a:extLst>
                <a:ext uri="{FF2B5EF4-FFF2-40B4-BE49-F238E27FC236}">
                  <a16:creationId xmlns:a16="http://schemas.microsoft.com/office/drawing/2014/main" id="{317D9611-F597-487E-9EDE-41BCB2DDC2FF}"/>
                </a:ext>
              </a:extLst>
            </p:cNvPr>
            <p:cNvSpPr>
              <a:spLocks/>
            </p:cNvSpPr>
            <p:nvPr/>
          </p:nvSpPr>
          <p:spPr bwMode="auto">
            <a:xfrm>
              <a:off x="15266739" y="1153170"/>
              <a:ext cx="70252" cy="56202"/>
            </a:xfrm>
            <a:custGeom>
              <a:avLst/>
              <a:gdLst>
                <a:gd name="T0" fmla="*/ 0 w 45"/>
                <a:gd name="T1" fmla="*/ 0 h 36"/>
                <a:gd name="T2" fmla="*/ 45 w 45"/>
                <a:gd name="T3" fmla="*/ 36 h 36"/>
                <a:gd name="T4" fmla="*/ 0 w 45"/>
                <a:gd name="T5" fmla="*/ 0 h 36"/>
                <a:gd name="T6" fmla="*/ 0 w 45"/>
                <a:gd name="T7" fmla="*/ 0 h 36"/>
                <a:gd name="T8" fmla="*/ 0 w 45"/>
                <a:gd name="T9" fmla="*/ 0 h 36"/>
              </a:gdLst>
              <a:ahLst/>
              <a:cxnLst>
                <a:cxn ang="0">
                  <a:pos x="T0" y="T1"/>
                </a:cxn>
                <a:cxn ang="0">
                  <a:pos x="T2" y="T3"/>
                </a:cxn>
                <a:cxn ang="0">
                  <a:pos x="T4" y="T5"/>
                </a:cxn>
                <a:cxn ang="0">
                  <a:pos x="T6" y="T7"/>
                </a:cxn>
                <a:cxn ang="0">
                  <a:pos x="T8" y="T9"/>
                </a:cxn>
              </a:cxnLst>
              <a:rect l="0" t="0" r="r" b="b"/>
              <a:pathLst>
                <a:path w="45" h="36">
                  <a:moveTo>
                    <a:pt x="0" y="0"/>
                  </a:moveTo>
                  <a:lnTo>
                    <a:pt x="45" y="36"/>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1" name="Line 715">
              <a:extLst>
                <a:ext uri="{FF2B5EF4-FFF2-40B4-BE49-F238E27FC236}">
                  <a16:creationId xmlns:a16="http://schemas.microsoft.com/office/drawing/2014/main" id="{03686F2F-A96B-45D2-AD66-D2EFDD04CCC0}"/>
                </a:ext>
              </a:extLst>
            </p:cNvPr>
            <p:cNvSpPr>
              <a:spLocks noChangeShapeType="1"/>
            </p:cNvSpPr>
            <p:nvPr/>
          </p:nvSpPr>
          <p:spPr bwMode="auto">
            <a:xfrm>
              <a:off x="14525194" y="1040765"/>
              <a:ext cx="921077"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Line 716">
              <a:extLst>
                <a:ext uri="{FF2B5EF4-FFF2-40B4-BE49-F238E27FC236}">
                  <a16:creationId xmlns:a16="http://schemas.microsoft.com/office/drawing/2014/main" id="{90D09E53-C935-4CFE-AC70-44C4A6A04C27}"/>
                </a:ext>
              </a:extLst>
            </p:cNvPr>
            <p:cNvSpPr>
              <a:spLocks noChangeShapeType="1"/>
            </p:cNvSpPr>
            <p:nvPr/>
          </p:nvSpPr>
          <p:spPr bwMode="auto">
            <a:xfrm flipH="1">
              <a:off x="15329185" y="951778"/>
              <a:ext cx="9367" cy="1039743"/>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3" name="Line 717">
              <a:extLst>
                <a:ext uri="{FF2B5EF4-FFF2-40B4-BE49-F238E27FC236}">
                  <a16:creationId xmlns:a16="http://schemas.microsoft.com/office/drawing/2014/main" id="{2190E01B-EE0E-4437-BD38-224114C2F3AA}"/>
                </a:ext>
              </a:extLst>
            </p:cNvPr>
            <p:cNvSpPr>
              <a:spLocks noChangeShapeType="1"/>
            </p:cNvSpPr>
            <p:nvPr/>
          </p:nvSpPr>
          <p:spPr bwMode="auto">
            <a:xfrm>
              <a:off x="15102819" y="1040765"/>
              <a:ext cx="46834" cy="34346"/>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Line 718">
              <a:extLst>
                <a:ext uri="{FF2B5EF4-FFF2-40B4-BE49-F238E27FC236}">
                  <a16:creationId xmlns:a16="http://schemas.microsoft.com/office/drawing/2014/main" id="{E47FBE6E-F5A0-40DD-A133-23A943B69065}"/>
                </a:ext>
              </a:extLst>
            </p:cNvPr>
            <p:cNvSpPr>
              <a:spLocks noChangeShapeType="1"/>
            </p:cNvSpPr>
            <p:nvPr/>
          </p:nvSpPr>
          <p:spPr bwMode="auto">
            <a:xfrm>
              <a:off x="15149653" y="1075111"/>
              <a:ext cx="0"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5" name="Line 719">
              <a:extLst>
                <a:ext uri="{FF2B5EF4-FFF2-40B4-BE49-F238E27FC236}">
                  <a16:creationId xmlns:a16="http://schemas.microsoft.com/office/drawing/2014/main" id="{46D34132-CECC-4E67-9A4E-C6D8E43E0F53}"/>
                </a:ext>
              </a:extLst>
            </p:cNvPr>
            <p:cNvSpPr>
              <a:spLocks noChangeShapeType="1"/>
            </p:cNvSpPr>
            <p:nvPr/>
          </p:nvSpPr>
          <p:spPr bwMode="auto">
            <a:xfrm flipV="1">
              <a:off x="15149653" y="1075111"/>
              <a:ext cx="64007"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Line 720">
              <a:extLst>
                <a:ext uri="{FF2B5EF4-FFF2-40B4-BE49-F238E27FC236}">
                  <a16:creationId xmlns:a16="http://schemas.microsoft.com/office/drawing/2014/main" id="{B69BE992-4A48-4C05-9EF7-D047CF2F30DF}"/>
                </a:ext>
              </a:extLst>
            </p:cNvPr>
            <p:cNvSpPr>
              <a:spLocks noChangeShapeType="1"/>
            </p:cNvSpPr>
            <p:nvPr/>
          </p:nvSpPr>
          <p:spPr bwMode="auto">
            <a:xfrm flipH="1">
              <a:off x="15188682" y="1075111"/>
              <a:ext cx="28101" cy="6556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7" name="Line 721">
              <a:extLst>
                <a:ext uri="{FF2B5EF4-FFF2-40B4-BE49-F238E27FC236}">
                  <a16:creationId xmlns:a16="http://schemas.microsoft.com/office/drawing/2014/main" id="{C8A448C5-8360-499B-8169-69E50D943137}"/>
                </a:ext>
              </a:extLst>
            </p:cNvPr>
            <p:cNvSpPr>
              <a:spLocks noChangeShapeType="1"/>
            </p:cNvSpPr>
            <p:nvPr/>
          </p:nvSpPr>
          <p:spPr bwMode="auto">
            <a:xfrm flipV="1">
              <a:off x="15188682" y="1111018"/>
              <a:ext cx="62446"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8" name="Line 722">
              <a:extLst>
                <a:ext uri="{FF2B5EF4-FFF2-40B4-BE49-F238E27FC236}">
                  <a16:creationId xmlns:a16="http://schemas.microsoft.com/office/drawing/2014/main" id="{1F276D70-0F76-48C4-9175-32B134A7E958}"/>
                </a:ext>
              </a:extLst>
            </p:cNvPr>
            <p:cNvSpPr>
              <a:spLocks noChangeShapeType="1"/>
            </p:cNvSpPr>
            <p:nvPr/>
          </p:nvSpPr>
          <p:spPr bwMode="auto">
            <a:xfrm flipH="1">
              <a:off x="15230833" y="1109457"/>
              <a:ext cx="28101" cy="60886"/>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9" name="Line 723">
              <a:extLst>
                <a:ext uri="{FF2B5EF4-FFF2-40B4-BE49-F238E27FC236}">
                  <a16:creationId xmlns:a16="http://schemas.microsoft.com/office/drawing/2014/main" id="{466CCCF6-71B5-40D7-B265-85AF02218CBC}"/>
                </a:ext>
              </a:extLst>
            </p:cNvPr>
            <p:cNvSpPr>
              <a:spLocks noChangeShapeType="1"/>
            </p:cNvSpPr>
            <p:nvPr/>
          </p:nvSpPr>
          <p:spPr bwMode="auto">
            <a:xfrm flipV="1">
              <a:off x="15233955" y="1153170"/>
              <a:ext cx="34345" cy="17173"/>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0" name="Line 724">
              <a:extLst>
                <a:ext uri="{FF2B5EF4-FFF2-40B4-BE49-F238E27FC236}">
                  <a16:creationId xmlns:a16="http://schemas.microsoft.com/office/drawing/2014/main" id="{1A7D1280-6982-4442-8240-F8B0462DA41C}"/>
                </a:ext>
              </a:extLst>
            </p:cNvPr>
            <p:cNvSpPr>
              <a:spLocks noChangeShapeType="1"/>
            </p:cNvSpPr>
            <p:nvPr/>
          </p:nvSpPr>
          <p:spPr bwMode="auto">
            <a:xfrm>
              <a:off x="15266739" y="1153170"/>
              <a:ext cx="70252" cy="5620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 name="Oval 725">
              <a:extLst>
                <a:ext uri="{FF2B5EF4-FFF2-40B4-BE49-F238E27FC236}">
                  <a16:creationId xmlns:a16="http://schemas.microsoft.com/office/drawing/2014/main" id="{18734AF0-FB27-4C5C-A696-4780E4D1EB32}"/>
                </a:ext>
              </a:extLst>
            </p:cNvPr>
            <p:cNvSpPr>
              <a:spLocks noChangeArrowheads="1"/>
            </p:cNvSpPr>
            <p:nvPr/>
          </p:nvSpPr>
          <p:spPr bwMode="auto">
            <a:xfrm>
              <a:off x="15088768" y="1018909"/>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Oval 726">
              <a:extLst>
                <a:ext uri="{FF2B5EF4-FFF2-40B4-BE49-F238E27FC236}">
                  <a16:creationId xmlns:a16="http://schemas.microsoft.com/office/drawing/2014/main" id="{8318F13D-3408-47D7-8A40-9C3E81DF54CE}"/>
                </a:ext>
              </a:extLst>
            </p:cNvPr>
            <p:cNvSpPr>
              <a:spLocks noChangeArrowheads="1"/>
            </p:cNvSpPr>
            <p:nvPr/>
          </p:nvSpPr>
          <p:spPr bwMode="auto">
            <a:xfrm>
              <a:off x="15088768" y="1018909"/>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 name="Oval 727">
              <a:extLst>
                <a:ext uri="{FF2B5EF4-FFF2-40B4-BE49-F238E27FC236}">
                  <a16:creationId xmlns:a16="http://schemas.microsoft.com/office/drawing/2014/main" id="{909F0391-C532-4934-9F12-9ACA25777881}"/>
                </a:ext>
              </a:extLst>
            </p:cNvPr>
            <p:cNvSpPr>
              <a:spLocks noChangeArrowheads="1"/>
            </p:cNvSpPr>
            <p:nvPr/>
          </p:nvSpPr>
          <p:spPr bwMode="auto">
            <a:xfrm>
              <a:off x="15088768" y="1018909"/>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 name="Oval 728">
              <a:extLst>
                <a:ext uri="{FF2B5EF4-FFF2-40B4-BE49-F238E27FC236}">
                  <a16:creationId xmlns:a16="http://schemas.microsoft.com/office/drawing/2014/main" id="{9B6F5876-3141-46F9-90FB-507FF7F886B3}"/>
                </a:ext>
              </a:extLst>
            </p:cNvPr>
            <p:cNvSpPr>
              <a:spLocks noChangeArrowheads="1"/>
            </p:cNvSpPr>
            <p:nvPr/>
          </p:nvSpPr>
          <p:spPr bwMode="auto">
            <a:xfrm>
              <a:off x="15088768" y="1018909"/>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Oval 729">
              <a:extLst>
                <a:ext uri="{FF2B5EF4-FFF2-40B4-BE49-F238E27FC236}">
                  <a16:creationId xmlns:a16="http://schemas.microsoft.com/office/drawing/2014/main" id="{EEAD3E37-F6CD-4B29-8635-02EEAEA54F3D}"/>
                </a:ext>
              </a:extLst>
            </p:cNvPr>
            <p:cNvSpPr>
              <a:spLocks noChangeArrowheads="1"/>
            </p:cNvSpPr>
            <p:nvPr/>
          </p:nvSpPr>
          <p:spPr bwMode="auto">
            <a:xfrm>
              <a:off x="15088768" y="1018909"/>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6" name="Oval 730">
              <a:extLst>
                <a:ext uri="{FF2B5EF4-FFF2-40B4-BE49-F238E27FC236}">
                  <a16:creationId xmlns:a16="http://schemas.microsoft.com/office/drawing/2014/main" id="{0AFC8536-4C33-48B4-84EE-926A6F02BAFE}"/>
                </a:ext>
              </a:extLst>
            </p:cNvPr>
            <p:cNvSpPr>
              <a:spLocks noChangeArrowheads="1"/>
            </p:cNvSpPr>
            <p:nvPr/>
          </p:nvSpPr>
          <p:spPr bwMode="auto">
            <a:xfrm>
              <a:off x="15313574" y="1181271"/>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 name="Oval 731">
              <a:extLst>
                <a:ext uri="{FF2B5EF4-FFF2-40B4-BE49-F238E27FC236}">
                  <a16:creationId xmlns:a16="http://schemas.microsoft.com/office/drawing/2014/main" id="{53AC7106-B1FD-4186-9A69-CEBA0E9E0D9B}"/>
                </a:ext>
              </a:extLst>
            </p:cNvPr>
            <p:cNvSpPr>
              <a:spLocks noChangeArrowheads="1"/>
            </p:cNvSpPr>
            <p:nvPr/>
          </p:nvSpPr>
          <p:spPr bwMode="auto">
            <a:xfrm>
              <a:off x="15313574" y="1181271"/>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Oval 732">
              <a:extLst>
                <a:ext uri="{FF2B5EF4-FFF2-40B4-BE49-F238E27FC236}">
                  <a16:creationId xmlns:a16="http://schemas.microsoft.com/office/drawing/2014/main" id="{1F8E5528-AF45-4FC8-A720-9DD8436EE25B}"/>
                </a:ext>
              </a:extLst>
            </p:cNvPr>
            <p:cNvSpPr>
              <a:spLocks noChangeArrowheads="1"/>
            </p:cNvSpPr>
            <p:nvPr/>
          </p:nvSpPr>
          <p:spPr bwMode="auto">
            <a:xfrm>
              <a:off x="15313574" y="1181271"/>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Oval 733">
              <a:extLst>
                <a:ext uri="{FF2B5EF4-FFF2-40B4-BE49-F238E27FC236}">
                  <a16:creationId xmlns:a16="http://schemas.microsoft.com/office/drawing/2014/main" id="{BD66705F-FFF4-4F1A-A9F0-BDE28A1EEF8C}"/>
                </a:ext>
              </a:extLst>
            </p:cNvPr>
            <p:cNvSpPr>
              <a:spLocks noChangeArrowheads="1"/>
            </p:cNvSpPr>
            <p:nvPr/>
          </p:nvSpPr>
          <p:spPr bwMode="auto">
            <a:xfrm>
              <a:off x="15313574" y="1181271"/>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Oval 734">
              <a:extLst>
                <a:ext uri="{FF2B5EF4-FFF2-40B4-BE49-F238E27FC236}">
                  <a16:creationId xmlns:a16="http://schemas.microsoft.com/office/drawing/2014/main" id="{EE267053-17C5-48EF-A1B9-49BA431BA402}"/>
                </a:ext>
              </a:extLst>
            </p:cNvPr>
            <p:cNvSpPr>
              <a:spLocks noChangeArrowheads="1"/>
            </p:cNvSpPr>
            <p:nvPr/>
          </p:nvSpPr>
          <p:spPr bwMode="auto">
            <a:xfrm>
              <a:off x="15313574" y="1181271"/>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735">
              <a:extLst>
                <a:ext uri="{FF2B5EF4-FFF2-40B4-BE49-F238E27FC236}">
                  <a16:creationId xmlns:a16="http://schemas.microsoft.com/office/drawing/2014/main" id="{B8341812-1A3E-45D8-A29B-CC68E3C8747F}"/>
                </a:ext>
              </a:extLst>
            </p:cNvPr>
            <p:cNvSpPr>
              <a:spLocks/>
            </p:cNvSpPr>
            <p:nvPr/>
          </p:nvSpPr>
          <p:spPr bwMode="auto">
            <a:xfrm>
              <a:off x="14525194" y="1418570"/>
              <a:ext cx="921077" cy="0"/>
            </a:xfrm>
            <a:custGeom>
              <a:avLst/>
              <a:gdLst>
                <a:gd name="T0" fmla="*/ 0 w 590"/>
                <a:gd name="T1" fmla="*/ 590 w 590"/>
                <a:gd name="T2" fmla="*/ 0 w 590"/>
                <a:gd name="T3" fmla="*/ 0 w 590"/>
                <a:gd name="T4" fmla="*/ 0 w 590"/>
              </a:gdLst>
              <a:ahLst/>
              <a:cxnLst>
                <a:cxn ang="0">
                  <a:pos x="T0" y="0"/>
                </a:cxn>
                <a:cxn ang="0">
                  <a:pos x="T1" y="0"/>
                </a:cxn>
                <a:cxn ang="0">
                  <a:pos x="T2" y="0"/>
                </a:cxn>
                <a:cxn ang="0">
                  <a:pos x="T3" y="0"/>
                </a:cxn>
                <a:cxn ang="0">
                  <a:pos x="T4" y="0"/>
                </a:cxn>
              </a:cxnLst>
              <a:rect l="0" t="0" r="r" b="b"/>
              <a:pathLst>
                <a:path w="590">
                  <a:moveTo>
                    <a:pt x="0" y="0"/>
                  </a:moveTo>
                  <a:lnTo>
                    <a:pt x="59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736">
              <a:extLst>
                <a:ext uri="{FF2B5EF4-FFF2-40B4-BE49-F238E27FC236}">
                  <a16:creationId xmlns:a16="http://schemas.microsoft.com/office/drawing/2014/main" id="{A0660096-1681-4A52-B25E-A31123AE2DED}"/>
                </a:ext>
              </a:extLst>
            </p:cNvPr>
            <p:cNvSpPr>
              <a:spLocks/>
            </p:cNvSpPr>
            <p:nvPr/>
          </p:nvSpPr>
          <p:spPr bwMode="auto">
            <a:xfrm>
              <a:off x="15102819" y="1418570"/>
              <a:ext cx="46834" cy="34346"/>
            </a:xfrm>
            <a:custGeom>
              <a:avLst/>
              <a:gdLst>
                <a:gd name="T0" fmla="*/ 0 w 30"/>
                <a:gd name="T1" fmla="*/ 0 h 22"/>
                <a:gd name="T2" fmla="*/ 30 w 30"/>
                <a:gd name="T3" fmla="*/ 22 h 22"/>
                <a:gd name="T4" fmla="*/ 0 w 30"/>
                <a:gd name="T5" fmla="*/ 0 h 22"/>
                <a:gd name="T6" fmla="*/ 0 w 30"/>
                <a:gd name="T7" fmla="*/ 0 h 22"/>
                <a:gd name="T8" fmla="*/ 0 w 30"/>
                <a:gd name="T9" fmla="*/ 0 h 22"/>
              </a:gdLst>
              <a:ahLst/>
              <a:cxnLst>
                <a:cxn ang="0">
                  <a:pos x="T0" y="T1"/>
                </a:cxn>
                <a:cxn ang="0">
                  <a:pos x="T2" y="T3"/>
                </a:cxn>
                <a:cxn ang="0">
                  <a:pos x="T4" y="T5"/>
                </a:cxn>
                <a:cxn ang="0">
                  <a:pos x="T6" y="T7"/>
                </a:cxn>
                <a:cxn ang="0">
                  <a:pos x="T8" y="T9"/>
                </a:cxn>
              </a:cxnLst>
              <a:rect l="0" t="0" r="r" b="b"/>
              <a:pathLst>
                <a:path w="30" h="22">
                  <a:moveTo>
                    <a:pt x="0" y="0"/>
                  </a:moveTo>
                  <a:lnTo>
                    <a:pt x="30" y="22"/>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 name="Freeform 737">
              <a:extLst>
                <a:ext uri="{FF2B5EF4-FFF2-40B4-BE49-F238E27FC236}">
                  <a16:creationId xmlns:a16="http://schemas.microsoft.com/office/drawing/2014/main" id="{AF9B94ED-5A0E-43DD-99F6-E3B68B9D2F85}"/>
                </a:ext>
              </a:extLst>
            </p:cNvPr>
            <p:cNvSpPr>
              <a:spLocks/>
            </p:cNvSpPr>
            <p:nvPr/>
          </p:nvSpPr>
          <p:spPr bwMode="auto">
            <a:xfrm>
              <a:off x="15149653" y="1452915"/>
              <a:ext cx="0" cy="28101"/>
            </a:xfrm>
            <a:custGeom>
              <a:avLst/>
              <a:gdLst>
                <a:gd name="T0" fmla="*/ 0 h 18"/>
                <a:gd name="T1" fmla="*/ 18 h 18"/>
                <a:gd name="T2" fmla="*/ 0 h 18"/>
                <a:gd name="T3" fmla="*/ 0 h 18"/>
                <a:gd name="T4" fmla="*/ 0 h 18"/>
              </a:gdLst>
              <a:ahLst/>
              <a:cxnLst>
                <a:cxn ang="0">
                  <a:pos x="0" y="T0"/>
                </a:cxn>
                <a:cxn ang="0">
                  <a:pos x="0" y="T1"/>
                </a:cxn>
                <a:cxn ang="0">
                  <a:pos x="0" y="T2"/>
                </a:cxn>
                <a:cxn ang="0">
                  <a:pos x="0" y="T3"/>
                </a:cxn>
                <a:cxn ang="0">
                  <a:pos x="0" y="T4"/>
                </a:cxn>
              </a:cxnLst>
              <a:rect l="0" t="0" r="r" b="b"/>
              <a:pathLst>
                <a:path h="18">
                  <a:moveTo>
                    <a:pt x="0" y="0"/>
                  </a:moveTo>
                  <a:lnTo>
                    <a:pt x="0" y="18"/>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738">
              <a:extLst>
                <a:ext uri="{FF2B5EF4-FFF2-40B4-BE49-F238E27FC236}">
                  <a16:creationId xmlns:a16="http://schemas.microsoft.com/office/drawing/2014/main" id="{25A9E01E-631C-423F-AF02-8AA756A8321E}"/>
                </a:ext>
              </a:extLst>
            </p:cNvPr>
            <p:cNvSpPr>
              <a:spLocks/>
            </p:cNvSpPr>
            <p:nvPr/>
          </p:nvSpPr>
          <p:spPr bwMode="auto">
            <a:xfrm>
              <a:off x="15149653" y="1452915"/>
              <a:ext cx="64007" cy="28101"/>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5" name="Freeform 739">
              <a:extLst>
                <a:ext uri="{FF2B5EF4-FFF2-40B4-BE49-F238E27FC236}">
                  <a16:creationId xmlns:a16="http://schemas.microsoft.com/office/drawing/2014/main" id="{D881517A-C038-4157-A0D3-0E87331A14A5}"/>
                </a:ext>
              </a:extLst>
            </p:cNvPr>
            <p:cNvSpPr>
              <a:spLocks/>
            </p:cNvSpPr>
            <p:nvPr/>
          </p:nvSpPr>
          <p:spPr bwMode="auto">
            <a:xfrm>
              <a:off x="15188682" y="1452915"/>
              <a:ext cx="28101" cy="65569"/>
            </a:xfrm>
            <a:custGeom>
              <a:avLst/>
              <a:gdLst>
                <a:gd name="T0" fmla="*/ 18 w 18"/>
                <a:gd name="T1" fmla="*/ 0 h 42"/>
                <a:gd name="T2" fmla="*/ 0 w 18"/>
                <a:gd name="T3" fmla="*/ 42 h 42"/>
                <a:gd name="T4" fmla="*/ 18 w 18"/>
                <a:gd name="T5" fmla="*/ 0 h 42"/>
                <a:gd name="T6" fmla="*/ 18 w 18"/>
                <a:gd name="T7" fmla="*/ 0 h 42"/>
                <a:gd name="T8" fmla="*/ 18 w 18"/>
                <a:gd name="T9" fmla="*/ 0 h 42"/>
              </a:gdLst>
              <a:ahLst/>
              <a:cxnLst>
                <a:cxn ang="0">
                  <a:pos x="T0" y="T1"/>
                </a:cxn>
                <a:cxn ang="0">
                  <a:pos x="T2" y="T3"/>
                </a:cxn>
                <a:cxn ang="0">
                  <a:pos x="T4" y="T5"/>
                </a:cxn>
                <a:cxn ang="0">
                  <a:pos x="T6" y="T7"/>
                </a:cxn>
                <a:cxn ang="0">
                  <a:pos x="T8" y="T9"/>
                </a:cxn>
              </a:cxnLst>
              <a:rect l="0" t="0" r="r" b="b"/>
              <a:pathLst>
                <a:path w="18" h="42">
                  <a:moveTo>
                    <a:pt x="18" y="0"/>
                  </a:moveTo>
                  <a:lnTo>
                    <a:pt x="0" y="42"/>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6" name="Freeform 740">
              <a:extLst>
                <a:ext uri="{FF2B5EF4-FFF2-40B4-BE49-F238E27FC236}">
                  <a16:creationId xmlns:a16="http://schemas.microsoft.com/office/drawing/2014/main" id="{2AE979FE-80C3-4D7F-9B1E-BCE08DFF8C41}"/>
                </a:ext>
              </a:extLst>
            </p:cNvPr>
            <p:cNvSpPr>
              <a:spLocks/>
            </p:cNvSpPr>
            <p:nvPr/>
          </p:nvSpPr>
          <p:spPr bwMode="auto">
            <a:xfrm>
              <a:off x="15188682" y="1490384"/>
              <a:ext cx="62446" cy="28101"/>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7" name="Freeform 741">
              <a:extLst>
                <a:ext uri="{FF2B5EF4-FFF2-40B4-BE49-F238E27FC236}">
                  <a16:creationId xmlns:a16="http://schemas.microsoft.com/office/drawing/2014/main" id="{46929570-7F0A-4901-8EB6-6B9185241DCF}"/>
                </a:ext>
              </a:extLst>
            </p:cNvPr>
            <p:cNvSpPr>
              <a:spLocks/>
            </p:cNvSpPr>
            <p:nvPr/>
          </p:nvSpPr>
          <p:spPr bwMode="auto">
            <a:xfrm>
              <a:off x="15230833" y="1487261"/>
              <a:ext cx="28101" cy="62447"/>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8" name="Freeform 742">
              <a:extLst>
                <a:ext uri="{FF2B5EF4-FFF2-40B4-BE49-F238E27FC236}">
                  <a16:creationId xmlns:a16="http://schemas.microsoft.com/office/drawing/2014/main" id="{96A04A53-BF49-427C-9FAA-95E751928B1E}"/>
                </a:ext>
              </a:extLst>
            </p:cNvPr>
            <p:cNvSpPr>
              <a:spLocks/>
            </p:cNvSpPr>
            <p:nvPr/>
          </p:nvSpPr>
          <p:spPr bwMode="auto">
            <a:xfrm>
              <a:off x="15233955" y="1532535"/>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9" name="Freeform 743">
              <a:extLst>
                <a:ext uri="{FF2B5EF4-FFF2-40B4-BE49-F238E27FC236}">
                  <a16:creationId xmlns:a16="http://schemas.microsoft.com/office/drawing/2014/main" id="{11250932-3F2E-4B36-BB7E-D1BD566C9DAC}"/>
                </a:ext>
              </a:extLst>
            </p:cNvPr>
            <p:cNvSpPr>
              <a:spLocks/>
            </p:cNvSpPr>
            <p:nvPr/>
          </p:nvSpPr>
          <p:spPr bwMode="auto">
            <a:xfrm>
              <a:off x="15266739" y="1532535"/>
              <a:ext cx="70252" cy="54641"/>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0" name="Line 744">
              <a:extLst>
                <a:ext uri="{FF2B5EF4-FFF2-40B4-BE49-F238E27FC236}">
                  <a16:creationId xmlns:a16="http://schemas.microsoft.com/office/drawing/2014/main" id="{D8D84C54-EE37-4FA8-94ED-95D87671F0ED}"/>
                </a:ext>
              </a:extLst>
            </p:cNvPr>
            <p:cNvSpPr>
              <a:spLocks noChangeShapeType="1"/>
            </p:cNvSpPr>
            <p:nvPr/>
          </p:nvSpPr>
          <p:spPr bwMode="auto">
            <a:xfrm>
              <a:off x="14525194" y="1418570"/>
              <a:ext cx="921077"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1" name="Line 745">
              <a:extLst>
                <a:ext uri="{FF2B5EF4-FFF2-40B4-BE49-F238E27FC236}">
                  <a16:creationId xmlns:a16="http://schemas.microsoft.com/office/drawing/2014/main" id="{53CBADED-D199-4744-AAAF-67F2BFB8775B}"/>
                </a:ext>
              </a:extLst>
            </p:cNvPr>
            <p:cNvSpPr>
              <a:spLocks noChangeShapeType="1"/>
            </p:cNvSpPr>
            <p:nvPr/>
          </p:nvSpPr>
          <p:spPr bwMode="auto">
            <a:xfrm>
              <a:off x="15102819" y="1418570"/>
              <a:ext cx="46834" cy="34346"/>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2" name="Line 746">
              <a:extLst>
                <a:ext uri="{FF2B5EF4-FFF2-40B4-BE49-F238E27FC236}">
                  <a16:creationId xmlns:a16="http://schemas.microsoft.com/office/drawing/2014/main" id="{859E8AD3-709E-44C8-A436-E9C697A5DBCE}"/>
                </a:ext>
              </a:extLst>
            </p:cNvPr>
            <p:cNvSpPr>
              <a:spLocks noChangeShapeType="1"/>
            </p:cNvSpPr>
            <p:nvPr/>
          </p:nvSpPr>
          <p:spPr bwMode="auto">
            <a:xfrm>
              <a:off x="15149653" y="1452915"/>
              <a:ext cx="0" cy="281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3" name="Line 747">
              <a:extLst>
                <a:ext uri="{FF2B5EF4-FFF2-40B4-BE49-F238E27FC236}">
                  <a16:creationId xmlns:a16="http://schemas.microsoft.com/office/drawing/2014/main" id="{802DC37E-96D2-43D6-B686-A96E245A814C}"/>
                </a:ext>
              </a:extLst>
            </p:cNvPr>
            <p:cNvSpPr>
              <a:spLocks noChangeShapeType="1"/>
            </p:cNvSpPr>
            <p:nvPr/>
          </p:nvSpPr>
          <p:spPr bwMode="auto">
            <a:xfrm flipV="1">
              <a:off x="15149653" y="1452915"/>
              <a:ext cx="64007" cy="281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4" name="Line 748">
              <a:extLst>
                <a:ext uri="{FF2B5EF4-FFF2-40B4-BE49-F238E27FC236}">
                  <a16:creationId xmlns:a16="http://schemas.microsoft.com/office/drawing/2014/main" id="{CEDBE64C-4B6A-474A-A5EC-D1E84CAA0C1C}"/>
                </a:ext>
              </a:extLst>
            </p:cNvPr>
            <p:cNvSpPr>
              <a:spLocks noChangeShapeType="1"/>
            </p:cNvSpPr>
            <p:nvPr/>
          </p:nvSpPr>
          <p:spPr bwMode="auto">
            <a:xfrm flipH="1">
              <a:off x="15188682" y="1452915"/>
              <a:ext cx="28101" cy="6556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5" name="Line 749">
              <a:extLst>
                <a:ext uri="{FF2B5EF4-FFF2-40B4-BE49-F238E27FC236}">
                  <a16:creationId xmlns:a16="http://schemas.microsoft.com/office/drawing/2014/main" id="{C9F43449-4EA6-4C11-9B82-21FF53BB77CD}"/>
                </a:ext>
              </a:extLst>
            </p:cNvPr>
            <p:cNvSpPr>
              <a:spLocks noChangeShapeType="1"/>
            </p:cNvSpPr>
            <p:nvPr/>
          </p:nvSpPr>
          <p:spPr bwMode="auto">
            <a:xfrm flipV="1">
              <a:off x="15188682" y="1490384"/>
              <a:ext cx="62446" cy="281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6" name="Line 750">
              <a:extLst>
                <a:ext uri="{FF2B5EF4-FFF2-40B4-BE49-F238E27FC236}">
                  <a16:creationId xmlns:a16="http://schemas.microsoft.com/office/drawing/2014/main" id="{3ECBD558-8980-4D91-B34D-25990B36DDF4}"/>
                </a:ext>
              </a:extLst>
            </p:cNvPr>
            <p:cNvSpPr>
              <a:spLocks noChangeShapeType="1"/>
            </p:cNvSpPr>
            <p:nvPr/>
          </p:nvSpPr>
          <p:spPr bwMode="auto">
            <a:xfrm flipH="1">
              <a:off x="15230833" y="1487261"/>
              <a:ext cx="28101" cy="6244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751">
              <a:extLst>
                <a:ext uri="{FF2B5EF4-FFF2-40B4-BE49-F238E27FC236}">
                  <a16:creationId xmlns:a16="http://schemas.microsoft.com/office/drawing/2014/main" id="{22129573-FDD7-45E3-BB9D-A71AE39A62F6}"/>
                </a:ext>
              </a:extLst>
            </p:cNvPr>
            <p:cNvSpPr>
              <a:spLocks noChangeShapeType="1"/>
            </p:cNvSpPr>
            <p:nvPr/>
          </p:nvSpPr>
          <p:spPr bwMode="auto">
            <a:xfrm flipV="1">
              <a:off x="15233955" y="1532535"/>
              <a:ext cx="34345" cy="17173"/>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Line 752">
              <a:extLst>
                <a:ext uri="{FF2B5EF4-FFF2-40B4-BE49-F238E27FC236}">
                  <a16:creationId xmlns:a16="http://schemas.microsoft.com/office/drawing/2014/main" id="{B8EE2D42-9FDB-46FF-B00D-DB3CFB05876E}"/>
                </a:ext>
              </a:extLst>
            </p:cNvPr>
            <p:cNvSpPr>
              <a:spLocks noChangeShapeType="1"/>
            </p:cNvSpPr>
            <p:nvPr/>
          </p:nvSpPr>
          <p:spPr bwMode="auto">
            <a:xfrm>
              <a:off x="15266739" y="1532535"/>
              <a:ext cx="70252" cy="5464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9" name="Oval 753">
              <a:extLst>
                <a:ext uri="{FF2B5EF4-FFF2-40B4-BE49-F238E27FC236}">
                  <a16:creationId xmlns:a16="http://schemas.microsoft.com/office/drawing/2014/main" id="{AC4FD9E4-F7E9-4334-A8EF-1723D81DBBE5}"/>
                </a:ext>
              </a:extLst>
            </p:cNvPr>
            <p:cNvSpPr>
              <a:spLocks noChangeArrowheads="1"/>
            </p:cNvSpPr>
            <p:nvPr/>
          </p:nvSpPr>
          <p:spPr bwMode="auto">
            <a:xfrm>
              <a:off x="15088768" y="1395152"/>
              <a:ext cx="39029" cy="42152"/>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 name="Oval 754">
              <a:extLst>
                <a:ext uri="{FF2B5EF4-FFF2-40B4-BE49-F238E27FC236}">
                  <a16:creationId xmlns:a16="http://schemas.microsoft.com/office/drawing/2014/main" id="{580E58DC-A8BF-4D8B-B0BC-E8CB2FA1BE4F}"/>
                </a:ext>
              </a:extLst>
            </p:cNvPr>
            <p:cNvSpPr>
              <a:spLocks noChangeArrowheads="1"/>
            </p:cNvSpPr>
            <p:nvPr/>
          </p:nvSpPr>
          <p:spPr bwMode="auto">
            <a:xfrm>
              <a:off x="15088768" y="1395152"/>
              <a:ext cx="39029" cy="42152"/>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1" name="Oval 755">
              <a:extLst>
                <a:ext uri="{FF2B5EF4-FFF2-40B4-BE49-F238E27FC236}">
                  <a16:creationId xmlns:a16="http://schemas.microsoft.com/office/drawing/2014/main" id="{6D866BA1-67C5-4192-B968-A9EB465EDA1D}"/>
                </a:ext>
              </a:extLst>
            </p:cNvPr>
            <p:cNvSpPr>
              <a:spLocks noChangeArrowheads="1"/>
            </p:cNvSpPr>
            <p:nvPr/>
          </p:nvSpPr>
          <p:spPr bwMode="auto">
            <a:xfrm>
              <a:off x="15088768" y="1395152"/>
              <a:ext cx="39029" cy="42152"/>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Oval 756">
              <a:extLst>
                <a:ext uri="{FF2B5EF4-FFF2-40B4-BE49-F238E27FC236}">
                  <a16:creationId xmlns:a16="http://schemas.microsoft.com/office/drawing/2014/main" id="{C179C26D-A6E1-4A91-8685-5C321E9624B0}"/>
                </a:ext>
              </a:extLst>
            </p:cNvPr>
            <p:cNvSpPr>
              <a:spLocks noChangeArrowheads="1"/>
            </p:cNvSpPr>
            <p:nvPr/>
          </p:nvSpPr>
          <p:spPr bwMode="auto">
            <a:xfrm>
              <a:off x="15088768" y="1395152"/>
              <a:ext cx="39029" cy="42152"/>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Oval 757">
              <a:extLst>
                <a:ext uri="{FF2B5EF4-FFF2-40B4-BE49-F238E27FC236}">
                  <a16:creationId xmlns:a16="http://schemas.microsoft.com/office/drawing/2014/main" id="{F726689F-D86D-472A-9354-82EFB64475F0}"/>
                </a:ext>
              </a:extLst>
            </p:cNvPr>
            <p:cNvSpPr>
              <a:spLocks noChangeArrowheads="1"/>
            </p:cNvSpPr>
            <p:nvPr/>
          </p:nvSpPr>
          <p:spPr bwMode="auto">
            <a:xfrm>
              <a:off x="15088768" y="1395152"/>
              <a:ext cx="39029" cy="42152"/>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Oval 758">
              <a:extLst>
                <a:ext uri="{FF2B5EF4-FFF2-40B4-BE49-F238E27FC236}">
                  <a16:creationId xmlns:a16="http://schemas.microsoft.com/office/drawing/2014/main" id="{C11359D5-E670-4804-9FFB-C7FCCA37F923}"/>
                </a:ext>
              </a:extLst>
            </p:cNvPr>
            <p:cNvSpPr>
              <a:spLocks noChangeArrowheads="1"/>
            </p:cNvSpPr>
            <p:nvPr/>
          </p:nvSpPr>
          <p:spPr bwMode="auto">
            <a:xfrm>
              <a:off x="15313574" y="1559075"/>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Oval 759">
              <a:extLst>
                <a:ext uri="{FF2B5EF4-FFF2-40B4-BE49-F238E27FC236}">
                  <a16:creationId xmlns:a16="http://schemas.microsoft.com/office/drawing/2014/main" id="{F319565C-C279-4620-B171-3C9AF7C63A80}"/>
                </a:ext>
              </a:extLst>
            </p:cNvPr>
            <p:cNvSpPr>
              <a:spLocks noChangeArrowheads="1"/>
            </p:cNvSpPr>
            <p:nvPr/>
          </p:nvSpPr>
          <p:spPr bwMode="auto">
            <a:xfrm>
              <a:off x="15313574" y="1559075"/>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Oval 760">
              <a:extLst>
                <a:ext uri="{FF2B5EF4-FFF2-40B4-BE49-F238E27FC236}">
                  <a16:creationId xmlns:a16="http://schemas.microsoft.com/office/drawing/2014/main" id="{58143C90-48CD-464B-95A4-B2048875A421}"/>
                </a:ext>
              </a:extLst>
            </p:cNvPr>
            <p:cNvSpPr>
              <a:spLocks noChangeArrowheads="1"/>
            </p:cNvSpPr>
            <p:nvPr/>
          </p:nvSpPr>
          <p:spPr bwMode="auto">
            <a:xfrm>
              <a:off x="15313574" y="1559075"/>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Oval 761">
              <a:extLst>
                <a:ext uri="{FF2B5EF4-FFF2-40B4-BE49-F238E27FC236}">
                  <a16:creationId xmlns:a16="http://schemas.microsoft.com/office/drawing/2014/main" id="{890F5DDE-4D90-433E-B9F8-194291BCAC8D}"/>
                </a:ext>
              </a:extLst>
            </p:cNvPr>
            <p:cNvSpPr>
              <a:spLocks noChangeArrowheads="1"/>
            </p:cNvSpPr>
            <p:nvPr/>
          </p:nvSpPr>
          <p:spPr bwMode="auto">
            <a:xfrm>
              <a:off x="15313574" y="1559075"/>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Oval 762">
              <a:extLst>
                <a:ext uri="{FF2B5EF4-FFF2-40B4-BE49-F238E27FC236}">
                  <a16:creationId xmlns:a16="http://schemas.microsoft.com/office/drawing/2014/main" id="{6005BBD3-EFBF-49B2-AED1-F3C075A9E634}"/>
                </a:ext>
              </a:extLst>
            </p:cNvPr>
            <p:cNvSpPr>
              <a:spLocks noChangeArrowheads="1"/>
            </p:cNvSpPr>
            <p:nvPr/>
          </p:nvSpPr>
          <p:spPr bwMode="auto">
            <a:xfrm>
              <a:off x="15313574" y="1559075"/>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Freeform 763">
              <a:extLst>
                <a:ext uri="{FF2B5EF4-FFF2-40B4-BE49-F238E27FC236}">
                  <a16:creationId xmlns:a16="http://schemas.microsoft.com/office/drawing/2014/main" id="{B2230223-4AC9-4AC5-9517-78DF86E42FB5}"/>
                </a:ext>
              </a:extLst>
            </p:cNvPr>
            <p:cNvSpPr>
              <a:spLocks/>
            </p:cNvSpPr>
            <p:nvPr/>
          </p:nvSpPr>
          <p:spPr bwMode="auto">
            <a:xfrm>
              <a:off x="14520511" y="1780762"/>
              <a:ext cx="917954" cy="0"/>
            </a:xfrm>
            <a:custGeom>
              <a:avLst/>
              <a:gdLst>
                <a:gd name="T0" fmla="*/ 0 w 588"/>
                <a:gd name="T1" fmla="*/ 588 w 588"/>
                <a:gd name="T2" fmla="*/ 0 w 588"/>
                <a:gd name="T3" fmla="*/ 0 w 588"/>
                <a:gd name="T4" fmla="*/ 0 w 588"/>
              </a:gdLst>
              <a:ahLst/>
              <a:cxnLst>
                <a:cxn ang="0">
                  <a:pos x="T0" y="0"/>
                </a:cxn>
                <a:cxn ang="0">
                  <a:pos x="T1" y="0"/>
                </a:cxn>
                <a:cxn ang="0">
                  <a:pos x="T2" y="0"/>
                </a:cxn>
                <a:cxn ang="0">
                  <a:pos x="T3" y="0"/>
                </a:cxn>
                <a:cxn ang="0">
                  <a:pos x="T4" y="0"/>
                </a:cxn>
              </a:cxnLst>
              <a:rect l="0" t="0" r="r" b="b"/>
              <a:pathLst>
                <a:path w="588">
                  <a:moveTo>
                    <a:pt x="0" y="0"/>
                  </a:moveTo>
                  <a:lnTo>
                    <a:pt x="58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0" name="Freeform 764">
              <a:extLst>
                <a:ext uri="{FF2B5EF4-FFF2-40B4-BE49-F238E27FC236}">
                  <a16:creationId xmlns:a16="http://schemas.microsoft.com/office/drawing/2014/main" id="{AD8E0AB3-6D78-4794-807A-F48EAD70DE05}"/>
                </a:ext>
              </a:extLst>
            </p:cNvPr>
            <p:cNvSpPr>
              <a:spLocks/>
            </p:cNvSpPr>
            <p:nvPr/>
          </p:nvSpPr>
          <p:spPr bwMode="auto">
            <a:xfrm>
              <a:off x="15322940" y="1691775"/>
              <a:ext cx="7806" cy="1038182"/>
            </a:xfrm>
            <a:custGeom>
              <a:avLst/>
              <a:gdLst>
                <a:gd name="T0" fmla="*/ 5 w 5"/>
                <a:gd name="T1" fmla="*/ 0 h 665"/>
                <a:gd name="T2" fmla="*/ 0 w 5"/>
                <a:gd name="T3" fmla="*/ 665 h 665"/>
                <a:gd name="T4" fmla="*/ 5 w 5"/>
                <a:gd name="T5" fmla="*/ 0 h 665"/>
                <a:gd name="T6" fmla="*/ 5 w 5"/>
                <a:gd name="T7" fmla="*/ 0 h 665"/>
                <a:gd name="T8" fmla="*/ 5 w 5"/>
                <a:gd name="T9" fmla="*/ 0 h 665"/>
              </a:gdLst>
              <a:ahLst/>
              <a:cxnLst>
                <a:cxn ang="0">
                  <a:pos x="T0" y="T1"/>
                </a:cxn>
                <a:cxn ang="0">
                  <a:pos x="T2" y="T3"/>
                </a:cxn>
                <a:cxn ang="0">
                  <a:pos x="T4" y="T5"/>
                </a:cxn>
                <a:cxn ang="0">
                  <a:pos x="T6" y="T7"/>
                </a:cxn>
                <a:cxn ang="0">
                  <a:pos x="T8" y="T9"/>
                </a:cxn>
              </a:cxnLst>
              <a:rect l="0" t="0" r="r" b="b"/>
              <a:pathLst>
                <a:path w="5" h="665">
                  <a:moveTo>
                    <a:pt x="5" y="0"/>
                  </a:moveTo>
                  <a:lnTo>
                    <a:pt x="0" y="665"/>
                  </a:lnTo>
                  <a:lnTo>
                    <a:pt x="5" y="0"/>
                  </a:lnTo>
                  <a:lnTo>
                    <a:pt x="5" y="0"/>
                  </a:lnTo>
                  <a:lnTo>
                    <a:pt x="5"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765">
              <a:extLst>
                <a:ext uri="{FF2B5EF4-FFF2-40B4-BE49-F238E27FC236}">
                  <a16:creationId xmlns:a16="http://schemas.microsoft.com/office/drawing/2014/main" id="{E6CF5ECF-EB6B-4DD6-83D3-C5DAE784F96A}"/>
                </a:ext>
              </a:extLst>
            </p:cNvPr>
            <p:cNvSpPr>
              <a:spLocks/>
            </p:cNvSpPr>
            <p:nvPr/>
          </p:nvSpPr>
          <p:spPr bwMode="auto">
            <a:xfrm>
              <a:off x="15096574" y="1780762"/>
              <a:ext cx="45273" cy="35907"/>
            </a:xfrm>
            <a:custGeom>
              <a:avLst/>
              <a:gdLst>
                <a:gd name="T0" fmla="*/ 0 w 29"/>
                <a:gd name="T1" fmla="*/ 0 h 23"/>
                <a:gd name="T2" fmla="*/ 29 w 29"/>
                <a:gd name="T3" fmla="*/ 23 h 23"/>
                <a:gd name="T4" fmla="*/ 0 w 29"/>
                <a:gd name="T5" fmla="*/ 0 h 23"/>
                <a:gd name="T6" fmla="*/ 0 w 29"/>
                <a:gd name="T7" fmla="*/ 0 h 23"/>
                <a:gd name="T8" fmla="*/ 0 w 29"/>
                <a:gd name="T9" fmla="*/ 0 h 23"/>
              </a:gdLst>
              <a:ahLst/>
              <a:cxnLst>
                <a:cxn ang="0">
                  <a:pos x="T0" y="T1"/>
                </a:cxn>
                <a:cxn ang="0">
                  <a:pos x="T2" y="T3"/>
                </a:cxn>
                <a:cxn ang="0">
                  <a:pos x="T4" y="T5"/>
                </a:cxn>
                <a:cxn ang="0">
                  <a:pos x="T6" y="T7"/>
                </a:cxn>
                <a:cxn ang="0">
                  <a:pos x="T8" y="T9"/>
                </a:cxn>
              </a:cxnLst>
              <a:rect l="0" t="0" r="r" b="b"/>
              <a:pathLst>
                <a:path w="29" h="23">
                  <a:moveTo>
                    <a:pt x="0" y="0"/>
                  </a:moveTo>
                  <a:lnTo>
                    <a:pt x="29" y="23"/>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2" name="Freeform 766">
              <a:extLst>
                <a:ext uri="{FF2B5EF4-FFF2-40B4-BE49-F238E27FC236}">
                  <a16:creationId xmlns:a16="http://schemas.microsoft.com/office/drawing/2014/main" id="{1F99E0D6-481C-49D8-8832-D3EAC1227B61}"/>
                </a:ext>
              </a:extLst>
            </p:cNvPr>
            <p:cNvSpPr>
              <a:spLocks/>
            </p:cNvSpPr>
            <p:nvPr/>
          </p:nvSpPr>
          <p:spPr bwMode="auto">
            <a:xfrm>
              <a:off x="15140286" y="1816669"/>
              <a:ext cx="1561" cy="29662"/>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3" name="Freeform 767">
              <a:extLst>
                <a:ext uri="{FF2B5EF4-FFF2-40B4-BE49-F238E27FC236}">
                  <a16:creationId xmlns:a16="http://schemas.microsoft.com/office/drawing/2014/main" id="{D6576F63-6C31-4D0E-BC4B-91CB8581AEB3}"/>
                </a:ext>
              </a:extLst>
            </p:cNvPr>
            <p:cNvSpPr>
              <a:spLocks/>
            </p:cNvSpPr>
            <p:nvPr/>
          </p:nvSpPr>
          <p:spPr bwMode="auto">
            <a:xfrm>
              <a:off x="15141847" y="1816669"/>
              <a:ext cx="64007" cy="29662"/>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Freeform 768">
              <a:extLst>
                <a:ext uri="{FF2B5EF4-FFF2-40B4-BE49-F238E27FC236}">
                  <a16:creationId xmlns:a16="http://schemas.microsoft.com/office/drawing/2014/main" id="{B42D9884-B51C-42C7-904B-8F7DDF78B298}"/>
                </a:ext>
              </a:extLst>
            </p:cNvPr>
            <p:cNvSpPr>
              <a:spLocks/>
            </p:cNvSpPr>
            <p:nvPr/>
          </p:nvSpPr>
          <p:spPr bwMode="auto">
            <a:xfrm>
              <a:off x="15180876" y="1816669"/>
              <a:ext cx="28101" cy="64008"/>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Freeform 769">
              <a:extLst>
                <a:ext uri="{FF2B5EF4-FFF2-40B4-BE49-F238E27FC236}">
                  <a16:creationId xmlns:a16="http://schemas.microsoft.com/office/drawing/2014/main" id="{9AA8DB56-BEE4-4C9B-8AB0-E054254CED69}"/>
                </a:ext>
              </a:extLst>
            </p:cNvPr>
            <p:cNvSpPr>
              <a:spLocks/>
            </p:cNvSpPr>
            <p:nvPr/>
          </p:nvSpPr>
          <p:spPr bwMode="auto">
            <a:xfrm>
              <a:off x="15180876" y="1851015"/>
              <a:ext cx="65568" cy="29662"/>
            </a:xfrm>
            <a:custGeom>
              <a:avLst/>
              <a:gdLst>
                <a:gd name="T0" fmla="*/ 0 w 42"/>
                <a:gd name="T1" fmla="*/ 19 h 19"/>
                <a:gd name="T2" fmla="*/ 42 w 42"/>
                <a:gd name="T3" fmla="*/ 0 h 19"/>
                <a:gd name="T4" fmla="*/ 0 w 42"/>
                <a:gd name="T5" fmla="*/ 19 h 19"/>
                <a:gd name="T6" fmla="*/ 0 w 42"/>
                <a:gd name="T7" fmla="*/ 19 h 19"/>
                <a:gd name="T8" fmla="*/ 0 w 42"/>
                <a:gd name="T9" fmla="*/ 19 h 19"/>
              </a:gdLst>
              <a:ahLst/>
              <a:cxnLst>
                <a:cxn ang="0">
                  <a:pos x="T0" y="T1"/>
                </a:cxn>
                <a:cxn ang="0">
                  <a:pos x="T2" y="T3"/>
                </a:cxn>
                <a:cxn ang="0">
                  <a:pos x="T4" y="T5"/>
                </a:cxn>
                <a:cxn ang="0">
                  <a:pos x="T6" y="T7"/>
                </a:cxn>
                <a:cxn ang="0">
                  <a:pos x="T8" y="T9"/>
                </a:cxn>
              </a:cxnLst>
              <a:rect l="0" t="0" r="r" b="b"/>
              <a:pathLst>
                <a:path w="42" h="19">
                  <a:moveTo>
                    <a:pt x="0" y="19"/>
                  </a:moveTo>
                  <a:lnTo>
                    <a:pt x="42"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Freeform 770">
              <a:extLst>
                <a:ext uri="{FF2B5EF4-FFF2-40B4-BE49-F238E27FC236}">
                  <a16:creationId xmlns:a16="http://schemas.microsoft.com/office/drawing/2014/main" id="{2519C37C-2909-4735-9F3F-DF8082DF98AE}"/>
                </a:ext>
              </a:extLst>
            </p:cNvPr>
            <p:cNvSpPr>
              <a:spLocks/>
            </p:cNvSpPr>
            <p:nvPr/>
          </p:nvSpPr>
          <p:spPr bwMode="auto">
            <a:xfrm>
              <a:off x="15224588" y="1847893"/>
              <a:ext cx="26539" cy="62447"/>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Freeform 771">
              <a:extLst>
                <a:ext uri="{FF2B5EF4-FFF2-40B4-BE49-F238E27FC236}">
                  <a16:creationId xmlns:a16="http://schemas.microsoft.com/office/drawing/2014/main" id="{23713E77-AF9E-4E97-837D-ACB40C6447BE}"/>
                </a:ext>
              </a:extLst>
            </p:cNvPr>
            <p:cNvSpPr>
              <a:spLocks/>
            </p:cNvSpPr>
            <p:nvPr/>
          </p:nvSpPr>
          <p:spPr bwMode="auto">
            <a:xfrm>
              <a:off x="15226149" y="1893167"/>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Freeform 772">
              <a:extLst>
                <a:ext uri="{FF2B5EF4-FFF2-40B4-BE49-F238E27FC236}">
                  <a16:creationId xmlns:a16="http://schemas.microsoft.com/office/drawing/2014/main" id="{21DA0420-59B4-4385-9E74-920B7A7478AE}"/>
                </a:ext>
              </a:extLst>
            </p:cNvPr>
            <p:cNvSpPr>
              <a:spLocks/>
            </p:cNvSpPr>
            <p:nvPr/>
          </p:nvSpPr>
          <p:spPr bwMode="auto">
            <a:xfrm>
              <a:off x="15257372" y="1893167"/>
              <a:ext cx="71813" cy="56202"/>
            </a:xfrm>
            <a:custGeom>
              <a:avLst/>
              <a:gdLst>
                <a:gd name="T0" fmla="*/ 0 w 46"/>
                <a:gd name="T1" fmla="*/ 0 h 36"/>
                <a:gd name="T2" fmla="*/ 46 w 46"/>
                <a:gd name="T3" fmla="*/ 36 h 36"/>
                <a:gd name="T4" fmla="*/ 0 w 46"/>
                <a:gd name="T5" fmla="*/ 0 h 36"/>
                <a:gd name="T6" fmla="*/ 0 w 46"/>
                <a:gd name="T7" fmla="*/ 0 h 36"/>
                <a:gd name="T8" fmla="*/ 0 w 46"/>
                <a:gd name="T9" fmla="*/ 0 h 36"/>
              </a:gdLst>
              <a:ahLst/>
              <a:cxnLst>
                <a:cxn ang="0">
                  <a:pos x="T0" y="T1"/>
                </a:cxn>
                <a:cxn ang="0">
                  <a:pos x="T2" y="T3"/>
                </a:cxn>
                <a:cxn ang="0">
                  <a:pos x="T4" y="T5"/>
                </a:cxn>
                <a:cxn ang="0">
                  <a:pos x="T6" y="T7"/>
                </a:cxn>
                <a:cxn ang="0">
                  <a:pos x="T8" y="T9"/>
                </a:cxn>
              </a:cxnLst>
              <a:rect l="0" t="0" r="r" b="b"/>
              <a:pathLst>
                <a:path w="46" h="36">
                  <a:moveTo>
                    <a:pt x="0" y="0"/>
                  </a:moveTo>
                  <a:lnTo>
                    <a:pt x="46" y="36"/>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Line 773">
              <a:extLst>
                <a:ext uri="{FF2B5EF4-FFF2-40B4-BE49-F238E27FC236}">
                  <a16:creationId xmlns:a16="http://schemas.microsoft.com/office/drawing/2014/main" id="{6EC57F9B-1B4A-4331-B716-E056C925F6AD}"/>
                </a:ext>
              </a:extLst>
            </p:cNvPr>
            <p:cNvSpPr>
              <a:spLocks noChangeShapeType="1"/>
            </p:cNvSpPr>
            <p:nvPr/>
          </p:nvSpPr>
          <p:spPr bwMode="auto">
            <a:xfrm>
              <a:off x="14520511" y="1780762"/>
              <a:ext cx="91795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0" name="Line 774">
              <a:extLst>
                <a:ext uri="{FF2B5EF4-FFF2-40B4-BE49-F238E27FC236}">
                  <a16:creationId xmlns:a16="http://schemas.microsoft.com/office/drawing/2014/main" id="{4BCC35A1-0B98-40DB-9E66-5FEDB8E8527F}"/>
                </a:ext>
              </a:extLst>
            </p:cNvPr>
            <p:cNvSpPr>
              <a:spLocks noChangeShapeType="1"/>
            </p:cNvSpPr>
            <p:nvPr/>
          </p:nvSpPr>
          <p:spPr bwMode="auto">
            <a:xfrm flipH="1">
              <a:off x="15322940" y="1691775"/>
              <a:ext cx="7806" cy="1038182"/>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1" name="Line 775">
              <a:extLst>
                <a:ext uri="{FF2B5EF4-FFF2-40B4-BE49-F238E27FC236}">
                  <a16:creationId xmlns:a16="http://schemas.microsoft.com/office/drawing/2014/main" id="{19B1BA98-063A-46D4-8A2A-5A68DF6CB59E}"/>
                </a:ext>
              </a:extLst>
            </p:cNvPr>
            <p:cNvSpPr>
              <a:spLocks noChangeShapeType="1"/>
            </p:cNvSpPr>
            <p:nvPr/>
          </p:nvSpPr>
          <p:spPr bwMode="auto">
            <a:xfrm>
              <a:off x="15096574" y="1780762"/>
              <a:ext cx="45273" cy="359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2" name="Line 776">
              <a:extLst>
                <a:ext uri="{FF2B5EF4-FFF2-40B4-BE49-F238E27FC236}">
                  <a16:creationId xmlns:a16="http://schemas.microsoft.com/office/drawing/2014/main" id="{0936EE5B-2157-4E32-BD88-F2D54BA8ACE8}"/>
                </a:ext>
              </a:extLst>
            </p:cNvPr>
            <p:cNvSpPr>
              <a:spLocks noChangeShapeType="1"/>
            </p:cNvSpPr>
            <p:nvPr/>
          </p:nvSpPr>
          <p:spPr bwMode="auto">
            <a:xfrm>
              <a:off x="15140286" y="1816669"/>
              <a:ext cx="1561"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Line 777">
              <a:extLst>
                <a:ext uri="{FF2B5EF4-FFF2-40B4-BE49-F238E27FC236}">
                  <a16:creationId xmlns:a16="http://schemas.microsoft.com/office/drawing/2014/main" id="{126C657A-7B4C-4875-85F2-8EC39811116E}"/>
                </a:ext>
              </a:extLst>
            </p:cNvPr>
            <p:cNvSpPr>
              <a:spLocks noChangeShapeType="1"/>
            </p:cNvSpPr>
            <p:nvPr/>
          </p:nvSpPr>
          <p:spPr bwMode="auto">
            <a:xfrm flipV="1">
              <a:off x="15141847" y="1816669"/>
              <a:ext cx="64007"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4" name="Line 778">
              <a:extLst>
                <a:ext uri="{FF2B5EF4-FFF2-40B4-BE49-F238E27FC236}">
                  <a16:creationId xmlns:a16="http://schemas.microsoft.com/office/drawing/2014/main" id="{5557AE31-65CA-4FB1-95C2-0E30952F27E0}"/>
                </a:ext>
              </a:extLst>
            </p:cNvPr>
            <p:cNvSpPr>
              <a:spLocks noChangeShapeType="1"/>
            </p:cNvSpPr>
            <p:nvPr/>
          </p:nvSpPr>
          <p:spPr bwMode="auto">
            <a:xfrm flipH="1">
              <a:off x="15180876" y="1816669"/>
              <a:ext cx="28101" cy="64008"/>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Line 779">
              <a:extLst>
                <a:ext uri="{FF2B5EF4-FFF2-40B4-BE49-F238E27FC236}">
                  <a16:creationId xmlns:a16="http://schemas.microsoft.com/office/drawing/2014/main" id="{86E6B679-C02E-4303-8A7D-C5837820373F}"/>
                </a:ext>
              </a:extLst>
            </p:cNvPr>
            <p:cNvSpPr>
              <a:spLocks noChangeShapeType="1"/>
            </p:cNvSpPr>
            <p:nvPr/>
          </p:nvSpPr>
          <p:spPr bwMode="auto">
            <a:xfrm flipV="1">
              <a:off x="15180876" y="1851015"/>
              <a:ext cx="65568"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6" name="Line 780">
              <a:extLst>
                <a:ext uri="{FF2B5EF4-FFF2-40B4-BE49-F238E27FC236}">
                  <a16:creationId xmlns:a16="http://schemas.microsoft.com/office/drawing/2014/main" id="{F632C3A5-0934-499D-AB6D-386A10235C09}"/>
                </a:ext>
              </a:extLst>
            </p:cNvPr>
            <p:cNvSpPr>
              <a:spLocks noChangeShapeType="1"/>
            </p:cNvSpPr>
            <p:nvPr/>
          </p:nvSpPr>
          <p:spPr bwMode="auto">
            <a:xfrm flipH="1">
              <a:off x="15224588" y="1847893"/>
              <a:ext cx="26539" cy="6244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Line 781">
              <a:extLst>
                <a:ext uri="{FF2B5EF4-FFF2-40B4-BE49-F238E27FC236}">
                  <a16:creationId xmlns:a16="http://schemas.microsoft.com/office/drawing/2014/main" id="{57F758F7-E4A9-4897-9D99-9A3EAD30DE2D}"/>
                </a:ext>
              </a:extLst>
            </p:cNvPr>
            <p:cNvSpPr>
              <a:spLocks noChangeShapeType="1"/>
            </p:cNvSpPr>
            <p:nvPr/>
          </p:nvSpPr>
          <p:spPr bwMode="auto">
            <a:xfrm flipV="1">
              <a:off x="15226149" y="1893167"/>
              <a:ext cx="34345" cy="17173"/>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8" name="Line 782">
              <a:extLst>
                <a:ext uri="{FF2B5EF4-FFF2-40B4-BE49-F238E27FC236}">
                  <a16:creationId xmlns:a16="http://schemas.microsoft.com/office/drawing/2014/main" id="{0BD66254-F49A-415B-89CA-4EEA5E68F673}"/>
                </a:ext>
              </a:extLst>
            </p:cNvPr>
            <p:cNvSpPr>
              <a:spLocks noChangeShapeType="1"/>
            </p:cNvSpPr>
            <p:nvPr/>
          </p:nvSpPr>
          <p:spPr bwMode="auto">
            <a:xfrm>
              <a:off x="15257372" y="1893167"/>
              <a:ext cx="71813" cy="5620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9" name="Oval 783">
              <a:extLst>
                <a:ext uri="{FF2B5EF4-FFF2-40B4-BE49-F238E27FC236}">
                  <a16:creationId xmlns:a16="http://schemas.microsoft.com/office/drawing/2014/main" id="{4BA82C32-F497-46E3-9F68-1138F89B2C6A}"/>
                </a:ext>
              </a:extLst>
            </p:cNvPr>
            <p:cNvSpPr>
              <a:spLocks noChangeArrowheads="1"/>
            </p:cNvSpPr>
            <p:nvPr/>
          </p:nvSpPr>
          <p:spPr bwMode="auto">
            <a:xfrm>
              <a:off x="15082524" y="1758906"/>
              <a:ext cx="37468"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 name="Oval 784">
              <a:extLst>
                <a:ext uri="{FF2B5EF4-FFF2-40B4-BE49-F238E27FC236}">
                  <a16:creationId xmlns:a16="http://schemas.microsoft.com/office/drawing/2014/main" id="{7D0E229B-B39A-4AFA-A042-420A293B69B5}"/>
                </a:ext>
              </a:extLst>
            </p:cNvPr>
            <p:cNvSpPr>
              <a:spLocks noChangeArrowheads="1"/>
            </p:cNvSpPr>
            <p:nvPr/>
          </p:nvSpPr>
          <p:spPr bwMode="auto">
            <a:xfrm>
              <a:off x="15082524" y="1758906"/>
              <a:ext cx="37468"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Oval 785">
              <a:extLst>
                <a:ext uri="{FF2B5EF4-FFF2-40B4-BE49-F238E27FC236}">
                  <a16:creationId xmlns:a16="http://schemas.microsoft.com/office/drawing/2014/main" id="{7B18E24C-BC1F-4BF7-9641-694C5520403B}"/>
                </a:ext>
              </a:extLst>
            </p:cNvPr>
            <p:cNvSpPr>
              <a:spLocks noChangeArrowheads="1"/>
            </p:cNvSpPr>
            <p:nvPr/>
          </p:nvSpPr>
          <p:spPr bwMode="auto">
            <a:xfrm>
              <a:off x="15082524" y="1758906"/>
              <a:ext cx="37468"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2" name="Oval 786">
              <a:extLst>
                <a:ext uri="{FF2B5EF4-FFF2-40B4-BE49-F238E27FC236}">
                  <a16:creationId xmlns:a16="http://schemas.microsoft.com/office/drawing/2014/main" id="{AFA499EA-F113-4B75-980A-CE31B290D631}"/>
                </a:ext>
              </a:extLst>
            </p:cNvPr>
            <p:cNvSpPr>
              <a:spLocks noChangeArrowheads="1"/>
            </p:cNvSpPr>
            <p:nvPr/>
          </p:nvSpPr>
          <p:spPr bwMode="auto">
            <a:xfrm>
              <a:off x="15082524" y="1758906"/>
              <a:ext cx="37468"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Oval 787">
              <a:extLst>
                <a:ext uri="{FF2B5EF4-FFF2-40B4-BE49-F238E27FC236}">
                  <a16:creationId xmlns:a16="http://schemas.microsoft.com/office/drawing/2014/main" id="{467A93C9-A69D-4800-9493-7D4C835794A6}"/>
                </a:ext>
              </a:extLst>
            </p:cNvPr>
            <p:cNvSpPr>
              <a:spLocks noChangeArrowheads="1"/>
            </p:cNvSpPr>
            <p:nvPr/>
          </p:nvSpPr>
          <p:spPr bwMode="auto">
            <a:xfrm>
              <a:off x="15082524" y="1758906"/>
              <a:ext cx="37468"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Oval 788">
              <a:extLst>
                <a:ext uri="{FF2B5EF4-FFF2-40B4-BE49-F238E27FC236}">
                  <a16:creationId xmlns:a16="http://schemas.microsoft.com/office/drawing/2014/main" id="{789A91A9-9BBA-4E8B-876E-5B1CEBA72B7A}"/>
                </a:ext>
              </a:extLst>
            </p:cNvPr>
            <p:cNvSpPr>
              <a:spLocks noChangeArrowheads="1"/>
            </p:cNvSpPr>
            <p:nvPr/>
          </p:nvSpPr>
          <p:spPr bwMode="auto">
            <a:xfrm>
              <a:off x="15305768" y="1921268"/>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Oval 789">
              <a:extLst>
                <a:ext uri="{FF2B5EF4-FFF2-40B4-BE49-F238E27FC236}">
                  <a16:creationId xmlns:a16="http://schemas.microsoft.com/office/drawing/2014/main" id="{468881EC-7E08-40E9-92B6-D3863137ABB6}"/>
                </a:ext>
              </a:extLst>
            </p:cNvPr>
            <p:cNvSpPr>
              <a:spLocks noChangeArrowheads="1"/>
            </p:cNvSpPr>
            <p:nvPr/>
          </p:nvSpPr>
          <p:spPr bwMode="auto">
            <a:xfrm>
              <a:off x="15305768" y="1921268"/>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Oval 790">
              <a:extLst>
                <a:ext uri="{FF2B5EF4-FFF2-40B4-BE49-F238E27FC236}">
                  <a16:creationId xmlns:a16="http://schemas.microsoft.com/office/drawing/2014/main" id="{60EF6A99-DB08-4B86-AB94-1F3C6967F417}"/>
                </a:ext>
              </a:extLst>
            </p:cNvPr>
            <p:cNvSpPr>
              <a:spLocks noChangeArrowheads="1"/>
            </p:cNvSpPr>
            <p:nvPr/>
          </p:nvSpPr>
          <p:spPr bwMode="auto">
            <a:xfrm>
              <a:off x="15305768" y="1921268"/>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7" name="Oval 791">
              <a:extLst>
                <a:ext uri="{FF2B5EF4-FFF2-40B4-BE49-F238E27FC236}">
                  <a16:creationId xmlns:a16="http://schemas.microsoft.com/office/drawing/2014/main" id="{FE4766C3-31F3-433D-A90A-9C1EDE556993}"/>
                </a:ext>
              </a:extLst>
            </p:cNvPr>
            <p:cNvSpPr>
              <a:spLocks noChangeArrowheads="1"/>
            </p:cNvSpPr>
            <p:nvPr/>
          </p:nvSpPr>
          <p:spPr bwMode="auto">
            <a:xfrm>
              <a:off x="15305768" y="1921268"/>
              <a:ext cx="39029" cy="4059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8" name="Oval 792">
              <a:extLst>
                <a:ext uri="{FF2B5EF4-FFF2-40B4-BE49-F238E27FC236}">
                  <a16:creationId xmlns:a16="http://schemas.microsoft.com/office/drawing/2014/main" id="{17FC2456-B36A-47F4-9A49-0D212F63BC17}"/>
                </a:ext>
              </a:extLst>
            </p:cNvPr>
            <p:cNvSpPr>
              <a:spLocks noChangeArrowheads="1"/>
            </p:cNvSpPr>
            <p:nvPr/>
          </p:nvSpPr>
          <p:spPr bwMode="auto">
            <a:xfrm>
              <a:off x="15305768" y="1921268"/>
              <a:ext cx="39029" cy="4059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9" name="Freeform 793">
              <a:extLst>
                <a:ext uri="{FF2B5EF4-FFF2-40B4-BE49-F238E27FC236}">
                  <a16:creationId xmlns:a16="http://schemas.microsoft.com/office/drawing/2014/main" id="{A9CC7DFC-2CDC-40A4-9001-887EE088480B}"/>
                </a:ext>
              </a:extLst>
            </p:cNvPr>
            <p:cNvSpPr>
              <a:spLocks/>
            </p:cNvSpPr>
            <p:nvPr/>
          </p:nvSpPr>
          <p:spPr bwMode="auto">
            <a:xfrm>
              <a:off x="14520511" y="2160128"/>
              <a:ext cx="917954" cy="0"/>
            </a:xfrm>
            <a:custGeom>
              <a:avLst/>
              <a:gdLst>
                <a:gd name="T0" fmla="*/ 0 w 588"/>
                <a:gd name="T1" fmla="*/ 588 w 588"/>
                <a:gd name="T2" fmla="*/ 0 w 588"/>
                <a:gd name="T3" fmla="*/ 0 w 588"/>
                <a:gd name="T4" fmla="*/ 0 w 588"/>
              </a:gdLst>
              <a:ahLst/>
              <a:cxnLst>
                <a:cxn ang="0">
                  <a:pos x="T0" y="0"/>
                </a:cxn>
                <a:cxn ang="0">
                  <a:pos x="T1" y="0"/>
                </a:cxn>
                <a:cxn ang="0">
                  <a:pos x="T2" y="0"/>
                </a:cxn>
                <a:cxn ang="0">
                  <a:pos x="T3" y="0"/>
                </a:cxn>
                <a:cxn ang="0">
                  <a:pos x="T4" y="0"/>
                </a:cxn>
              </a:cxnLst>
              <a:rect l="0" t="0" r="r" b="b"/>
              <a:pathLst>
                <a:path w="588">
                  <a:moveTo>
                    <a:pt x="0" y="0"/>
                  </a:moveTo>
                  <a:lnTo>
                    <a:pt x="588"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0" name="Freeform 794">
              <a:extLst>
                <a:ext uri="{FF2B5EF4-FFF2-40B4-BE49-F238E27FC236}">
                  <a16:creationId xmlns:a16="http://schemas.microsoft.com/office/drawing/2014/main" id="{6DFF4EFA-02D3-44C3-A14F-9BDC6B39D7D2}"/>
                </a:ext>
              </a:extLst>
            </p:cNvPr>
            <p:cNvSpPr>
              <a:spLocks/>
            </p:cNvSpPr>
            <p:nvPr/>
          </p:nvSpPr>
          <p:spPr bwMode="auto">
            <a:xfrm>
              <a:off x="15096574" y="2160128"/>
              <a:ext cx="45273" cy="35907"/>
            </a:xfrm>
            <a:custGeom>
              <a:avLst/>
              <a:gdLst>
                <a:gd name="T0" fmla="*/ 0 w 29"/>
                <a:gd name="T1" fmla="*/ 0 h 23"/>
                <a:gd name="T2" fmla="*/ 29 w 29"/>
                <a:gd name="T3" fmla="*/ 23 h 23"/>
                <a:gd name="T4" fmla="*/ 0 w 29"/>
                <a:gd name="T5" fmla="*/ 0 h 23"/>
                <a:gd name="T6" fmla="*/ 0 w 29"/>
                <a:gd name="T7" fmla="*/ 0 h 23"/>
                <a:gd name="T8" fmla="*/ 0 w 29"/>
                <a:gd name="T9" fmla="*/ 0 h 23"/>
              </a:gdLst>
              <a:ahLst/>
              <a:cxnLst>
                <a:cxn ang="0">
                  <a:pos x="T0" y="T1"/>
                </a:cxn>
                <a:cxn ang="0">
                  <a:pos x="T2" y="T3"/>
                </a:cxn>
                <a:cxn ang="0">
                  <a:pos x="T4" y="T5"/>
                </a:cxn>
                <a:cxn ang="0">
                  <a:pos x="T6" y="T7"/>
                </a:cxn>
                <a:cxn ang="0">
                  <a:pos x="T8" y="T9"/>
                </a:cxn>
              </a:cxnLst>
              <a:rect l="0" t="0" r="r" b="b"/>
              <a:pathLst>
                <a:path w="29" h="23">
                  <a:moveTo>
                    <a:pt x="0" y="0"/>
                  </a:moveTo>
                  <a:lnTo>
                    <a:pt x="29" y="23"/>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1" name="Freeform 795">
              <a:extLst>
                <a:ext uri="{FF2B5EF4-FFF2-40B4-BE49-F238E27FC236}">
                  <a16:creationId xmlns:a16="http://schemas.microsoft.com/office/drawing/2014/main" id="{4ECED57E-55F0-4021-AC79-8F5B43DD8F54}"/>
                </a:ext>
              </a:extLst>
            </p:cNvPr>
            <p:cNvSpPr>
              <a:spLocks/>
            </p:cNvSpPr>
            <p:nvPr/>
          </p:nvSpPr>
          <p:spPr bwMode="auto">
            <a:xfrm>
              <a:off x="15140286" y="2196035"/>
              <a:ext cx="1561" cy="26540"/>
            </a:xfrm>
            <a:custGeom>
              <a:avLst/>
              <a:gdLst>
                <a:gd name="T0" fmla="*/ 0 w 1"/>
                <a:gd name="T1" fmla="*/ 0 h 17"/>
                <a:gd name="T2" fmla="*/ 1 w 1"/>
                <a:gd name="T3" fmla="*/ 17 h 17"/>
                <a:gd name="T4" fmla="*/ 0 w 1"/>
                <a:gd name="T5" fmla="*/ 0 h 17"/>
                <a:gd name="T6" fmla="*/ 0 w 1"/>
                <a:gd name="T7" fmla="*/ 0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1" y="17"/>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 name="Freeform 796">
              <a:extLst>
                <a:ext uri="{FF2B5EF4-FFF2-40B4-BE49-F238E27FC236}">
                  <a16:creationId xmlns:a16="http://schemas.microsoft.com/office/drawing/2014/main" id="{76B8F4C0-15F2-46CF-B91A-AF524E46FC29}"/>
                </a:ext>
              </a:extLst>
            </p:cNvPr>
            <p:cNvSpPr>
              <a:spLocks/>
            </p:cNvSpPr>
            <p:nvPr/>
          </p:nvSpPr>
          <p:spPr bwMode="auto">
            <a:xfrm>
              <a:off x="15141847" y="2196035"/>
              <a:ext cx="64007" cy="26540"/>
            </a:xfrm>
            <a:custGeom>
              <a:avLst/>
              <a:gdLst>
                <a:gd name="T0" fmla="*/ 0 w 41"/>
                <a:gd name="T1" fmla="*/ 17 h 17"/>
                <a:gd name="T2" fmla="*/ 41 w 41"/>
                <a:gd name="T3" fmla="*/ 0 h 17"/>
                <a:gd name="T4" fmla="*/ 0 w 41"/>
                <a:gd name="T5" fmla="*/ 17 h 17"/>
                <a:gd name="T6" fmla="*/ 0 w 41"/>
                <a:gd name="T7" fmla="*/ 17 h 17"/>
                <a:gd name="T8" fmla="*/ 0 w 41"/>
                <a:gd name="T9" fmla="*/ 17 h 17"/>
              </a:gdLst>
              <a:ahLst/>
              <a:cxnLst>
                <a:cxn ang="0">
                  <a:pos x="T0" y="T1"/>
                </a:cxn>
                <a:cxn ang="0">
                  <a:pos x="T2" y="T3"/>
                </a:cxn>
                <a:cxn ang="0">
                  <a:pos x="T4" y="T5"/>
                </a:cxn>
                <a:cxn ang="0">
                  <a:pos x="T6" y="T7"/>
                </a:cxn>
                <a:cxn ang="0">
                  <a:pos x="T8" y="T9"/>
                </a:cxn>
              </a:cxnLst>
              <a:rect l="0" t="0" r="r" b="b"/>
              <a:pathLst>
                <a:path w="41" h="17">
                  <a:moveTo>
                    <a:pt x="0" y="17"/>
                  </a:moveTo>
                  <a:lnTo>
                    <a:pt x="41" y="0"/>
                  </a:lnTo>
                  <a:lnTo>
                    <a:pt x="0" y="17"/>
                  </a:lnTo>
                  <a:lnTo>
                    <a:pt x="0" y="17"/>
                  </a:lnTo>
                  <a:lnTo>
                    <a:pt x="0" y="17"/>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 name="Freeform 797">
              <a:extLst>
                <a:ext uri="{FF2B5EF4-FFF2-40B4-BE49-F238E27FC236}">
                  <a16:creationId xmlns:a16="http://schemas.microsoft.com/office/drawing/2014/main" id="{8FC4798E-C641-45CC-9838-C2CA1F320D45}"/>
                </a:ext>
              </a:extLst>
            </p:cNvPr>
            <p:cNvSpPr>
              <a:spLocks/>
            </p:cNvSpPr>
            <p:nvPr/>
          </p:nvSpPr>
          <p:spPr bwMode="auto">
            <a:xfrm>
              <a:off x="15180876" y="2196035"/>
              <a:ext cx="28101" cy="62447"/>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 name="Freeform 798">
              <a:extLst>
                <a:ext uri="{FF2B5EF4-FFF2-40B4-BE49-F238E27FC236}">
                  <a16:creationId xmlns:a16="http://schemas.microsoft.com/office/drawing/2014/main" id="{051E41CA-EBD3-4D2F-ACE9-F47DC387D4F7}"/>
                </a:ext>
              </a:extLst>
            </p:cNvPr>
            <p:cNvSpPr>
              <a:spLocks/>
            </p:cNvSpPr>
            <p:nvPr/>
          </p:nvSpPr>
          <p:spPr bwMode="auto">
            <a:xfrm>
              <a:off x="15180876" y="2230381"/>
              <a:ext cx="65568" cy="28101"/>
            </a:xfrm>
            <a:custGeom>
              <a:avLst/>
              <a:gdLst>
                <a:gd name="T0" fmla="*/ 0 w 42"/>
                <a:gd name="T1" fmla="*/ 18 h 18"/>
                <a:gd name="T2" fmla="*/ 42 w 42"/>
                <a:gd name="T3" fmla="*/ 0 h 18"/>
                <a:gd name="T4" fmla="*/ 0 w 42"/>
                <a:gd name="T5" fmla="*/ 18 h 18"/>
                <a:gd name="T6" fmla="*/ 0 w 42"/>
                <a:gd name="T7" fmla="*/ 18 h 18"/>
                <a:gd name="T8" fmla="*/ 0 w 42"/>
                <a:gd name="T9" fmla="*/ 18 h 18"/>
              </a:gdLst>
              <a:ahLst/>
              <a:cxnLst>
                <a:cxn ang="0">
                  <a:pos x="T0" y="T1"/>
                </a:cxn>
                <a:cxn ang="0">
                  <a:pos x="T2" y="T3"/>
                </a:cxn>
                <a:cxn ang="0">
                  <a:pos x="T4" y="T5"/>
                </a:cxn>
                <a:cxn ang="0">
                  <a:pos x="T6" y="T7"/>
                </a:cxn>
                <a:cxn ang="0">
                  <a:pos x="T8" y="T9"/>
                </a:cxn>
              </a:cxnLst>
              <a:rect l="0" t="0" r="r" b="b"/>
              <a:pathLst>
                <a:path w="42" h="18">
                  <a:moveTo>
                    <a:pt x="0" y="18"/>
                  </a:moveTo>
                  <a:lnTo>
                    <a:pt x="42"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 name="Freeform 799">
              <a:extLst>
                <a:ext uri="{FF2B5EF4-FFF2-40B4-BE49-F238E27FC236}">
                  <a16:creationId xmlns:a16="http://schemas.microsoft.com/office/drawing/2014/main" id="{2635649F-7772-4302-B676-950AA2AF1E4E}"/>
                </a:ext>
              </a:extLst>
            </p:cNvPr>
            <p:cNvSpPr>
              <a:spLocks/>
            </p:cNvSpPr>
            <p:nvPr/>
          </p:nvSpPr>
          <p:spPr bwMode="auto">
            <a:xfrm>
              <a:off x="15224588" y="2227258"/>
              <a:ext cx="26539" cy="62447"/>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 name="Freeform 800">
              <a:extLst>
                <a:ext uri="{FF2B5EF4-FFF2-40B4-BE49-F238E27FC236}">
                  <a16:creationId xmlns:a16="http://schemas.microsoft.com/office/drawing/2014/main" id="{6958EE94-9B92-4C17-B0D2-57DF348D41EF}"/>
                </a:ext>
              </a:extLst>
            </p:cNvPr>
            <p:cNvSpPr>
              <a:spLocks/>
            </p:cNvSpPr>
            <p:nvPr/>
          </p:nvSpPr>
          <p:spPr bwMode="auto">
            <a:xfrm>
              <a:off x="15226149" y="2272533"/>
              <a:ext cx="34345" cy="17173"/>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 name="Freeform 801">
              <a:extLst>
                <a:ext uri="{FF2B5EF4-FFF2-40B4-BE49-F238E27FC236}">
                  <a16:creationId xmlns:a16="http://schemas.microsoft.com/office/drawing/2014/main" id="{C35304C3-B9A1-4A9C-93EA-9F376E40A19E}"/>
                </a:ext>
              </a:extLst>
            </p:cNvPr>
            <p:cNvSpPr>
              <a:spLocks/>
            </p:cNvSpPr>
            <p:nvPr/>
          </p:nvSpPr>
          <p:spPr bwMode="auto">
            <a:xfrm>
              <a:off x="15257372" y="2272533"/>
              <a:ext cx="71813" cy="54641"/>
            </a:xfrm>
            <a:custGeom>
              <a:avLst/>
              <a:gdLst>
                <a:gd name="T0" fmla="*/ 0 w 46"/>
                <a:gd name="T1" fmla="*/ 0 h 35"/>
                <a:gd name="T2" fmla="*/ 46 w 46"/>
                <a:gd name="T3" fmla="*/ 35 h 35"/>
                <a:gd name="T4" fmla="*/ 0 w 46"/>
                <a:gd name="T5" fmla="*/ 0 h 35"/>
                <a:gd name="T6" fmla="*/ 0 w 46"/>
                <a:gd name="T7" fmla="*/ 0 h 35"/>
                <a:gd name="T8" fmla="*/ 0 w 46"/>
                <a:gd name="T9" fmla="*/ 0 h 35"/>
              </a:gdLst>
              <a:ahLst/>
              <a:cxnLst>
                <a:cxn ang="0">
                  <a:pos x="T0" y="T1"/>
                </a:cxn>
                <a:cxn ang="0">
                  <a:pos x="T2" y="T3"/>
                </a:cxn>
                <a:cxn ang="0">
                  <a:pos x="T4" y="T5"/>
                </a:cxn>
                <a:cxn ang="0">
                  <a:pos x="T6" y="T7"/>
                </a:cxn>
                <a:cxn ang="0">
                  <a:pos x="T8" y="T9"/>
                </a:cxn>
              </a:cxnLst>
              <a:rect l="0" t="0" r="r" b="b"/>
              <a:pathLst>
                <a:path w="46" h="35">
                  <a:moveTo>
                    <a:pt x="0" y="0"/>
                  </a:moveTo>
                  <a:lnTo>
                    <a:pt x="46" y="35"/>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 name="Line 802">
              <a:extLst>
                <a:ext uri="{FF2B5EF4-FFF2-40B4-BE49-F238E27FC236}">
                  <a16:creationId xmlns:a16="http://schemas.microsoft.com/office/drawing/2014/main" id="{1F4E751C-DBFE-4F92-95C8-DFF149F877CB}"/>
                </a:ext>
              </a:extLst>
            </p:cNvPr>
            <p:cNvSpPr>
              <a:spLocks noChangeShapeType="1"/>
            </p:cNvSpPr>
            <p:nvPr/>
          </p:nvSpPr>
          <p:spPr bwMode="auto">
            <a:xfrm>
              <a:off x="14520511" y="2160128"/>
              <a:ext cx="91795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Line 803">
              <a:extLst>
                <a:ext uri="{FF2B5EF4-FFF2-40B4-BE49-F238E27FC236}">
                  <a16:creationId xmlns:a16="http://schemas.microsoft.com/office/drawing/2014/main" id="{E5FA9FBA-9803-4DEC-9314-D2C8BA6803A3}"/>
                </a:ext>
              </a:extLst>
            </p:cNvPr>
            <p:cNvSpPr>
              <a:spLocks noChangeShapeType="1"/>
            </p:cNvSpPr>
            <p:nvPr/>
          </p:nvSpPr>
          <p:spPr bwMode="auto">
            <a:xfrm>
              <a:off x="15096574" y="2160128"/>
              <a:ext cx="45273" cy="359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0" name="Line 804">
              <a:extLst>
                <a:ext uri="{FF2B5EF4-FFF2-40B4-BE49-F238E27FC236}">
                  <a16:creationId xmlns:a16="http://schemas.microsoft.com/office/drawing/2014/main" id="{33448BAB-CD99-4E93-9EBF-C16D1A01E987}"/>
                </a:ext>
              </a:extLst>
            </p:cNvPr>
            <p:cNvSpPr>
              <a:spLocks noChangeShapeType="1"/>
            </p:cNvSpPr>
            <p:nvPr/>
          </p:nvSpPr>
          <p:spPr bwMode="auto">
            <a:xfrm>
              <a:off x="15140286" y="2196035"/>
              <a:ext cx="1561" cy="2654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1" name="Line 805">
              <a:extLst>
                <a:ext uri="{FF2B5EF4-FFF2-40B4-BE49-F238E27FC236}">
                  <a16:creationId xmlns:a16="http://schemas.microsoft.com/office/drawing/2014/main" id="{847BCA64-A12F-4809-B07C-087E00BCEA86}"/>
                </a:ext>
              </a:extLst>
            </p:cNvPr>
            <p:cNvSpPr>
              <a:spLocks noChangeShapeType="1"/>
            </p:cNvSpPr>
            <p:nvPr/>
          </p:nvSpPr>
          <p:spPr bwMode="auto">
            <a:xfrm flipV="1">
              <a:off x="15141847" y="2196035"/>
              <a:ext cx="64007" cy="2654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2" name="Line 806">
              <a:extLst>
                <a:ext uri="{FF2B5EF4-FFF2-40B4-BE49-F238E27FC236}">
                  <a16:creationId xmlns:a16="http://schemas.microsoft.com/office/drawing/2014/main" id="{E513303D-882C-4891-B633-C99C3BC6D870}"/>
                </a:ext>
              </a:extLst>
            </p:cNvPr>
            <p:cNvSpPr>
              <a:spLocks noChangeShapeType="1"/>
            </p:cNvSpPr>
            <p:nvPr/>
          </p:nvSpPr>
          <p:spPr bwMode="auto">
            <a:xfrm flipH="1">
              <a:off x="15180876" y="2196035"/>
              <a:ext cx="28101" cy="6244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3" name="Line 807">
              <a:extLst>
                <a:ext uri="{FF2B5EF4-FFF2-40B4-BE49-F238E27FC236}">
                  <a16:creationId xmlns:a16="http://schemas.microsoft.com/office/drawing/2014/main" id="{5C7986A8-03AD-49A1-B730-D7E79DEC4519}"/>
                </a:ext>
              </a:extLst>
            </p:cNvPr>
            <p:cNvSpPr>
              <a:spLocks noChangeShapeType="1"/>
            </p:cNvSpPr>
            <p:nvPr/>
          </p:nvSpPr>
          <p:spPr bwMode="auto">
            <a:xfrm flipV="1">
              <a:off x="15180876" y="2230381"/>
              <a:ext cx="65568" cy="281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4" name="Line 809">
              <a:extLst>
                <a:ext uri="{FF2B5EF4-FFF2-40B4-BE49-F238E27FC236}">
                  <a16:creationId xmlns:a16="http://schemas.microsoft.com/office/drawing/2014/main" id="{390FDA4A-2CA6-4653-90D4-5827CE02FB40}"/>
                </a:ext>
              </a:extLst>
            </p:cNvPr>
            <p:cNvSpPr>
              <a:spLocks noChangeShapeType="1"/>
            </p:cNvSpPr>
            <p:nvPr/>
          </p:nvSpPr>
          <p:spPr bwMode="auto">
            <a:xfrm flipH="1">
              <a:off x="15224524" y="2227111"/>
              <a:ext cx="26539" cy="624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5" name="Line 810">
              <a:extLst>
                <a:ext uri="{FF2B5EF4-FFF2-40B4-BE49-F238E27FC236}">
                  <a16:creationId xmlns:a16="http://schemas.microsoft.com/office/drawing/2014/main" id="{638F1FE7-7178-4BB5-AC1D-40D553E79BD4}"/>
                </a:ext>
              </a:extLst>
            </p:cNvPr>
            <p:cNvSpPr>
              <a:spLocks noChangeShapeType="1"/>
            </p:cNvSpPr>
            <p:nvPr/>
          </p:nvSpPr>
          <p:spPr bwMode="auto">
            <a:xfrm flipV="1">
              <a:off x="15226085" y="2272384"/>
              <a:ext cx="34345" cy="1717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6" name="Line 811">
              <a:extLst>
                <a:ext uri="{FF2B5EF4-FFF2-40B4-BE49-F238E27FC236}">
                  <a16:creationId xmlns:a16="http://schemas.microsoft.com/office/drawing/2014/main" id="{EF7E67C5-7FFE-4A55-A3BF-AF63984E95D8}"/>
                </a:ext>
              </a:extLst>
            </p:cNvPr>
            <p:cNvSpPr>
              <a:spLocks noChangeShapeType="1"/>
            </p:cNvSpPr>
            <p:nvPr/>
          </p:nvSpPr>
          <p:spPr bwMode="auto">
            <a:xfrm>
              <a:off x="15257308" y="2272384"/>
              <a:ext cx="71812" cy="5464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7" name="Oval 812">
              <a:extLst>
                <a:ext uri="{FF2B5EF4-FFF2-40B4-BE49-F238E27FC236}">
                  <a16:creationId xmlns:a16="http://schemas.microsoft.com/office/drawing/2014/main" id="{BBA03683-2E74-4CC7-8531-C50B0F04FDFB}"/>
                </a:ext>
              </a:extLst>
            </p:cNvPr>
            <p:cNvSpPr>
              <a:spLocks noChangeArrowheads="1"/>
            </p:cNvSpPr>
            <p:nvPr/>
          </p:nvSpPr>
          <p:spPr bwMode="auto">
            <a:xfrm>
              <a:off x="15082462" y="2136565"/>
              <a:ext cx="37467"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Oval 813">
              <a:extLst>
                <a:ext uri="{FF2B5EF4-FFF2-40B4-BE49-F238E27FC236}">
                  <a16:creationId xmlns:a16="http://schemas.microsoft.com/office/drawing/2014/main" id="{4285CE42-BEB0-41FC-962B-DB8DFB144B05}"/>
                </a:ext>
              </a:extLst>
            </p:cNvPr>
            <p:cNvSpPr>
              <a:spLocks noChangeArrowheads="1"/>
            </p:cNvSpPr>
            <p:nvPr/>
          </p:nvSpPr>
          <p:spPr bwMode="auto">
            <a:xfrm>
              <a:off x="15082462" y="2136565"/>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9" name="Oval 814">
              <a:extLst>
                <a:ext uri="{FF2B5EF4-FFF2-40B4-BE49-F238E27FC236}">
                  <a16:creationId xmlns:a16="http://schemas.microsoft.com/office/drawing/2014/main" id="{2C20F106-0BD7-45CF-9B9A-18C764A971C3}"/>
                </a:ext>
              </a:extLst>
            </p:cNvPr>
            <p:cNvSpPr>
              <a:spLocks noChangeArrowheads="1"/>
            </p:cNvSpPr>
            <p:nvPr/>
          </p:nvSpPr>
          <p:spPr bwMode="auto">
            <a:xfrm>
              <a:off x="15082462" y="2136565"/>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0" name="Oval 815">
              <a:extLst>
                <a:ext uri="{FF2B5EF4-FFF2-40B4-BE49-F238E27FC236}">
                  <a16:creationId xmlns:a16="http://schemas.microsoft.com/office/drawing/2014/main" id="{C62ED846-D5E1-4486-96FD-7A83665D6541}"/>
                </a:ext>
              </a:extLst>
            </p:cNvPr>
            <p:cNvSpPr>
              <a:spLocks noChangeArrowheads="1"/>
            </p:cNvSpPr>
            <p:nvPr/>
          </p:nvSpPr>
          <p:spPr bwMode="auto">
            <a:xfrm>
              <a:off x="15082462" y="2136565"/>
              <a:ext cx="37467"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Oval 816">
              <a:extLst>
                <a:ext uri="{FF2B5EF4-FFF2-40B4-BE49-F238E27FC236}">
                  <a16:creationId xmlns:a16="http://schemas.microsoft.com/office/drawing/2014/main" id="{292FA684-0734-4B7C-8D20-10F89E7644AA}"/>
                </a:ext>
              </a:extLst>
            </p:cNvPr>
            <p:cNvSpPr>
              <a:spLocks noChangeArrowheads="1"/>
            </p:cNvSpPr>
            <p:nvPr/>
          </p:nvSpPr>
          <p:spPr bwMode="auto">
            <a:xfrm>
              <a:off x="15082462" y="2136565"/>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2" name="Oval 817">
              <a:extLst>
                <a:ext uri="{FF2B5EF4-FFF2-40B4-BE49-F238E27FC236}">
                  <a16:creationId xmlns:a16="http://schemas.microsoft.com/office/drawing/2014/main" id="{48594E69-3417-4F53-BAC4-630EB8CCCEE7}"/>
                </a:ext>
              </a:extLst>
            </p:cNvPr>
            <p:cNvSpPr>
              <a:spLocks noChangeArrowheads="1"/>
            </p:cNvSpPr>
            <p:nvPr/>
          </p:nvSpPr>
          <p:spPr bwMode="auto">
            <a:xfrm>
              <a:off x="15305703" y="2298923"/>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Oval 818">
              <a:extLst>
                <a:ext uri="{FF2B5EF4-FFF2-40B4-BE49-F238E27FC236}">
                  <a16:creationId xmlns:a16="http://schemas.microsoft.com/office/drawing/2014/main" id="{978F40B0-3F6F-4056-B316-0DCED830F0A9}"/>
                </a:ext>
              </a:extLst>
            </p:cNvPr>
            <p:cNvSpPr>
              <a:spLocks noChangeArrowheads="1"/>
            </p:cNvSpPr>
            <p:nvPr/>
          </p:nvSpPr>
          <p:spPr bwMode="auto">
            <a:xfrm>
              <a:off x="15305703" y="2298923"/>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4" name="Oval 819">
              <a:extLst>
                <a:ext uri="{FF2B5EF4-FFF2-40B4-BE49-F238E27FC236}">
                  <a16:creationId xmlns:a16="http://schemas.microsoft.com/office/drawing/2014/main" id="{D2277136-FEB1-4207-B49E-F0DC8DEECE3B}"/>
                </a:ext>
              </a:extLst>
            </p:cNvPr>
            <p:cNvSpPr>
              <a:spLocks noChangeArrowheads="1"/>
            </p:cNvSpPr>
            <p:nvPr/>
          </p:nvSpPr>
          <p:spPr bwMode="auto">
            <a:xfrm>
              <a:off x="15305703" y="2298923"/>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5" name="Oval 820">
              <a:extLst>
                <a:ext uri="{FF2B5EF4-FFF2-40B4-BE49-F238E27FC236}">
                  <a16:creationId xmlns:a16="http://schemas.microsoft.com/office/drawing/2014/main" id="{0B9F3550-30E1-4DFB-8526-994BA4639A94}"/>
                </a:ext>
              </a:extLst>
            </p:cNvPr>
            <p:cNvSpPr>
              <a:spLocks noChangeArrowheads="1"/>
            </p:cNvSpPr>
            <p:nvPr/>
          </p:nvSpPr>
          <p:spPr bwMode="auto">
            <a:xfrm>
              <a:off x="15305703" y="2298923"/>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Oval 821">
              <a:extLst>
                <a:ext uri="{FF2B5EF4-FFF2-40B4-BE49-F238E27FC236}">
                  <a16:creationId xmlns:a16="http://schemas.microsoft.com/office/drawing/2014/main" id="{13733D02-F709-4307-978B-5D1EBDE8C103}"/>
                </a:ext>
              </a:extLst>
            </p:cNvPr>
            <p:cNvSpPr>
              <a:spLocks noChangeArrowheads="1"/>
            </p:cNvSpPr>
            <p:nvPr/>
          </p:nvSpPr>
          <p:spPr bwMode="auto">
            <a:xfrm>
              <a:off x="15305703" y="2298923"/>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7" name="Freeform 822">
              <a:extLst>
                <a:ext uri="{FF2B5EF4-FFF2-40B4-BE49-F238E27FC236}">
                  <a16:creationId xmlns:a16="http://schemas.microsoft.com/office/drawing/2014/main" id="{E4614D17-95A4-4447-ABDB-8B6D380BB83A}"/>
                </a:ext>
              </a:extLst>
            </p:cNvPr>
            <p:cNvSpPr>
              <a:spLocks/>
            </p:cNvSpPr>
            <p:nvPr/>
          </p:nvSpPr>
          <p:spPr bwMode="auto">
            <a:xfrm>
              <a:off x="14514212" y="2564316"/>
              <a:ext cx="921064" cy="0"/>
            </a:xfrm>
            <a:custGeom>
              <a:avLst/>
              <a:gdLst>
                <a:gd name="T0" fmla="*/ 0 w 590"/>
                <a:gd name="T1" fmla="*/ 590 w 590"/>
                <a:gd name="T2" fmla="*/ 0 w 590"/>
                <a:gd name="T3" fmla="*/ 0 w 590"/>
                <a:gd name="T4" fmla="*/ 0 w 590"/>
              </a:gdLst>
              <a:ahLst/>
              <a:cxnLst>
                <a:cxn ang="0">
                  <a:pos x="T0" y="0"/>
                </a:cxn>
                <a:cxn ang="0">
                  <a:pos x="T1" y="0"/>
                </a:cxn>
                <a:cxn ang="0">
                  <a:pos x="T2" y="0"/>
                </a:cxn>
                <a:cxn ang="0">
                  <a:pos x="T3" y="0"/>
                </a:cxn>
                <a:cxn ang="0">
                  <a:pos x="T4" y="0"/>
                </a:cxn>
              </a:cxnLst>
              <a:rect l="0" t="0" r="r" b="b"/>
              <a:pathLst>
                <a:path w="590">
                  <a:moveTo>
                    <a:pt x="0" y="0"/>
                  </a:moveTo>
                  <a:lnTo>
                    <a:pt x="59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8" name="Freeform 823">
              <a:extLst>
                <a:ext uri="{FF2B5EF4-FFF2-40B4-BE49-F238E27FC236}">
                  <a16:creationId xmlns:a16="http://schemas.microsoft.com/office/drawing/2014/main" id="{C0151D99-2B26-4EE4-8D4F-06A45AFC7ACF}"/>
                </a:ext>
              </a:extLst>
            </p:cNvPr>
            <p:cNvSpPr>
              <a:spLocks/>
            </p:cNvSpPr>
            <p:nvPr/>
          </p:nvSpPr>
          <p:spPr bwMode="auto">
            <a:xfrm>
              <a:off x="15316630" y="2476893"/>
              <a:ext cx="10928" cy="1033472"/>
            </a:xfrm>
            <a:custGeom>
              <a:avLst/>
              <a:gdLst>
                <a:gd name="T0" fmla="*/ 7 w 7"/>
                <a:gd name="T1" fmla="*/ 0 h 662"/>
                <a:gd name="T2" fmla="*/ 0 w 7"/>
                <a:gd name="T3" fmla="*/ 662 h 662"/>
                <a:gd name="T4" fmla="*/ 7 w 7"/>
                <a:gd name="T5" fmla="*/ 0 h 662"/>
                <a:gd name="T6" fmla="*/ 7 w 7"/>
                <a:gd name="T7" fmla="*/ 0 h 662"/>
                <a:gd name="T8" fmla="*/ 7 w 7"/>
                <a:gd name="T9" fmla="*/ 0 h 662"/>
              </a:gdLst>
              <a:ahLst/>
              <a:cxnLst>
                <a:cxn ang="0">
                  <a:pos x="T0" y="T1"/>
                </a:cxn>
                <a:cxn ang="0">
                  <a:pos x="T2" y="T3"/>
                </a:cxn>
                <a:cxn ang="0">
                  <a:pos x="T4" y="T5"/>
                </a:cxn>
                <a:cxn ang="0">
                  <a:pos x="T6" y="T7"/>
                </a:cxn>
                <a:cxn ang="0">
                  <a:pos x="T8" y="T9"/>
                </a:cxn>
              </a:cxnLst>
              <a:rect l="0" t="0" r="r" b="b"/>
              <a:pathLst>
                <a:path w="7" h="662">
                  <a:moveTo>
                    <a:pt x="7" y="0"/>
                  </a:moveTo>
                  <a:lnTo>
                    <a:pt x="0" y="662"/>
                  </a:lnTo>
                  <a:lnTo>
                    <a:pt x="7" y="0"/>
                  </a:lnTo>
                  <a:lnTo>
                    <a:pt x="7" y="0"/>
                  </a:lnTo>
                  <a:lnTo>
                    <a:pt x="7"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9" name="Freeform 824">
              <a:extLst>
                <a:ext uri="{FF2B5EF4-FFF2-40B4-BE49-F238E27FC236}">
                  <a16:creationId xmlns:a16="http://schemas.microsoft.com/office/drawing/2014/main" id="{0E92D139-3C35-46E2-A7AD-6A8B69B8465B}"/>
                </a:ext>
              </a:extLst>
            </p:cNvPr>
            <p:cNvSpPr>
              <a:spLocks/>
            </p:cNvSpPr>
            <p:nvPr/>
          </p:nvSpPr>
          <p:spPr bwMode="auto">
            <a:xfrm>
              <a:off x="15091828" y="2564316"/>
              <a:ext cx="46834" cy="34345"/>
            </a:xfrm>
            <a:custGeom>
              <a:avLst/>
              <a:gdLst>
                <a:gd name="T0" fmla="*/ 0 w 30"/>
                <a:gd name="T1" fmla="*/ 0 h 22"/>
                <a:gd name="T2" fmla="*/ 30 w 30"/>
                <a:gd name="T3" fmla="*/ 22 h 22"/>
                <a:gd name="T4" fmla="*/ 0 w 30"/>
                <a:gd name="T5" fmla="*/ 0 h 22"/>
                <a:gd name="T6" fmla="*/ 0 w 30"/>
                <a:gd name="T7" fmla="*/ 0 h 22"/>
                <a:gd name="T8" fmla="*/ 0 w 30"/>
                <a:gd name="T9" fmla="*/ 0 h 22"/>
              </a:gdLst>
              <a:ahLst/>
              <a:cxnLst>
                <a:cxn ang="0">
                  <a:pos x="T0" y="T1"/>
                </a:cxn>
                <a:cxn ang="0">
                  <a:pos x="T2" y="T3"/>
                </a:cxn>
                <a:cxn ang="0">
                  <a:pos x="T4" y="T5"/>
                </a:cxn>
                <a:cxn ang="0">
                  <a:pos x="T6" y="T7"/>
                </a:cxn>
                <a:cxn ang="0">
                  <a:pos x="T8" y="T9"/>
                </a:cxn>
              </a:cxnLst>
              <a:rect l="0" t="0" r="r" b="b"/>
              <a:pathLst>
                <a:path w="30" h="22">
                  <a:moveTo>
                    <a:pt x="0" y="0"/>
                  </a:moveTo>
                  <a:lnTo>
                    <a:pt x="30" y="22"/>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0" name="Freeform 825">
              <a:extLst>
                <a:ext uri="{FF2B5EF4-FFF2-40B4-BE49-F238E27FC236}">
                  <a16:creationId xmlns:a16="http://schemas.microsoft.com/office/drawing/2014/main" id="{9F840B94-BF1D-4A1E-A87C-E9435CDA8194}"/>
                </a:ext>
              </a:extLst>
            </p:cNvPr>
            <p:cNvSpPr>
              <a:spLocks/>
            </p:cNvSpPr>
            <p:nvPr/>
          </p:nvSpPr>
          <p:spPr bwMode="auto">
            <a:xfrm>
              <a:off x="15138662" y="2598661"/>
              <a:ext cx="0" cy="28100"/>
            </a:xfrm>
            <a:custGeom>
              <a:avLst/>
              <a:gdLst>
                <a:gd name="T0" fmla="*/ 0 h 18"/>
                <a:gd name="T1" fmla="*/ 18 h 18"/>
                <a:gd name="T2" fmla="*/ 0 h 18"/>
                <a:gd name="T3" fmla="*/ 0 h 18"/>
                <a:gd name="T4" fmla="*/ 0 h 18"/>
              </a:gdLst>
              <a:ahLst/>
              <a:cxnLst>
                <a:cxn ang="0">
                  <a:pos x="0" y="T0"/>
                </a:cxn>
                <a:cxn ang="0">
                  <a:pos x="0" y="T1"/>
                </a:cxn>
                <a:cxn ang="0">
                  <a:pos x="0" y="T2"/>
                </a:cxn>
                <a:cxn ang="0">
                  <a:pos x="0" y="T3"/>
                </a:cxn>
                <a:cxn ang="0">
                  <a:pos x="0" y="T4"/>
                </a:cxn>
              </a:cxnLst>
              <a:rect l="0" t="0" r="r" b="b"/>
              <a:pathLst>
                <a:path h="18">
                  <a:moveTo>
                    <a:pt x="0" y="0"/>
                  </a:moveTo>
                  <a:lnTo>
                    <a:pt x="0" y="18"/>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826">
              <a:extLst>
                <a:ext uri="{FF2B5EF4-FFF2-40B4-BE49-F238E27FC236}">
                  <a16:creationId xmlns:a16="http://schemas.microsoft.com/office/drawing/2014/main" id="{FD436CFE-855F-4391-8248-587F4C93708E}"/>
                </a:ext>
              </a:extLst>
            </p:cNvPr>
            <p:cNvSpPr>
              <a:spLocks/>
            </p:cNvSpPr>
            <p:nvPr/>
          </p:nvSpPr>
          <p:spPr bwMode="auto">
            <a:xfrm>
              <a:off x="15138662" y="2598661"/>
              <a:ext cx="60884" cy="28100"/>
            </a:xfrm>
            <a:custGeom>
              <a:avLst/>
              <a:gdLst>
                <a:gd name="T0" fmla="*/ 0 w 39"/>
                <a:gd name="T1" fmla="*/ 18 h 18"/>
                <a:gd name="T2" fmla="*/ 39 w 39"/>
                <a:gd name="T3" fmla="*/ 0 h 18"/>
                <a:gd name="T4" fmla="*/ 0 w 39"/>
                <a:gd name="T5" fmla="*/ 18 h 18"/>
                <a:gd name="T6" fmla="*/ 0 w 39"/>
                <a:gd name="T7" fmla="*/ 18 h 18"/>
                <a:gd name="T8" fmla="*/ 0 w 39"/>
                <a:gd name="T9" fmla="*/ 18 h 18"/>
              </a:gdLst>
              <a:ahLst/>
              <a:cxnLst>
                <a:cxn ang="0">
                  <a:pos x="T0" y="T1"/>
                </a:cxn>
                <a:cxn ang="0">
                  <a:pos x="T2" y="T3"/>
                </a:cxn>
                <a:cxn ang="0">
                  <a:pos x="T4" y="T5"/>
                </a:cxn>
                <a:cxn ang="0">
                  <a:pos x="T6" y="T7"/>
                </a:cxn>
                <a:cxn ang="0">
                  <a:pos x="T8" y="T9"/>
                </a:cxn>
              </a:cxnLst>
              <a:rect l="0" t="0" r="r" b="b"/>
              <a:pathLst>
                <a:path w="39" h="18">
                  <a:moveTo>
                    <a:pt x="0" y="18"/>
                  </a:moveTo>
                  <a:lnTo>
                    <a:pt x="39"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2" name="Freeform 827">
              <a:extLst>
                <a:ext uri="{FF2B5EF4-FFF2-40B4-BE49-F238E27FC236}">
                  <a16:creationId xmlns:a16="http://schemas.microsoft.com/office/drawing/2014/main" id="{E1E678A7-9494-4374-A461-9ACC13DF3DE8}"/>
                </a:ext>
              </a:extLst>
            </p:cNvPr>
            <p:cNvSpPr>
              <a:spLocks/>
            </p:cNvSpPr>
            <p:nvPr/>
          </p:nvSpPr>
          <p:spPr bwMode="auto">
            <a:xfrm>
              <a:off x="15177690" y="2598661"/>
              <a:ext cx="26539" cy="62445"/>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828">
              <a:extLst>
                <a:ext uri="{FF2B5EF4-FFF2-40B4-BE49-F238E27FC236}">
                  <a16:creationId xmlns:a16="http://schemas.microsoft.com/office/drawing/2014/main" id="{64CF8108-237E-4AEF-9C03-B02103F40FC8}"/>
                </a:ext>
              </a:extLst>
            </p:cNvPr>
            <p:cNvSpPr>
              <a:spLocks/>
            </p:cNvSpPr>
            <p:nvPr/>
          </p:nvSpPr>
          <p:spPr bwMode="auto">
            <a:xfrm>
              <a:off x="15177690" y="2634567"/>
              <a:ext cx="62445" cy="26539"/>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 name="Freeform 829">
              <a:extLst>
                <a:ext uri="{FF2B5EF4-FFF2-40B4-BE49-F238E27FC236}">
                  <a16:creationId xmlns:a16="http://schemas.microsoft.com/office/drawing/2014/main" id="{F3F11DC5-242B-4DC9-8AD5-D68DC70A2B46}"/>
                </a:ext>
              </a:extLst>
            </p:cNvPr>
            <p:cNvSpPr>
              <a:spLocks/>
            </p:cNvSpPr>
            <p:nvPr/>
          </p:nvSpPr>
          <p:spPr bwMode="auto">
            <a:xfrm>
              <a:off x="15219841" y="2629884"/>
              <a:ext cx="28100" cy="65568"/>
            </a:xfrm>
            <a:custGeom>
              <a:avLst/>
              <a:gdLst>
                <a:gd name="T0" fmla="*/ 18 w 18"/>
                <a:gd name="T1" fmla="*/ 0 h 42"/>
                <a:gd name="T2" fmla="*/ 0 w 18"/>
                <a:gd name="T3" fmla="*/ 42 h 42"/>
                <a:gd name="T4" fmla="*/ 18 w 18"/>
                <a:gd name="T5" fmla="*/ 0 h 42"/>
                <a:gd name="T6" fmla="*/ 18 w 18"/>
                <a:gd name="T7" fmla="*/ 0 h 42"/>
                <a:gd name="T8" fmla="*/ 18 w 18"/>
                <a:gd name="T9" fmla="*/ 0 h 42"/>
              </a:gdLst>
              <a:ahLst/>
              <a:cxnLst>
                <a:cxn ang="0">
                  <a:pos x="T0" y="T1"/>
                </a:cxn>
                <a:cxn ang="0">
                  <a:pos x="T2" y="T3"/>
                </a:cxn>
                <a:cxn ang="0">
                  <a:pos x="T4" y="T5"/>
                </a:cxn>
                <a:cxn ang="0">
                  <a:pos x="T6" y="T7"/>
                </a:cxn>
                <a:cxn ang="0">
                  <a:pos x="T8" y="T9"/>
                </a:cxn>
              </a:cxnLst>
              <a:rect l="0" t="0" r="r" b="b"/>
              <a:pathLst>
                <a:path w="18" h="42">
                  <a:moveTo>
                    <a:pt x="18" y="0"/>
                  </a:moveTo>
                  <a:lnTo>
                    <a:pt x="0" y="42"/>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Freeform 830">
              <a:extLst>
                <a:ext uri="{FF2B5EF4-FFF2-40B4-BE49-F238E27FC236}">
                  <a16:creationId xmlns:a16="http://schemas.microsoft.com/office/drawing/2014/main" id="{24055BFE-5895-49F6-AA04-F49E0ADB4A33}"/>
                </a:ext>
              </a:extLst>
            </p:cNvPr>
            <p:cNvSpPr>
              <a:spLocks/>
            </p:cNvSpPr>
            <p:nvPr/>
          </p:nvSpPr>
          <p:spPr bwMode="auto">
            <a:xfrm>
              <a:off x="15219841" y="2675157"/>
              <a:ext cx="37467" cy="20295"/>
            </a:xfrm>
            <a:custGeom>
              <a:avLst/>
              <a:gdLst>
                <a:gd name="T0" fmla="*/ 0 w 24"/>
                <a:gd name="T1" fmla="*/ 13 h 13"/>
                <a:gd name="T2" fmla="*/ 24 w 24"/>
                <a:gd name="T3" fmla="*/ 0 h 13"/>
                <a:gd name="T4" fmla="*/ 0 w 24"/>
                <a:gd name="T5" fmla="*/ 13 h 13"/>
                <a:gd name="T6" fmla="*/ 0 w 24"/>
                <a:gd name="T7" fmla="*/ 13 h 13"/>
                <a:gd name="T8" fmla="*/ 0 w 24"/>
                <a:gd name="T9" fmla="*/ 13 h 13"/>
              </a:gdLst>
              <a:ahLst/>
              <a:cxnLst>
                <a:cxn ang="0">
                  <a:pos x="T0" y="T1"/>
                </a:cxn>
                <a:cxn ang="0">
                  <a:pos x="T2" y="T3"/>
                </a:cxn>
                <a:cxn ang="0">
                  <a:pos x="T4" y="T5"/>
                </a:cxn>
                <a:cxn ang="0">
                  <a:pos x="T6" y="T7"/>
                </a:cxn>
                <a:cxn ang="0">
                  <a:pos x="T8" y="T9"/>
                </a:cxn>
              </a:cxnLst>
              <a:rect l="0" t="0" r="r" b="b"/>
              <a:pathLst>
                <a:path w="24" h="13">
                  <a:moveTo>
                    <a:pt x="0" y="13"/>
                  </a:moveTo>
                  <a:lnTo>
                    <a:pt x="24" y="0"/>
                  </a:lnTo>
                  <a:lnTo>
                    <a:pt x="0" y="13"/>
                  </a:lnTo>
                  <a:lnTo>
                    <a:pt x="0" y="13"/>
                  </a:lnTo>
                  <a:lnTo>
                    <a:pt x="0" y="13"/>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Freeform 831">
              <a:extLst>
                <a:ext uri="{FF2B5EF4-FFF2-40B4-BE49-F238E27FC236}">
                  <a16:creationId xmlns:a16="http://schemas.microsoft.com/office/drawing/2014/main" id="{C07D74B6-3E6F-423E-AB03-F05C1FBD1692}"/>
                </a:ext>
              </a:extLst>
            </p:cNvPr>
            <p:cNvSpPr>
              <a:spLocks/>
            </p:cNvSpPr>
            <p:nvPr/>
          </p:nvSpPr>
          <p:spPr bwMode="auto">
            <a:xfrm>
              <a:off x="15254185" y="2675157"/>
              <a:ext cx="70251" cy="56201"/>
            </a:xfrm>
            <a:custGeom>
              <a:avLst/>
              <a:gdLst>
                <a:gd name="T0" fmla="*/ 0 w 45"/>
                <a:gd name="T1" fmla="*/ 0 h 36"/>
                <a:gd name="T2" fmla="*/ 45 w 45"/>
                <a:gd name="T3" fmla="*/ 36 h 36"/>
                <a:gd name="T4" fmla="*/ 0 w 45"/>
                <a:gd name="T5" fmla="*/ 0 h 36"/>
                <a:gd name="T6" fmla="*/ 0 w 45"/>
                <a:gd name="T7" fmla="*/ 0 h 36"/>
                <a:gd name="T8" fmla="*/ 0 w 45"/>
                <a:gd name="T9" fmla="*/ 0 h 36"/>
              </a:gdLst>
              <a:ahLst/>
              <a:cxnLst>
                <a:cxn ang="0">
                  <a:pos x="T0" y="T1"/>
                </a:cxn>
                <a:cxn ang="0">
                  <a:pos x="T2" y="T3"/>
                </a:cxn>
                <a:cxn ang="0">
                  <a:pos x="T4" y="T5"/>
                </a:cxn>
                <a:cxn ang="0">
                  <a:pos x="T6" y="T7"/>
                </a:cxn>
                <a:cxn ang="0">
                  <a:pos x="T8" y="T9"/>
                </a:cxn>
              </a:cxnLst>
              <a:rect l="0" t="0" r="r" b="b"/>
              <a:pathLst>
                <a:path w="45" h="36">
                  <a:moveTo>
                    <a:pt x="0" y="0"/>
                  </a:moveTo>
                  <a:lnTo>
                    <a:pt x="45" y="36"/>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Line 832">
              <a:extLst>
                <a:ext uri="{FF2B5EF4-FFF2-40B4-BE49-F238E27FC236}">
                  <a16:creationId xmlns:a16="http://schemas.microsoft.com/office/drawing/2014/main" id="{A21D7241-4B16-4BDE-99E3-D1DB20D79217}"/>
                </a:ext>
              </a:extLst>
            </p:cNvPr>
            <p:cNvSpPr>
              <a:spLocks noChangeShapeType="1"/>
            </p:cNvSpPr>
            <p:nvPr/>
          </p:nvSpPr>
          <p:spPr bwMode="auto">
            <a:xfrm>
              <a:off x="14514212" y="2564316"/>
              <a:ext cx="92106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 name="Line 833">
              <a:extLst>
                <a:ext uri="{FF2B5EF4-FFF2-40B4-BE49-F238E27FC236}">
                  <a16:creationId xmlns:a16="http://schemas.microsoft.com/office/drawing/2014/main" id="{E5818786-2465-4BDB-B7C0-B97A74896FB9}"/>
                </a:ext>
              </a:extLst>
            </p:cNvPr>
            <p:cNvSpPr>
              <a:spLocks noChangeShapeType="1"/>
            </p:cNvSpPr>
            <p:nvPr/>
          </p:nvSpPr>
          <p:spPr bwMode="auto">
            <a:xfrm flipH="1">
              <a:off x="15316630" y="2476893"/>
              <a:ext cx="10928" cy="1033472"/>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9" name="Line 834">
              <a:extLst>
                <a:ext uri="{FF2B5EF4-FFF2-40B4-BE49-F238E27FC236}">
                  <a16:creationId xmlns:a16="http://schemas.microsoft.com/office/drawing/2014/main" id="{CD69241A-221A-453F-BF68-B262A6A943A5}"/>
                </a:ext>
              </a:extLst>
            </p:cNvPr>
            <p:cNvSpPr>
              <a:spLocks noChangeShapeType="1"/>
            </p:cNvSpPr>
            <p:nvPr/>
          </p:nvSpPr>
          <p:spPr bwMode="auto">
            <a:xfrm>
              <a:off x="15091828" y="2564316"/>
              <a:ext cx="46834" cy="343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0" name="Line 835">
              <a:extLst>
                <a:ext uri="{FF2B5EF4-FFF2-40B4-BE49-F238E27FC236}">
                  <a16:creationId xmlns:a16="http://schemas.microsoft.com/office/drawing/2014/main" id="{2D02BAA3-7201-433B-B020-CA1EA2BEBF1B}"/>
                </a:ext>
              </a:extLst>
            </p:cNvPr>
            <p:cNvSpPr>
              <a:spLocks noChangeShapeType="1"/>
            </p:cNvSpPr>
            <p:nvPr/>
          </p:nvSpPr>
          <p:spPr bwMode="auto">
            <a:xfrm>
              <a:off x="15138662" y="2598661"/>
              <a:ext cx="0"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1" name="Line 836">
              <a:extLst>
                <a:ext uri="{FF2B5EF4-FFF2-40B4-BE49-F238E27FC236}">
                  <a16:creationId xmlns:a16="http://schemas.microsoft.com/office/drawing/2014/main" id="{67E48E01-A95B-4DBA-8B90-BC0B170597DE}"/>
                </a:ext>
              </a:extLst>
            </p:cNvPr>
            <p:cNvSpPr>
              <a:spLocks noChangeShapeType="1"/>
            </p:cNvSpPr>
            <p:nvPr/>
          </p:nvSpPr>
          <p:spPr bwMode="auto">
            <a:xfrm flipV="1">
              <a:off x="15138662" y="2598661"/>
              <a:ext cx="60884"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2" name="Line 837">
              <a:extLst>
                <a:ext uri="{FF2B5EF4-FFF2-40B4-BE49-F238E27FC236}">
                  <a16:creationId xmlns:a16="http://schemas.microsoft.com/office/drawing/2014/main" id="{794E5C52-48C6-47CC-9D3F-400334D61AD1}"/>
                </a:ext>
              </a:extLst>
            </p:cNvPr>
            <p:cNvSpPr>
              <a:spLocks noChangeShapeType="1"/>
            </p:cNvSpPr>
            <p:nvPr/>
          </p:nvSpPr>
          <p:spPr bwMode="auto">
            <a:xfrm flipH="1">
              <a:off x="15177690" y="2598661"/>
              <a:ext cx="26539" cy="624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Line 838">
              <a:extLst>
                <a:ext uri="{FF2B5EF4-FFF2-40B4-BE49-F238E27FC236}">
                  <a16:creationId xmlns:a16="http://schemas.microsoft.com/office/drawing/2014/main" id="{A89E9CFB-361E-4DCF-BA03-DE61C17FFE5E}"/>
                </a:ext>
              </a:extLst>
            </p:cNvPr>
            <p:cNvSpPr>
              <a:spLocks noChangeShapeType="1"/>
            </p:cNvSpPr>
            <p:nvPr/>
          </p:nvSpPr>
          <p:spPr bwMode="auto">
            <a:xfrm flipV="1">
              <a:off x="15177690" y="2634567"/>
              <a:ext cx="62445" cy="2653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Line 839">
              <a:extLst>
                <a:ext uri="{FF2B5EF4-FFF2-40B4-BE49-F238E27FC236}">
                  <a16:creationId xmlns:a16="http://schemas.microsoft.com/office/drawing/2014/main" id="{3272FA3D-97CF-4270-AC2C-ECE6C52DB1EA}"/>
                </a:ext>
              </a:extLst>
            </p:cNvPr>
            <p:cNvSpPr>
              <a:spLocks noChangeShapeType="1"/>
            </p:cNvSpPr>
            <p:nvPr/>
          </p:nvSpPr>
          <p:spPr bwMode="auto">
            <a:xfrm flipH="1">
              <a:off x="15219841" y="2629884"/>
              <a:ext cx="28100" cy="65568"/>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Line 840">
              <a:extLst>
                <a:ext uri="{FF2B5EF4-FFF2-40B4-BE49-F238E27FC236}">
                  <a16:creationId xmlns:a16="http://schemas.microsoft.com/office/drawing/2014/main" id="{385D88FA-FFA6-4C2A-BC57-30A4403668F1}"/>
                </a:ext>
              </a:extLst>
            </p:cNvPr>
            <p:cNvSpPr>
              <a:spLocks noChangeShapeType="1"/>
            </p:cNvSpPr>
            <p:nvPr/>
          </p:nvSpPr>
          <p:spPr bwMode="auto">
            <a:xfrm flipV="1">
              <a:off x="15219841" y="2675157"/>
              <a:ext cx="37467" cy="2029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6" name="Line 841">
              <a:extLst>
                <a:ext uri="{FF2B5EF4-FFF2-40B4-BE49-F238E27FC236}">
                  <a16:creationId xmlns:a16="http://schemas.microsoft.com/office/drawing/2014/main" id="{FA6E249C-13DC-4A92-A926-E3A84CEB861C}"/>
                </a:ext>
              </a:extLst>
            </p:cNvPr>
            <p:cNvSpPr>
              <a:spLocks noChangeShapeType="1"/>
            </p:cNvSpPr>
            <p:nvPr/>
          </p:nvSpPr>
          <p:spPr bwMode="auto">
            <a:xfrm>
              <a:off x="15254185" y="2675157"/>
              <a:ext cx="70251" cy="562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7" name="Oval 842">
              <a:extLst>
                <a:ext uri="{FF2B5EF4-FFF2-40B4-BE49-F238E27FC236}">
                  <a16:creationId xmlns:a16="http://schemas.microsoft.com/office/drawing/2014/main" id="{7CB5D0AC-3072-458A-AE30-9A4B7613E3D5}"/>
                </a:ext>
              </a:extLst>
            </p:cNvPr>
            <p:cNvSpPr>
              <a:spLocks noChangeArrowheads="1"/>
            </p:cNvSpPr>
            <p:nvPr/>
          </p:nvSpPr>
          <p:spPr bwMode="auto">
            <a:xfrm>
              <a:off x="15076217" y="2539338"/>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8" name="Oval 843">
              <a:extLst>
                <a:ext uri="{FF2B5EF4-FFF2-40B4-BE49-F238E27FC236}">
                  <a16:creationId xmlns:a16="http://schemas.microsoft.com/office/drawing/2014/main" id="{20374DFC-3736-4153-ACF6-E1D141BF7B4D}"/>
                </a:ext>
              </a:extLst>
            </p:cNvPr>
            <p:cNvSpPr>
              <a:spLocks noChangeArrowheads="1"/>
            </p:cNvSpPr>
            <p:nvPr/>
          </p:nvSpPr>
          <p:spPr bwMode="auto">
            <a:xfrm>
              <a:off x="15076217" y="2539338"/>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9" name="Oval 844">
              <a:extLst>
                <a:ext uri="{FF2B5EF4-FFF2-40B4-BE49-F238E27FC236}">
                  <a16:creationId xmlns:a16="http://schemas.microsoft.com/office/drawing/2014/main" id="{C3850FE5-707D-4712-8A21-25E3183FBA1E}"/>
                </a:ext>
              </a:extLst>
            </p:cNvPr>
            <p:cNvSpPr>
              <a:spLocks noChangeArrowheads="1"/>
            </p:cNvSpPr>
            <p:nvPr/>
          </p:nvSpPr>
          <p:spPr bwMode="auto">
            <a:xfrm>
              <a:off x="15076217" y="2539338"/>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0" name="Oval 845">
              <a:extLst>
                <a:ext uri="{FF2B5EF4-FFF2-40B4-BE49-F238E27FC236}">
                  <a16:creationId xmlns:a16="http://schemas.microsoft.com/office/drawing/2014/main" id="{E1D49A1E-3C43-4CD3-A2C6-5C50D2010A73}"/>
                </a:ext>
              </a:extLst>
            </p:cNvPr>
            <p:cNvSpPr>
              <a:spLocks noChangeArrowheads="1"/>
            </p:cNvSpPr>
            <p:nvPr/>
          </p:nvSpPr>
          <p:spPr bwMode="auto">
            <a:xfrm>
              <a:off x="15076217" y="2539338"/>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1" name="Oval 846">
              <a:extLst>
                <a:ext uri="{FF2B5EF4-FFF2-40B4-BE49-F238E27FC236}">
                  <a16:creationId xmlns:a16="http://schemas.microsoft.com/office/drawing/2014/main" id="{D5853DD4-D9BC-4CA5-A8D3-2FE08FA4C234}"/>
                </a:ext>
              </a:extLst>
            </p:cNvPr>
            <p:cNvSpPr>
              <a:spLocks noChangeArrowheads="1"/>
            </p:cNvSpPr>
            <p:nvPr/>
          </p:nvSpPr>
          <p:spPr bwMode="auto">
            <a:xfrm>
              <a:off x="15076217" y="2539338"/>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2" name="Oval 847">
              <a:extLst>
                <a:ext uri="{FF2B5EF4-FFF2-40B4-BE49-F238E27FC236}">
                  <a16:creationId xmlns:a16="http://schemas.microsoft.com/office/drawing/2014/main" id="{91139706-D72C-4593-A220-C9BF4DDD7603}"/>
                </a:ext>
              </a:extLst>
            </p:cNvPr>
            <p:cNvSpPr>
              <a:spLocks noChangeArrowheads="1"/>
            </p:cNvSpPr>
            <p:nvPr/>
          </p:nvSpPr>
          <p:spPr bwMode="auto">
            <a:xfrm>
              <a:off x="15299458" y="2701696"/>
              <a:ext cx="4058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3" name="Oval 848">
              <a:extLst>
                <a:ext uri="{FF2B5EF4-FFF2-40B4-BE49-F238E27FC236}">
                  <a16:creationId xmlns:a16="http://schemas.microsoft.com/office/drawing/2014/main" id="{2DF3A048-BC2F-444A-B1B8-54D5EFEFF798}"/>
                </a:ext>
              </a:extLst>
            </p:cNvPr>
            <p:cNvSpPr>
              <a:spLocks noChangeArrowheads="1"/>
            </p:cNvSpPr>
            <p:nvPr/>
          </p:nvSpPr>
          <p:spPr bwMode="auto">
            <a:xfrm>
              <a:off x="15299458" y="2701696"/>
              <a:ext cx="4058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4" name="Oval 849">
              <a:extLst>
                <a:ext uri="{FF2B5EF4-FFF2-40B4-BE49-F238E27FC236}">
                  <a16:creationId xmlns:a16="http://schemas.microsoft.com/office/drawing/2014/main" id="{C9B8F982-742C-4BAC-A1F1-09B77D42129D}"/>
                </a:ext>
              </a:extLst>
            </p:cNvPr>
            <p:cNvSpPr>
              <a:spLocks noChangeArrowheads="1"/>
            </p:cNvSpPr>
            <p:nvPr/>
          </p:nvSpPr>
          <p:spPr bwMode="auto">
            <a:xfrm>
              <a:off x="15299458" y="2701696"/>
              <a:ext cx="4058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5" name="Oval 850">
              <a:extLst>
                <a:ext uri="{FF2B5EF4-FFF2-40B4-BE49-F238E27FC236}">
                  <a16:creationId xmlns:a16="http://schemas.microsoft.com/office/drawing/2014/main" id="{554831B1-D2D6-4F96-BA0B-8F7CB956D24E}"/>
                </a:ext>
              </a:extLst>
            </p:cNvPr>
            <p:cNvSpPr>
              <a:spLocks noChangeArrowheads="1"/>
            </p:cNvSpPr>
            <p:nvPr/>
          </p:nvSpPr>
          <p:spPr bwMode="auto">
            <a:xfrm>
              <a:off x="15299458" y="2701696"/>
              <a:ext cx="4058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6" name="Oval 851">
              <a:extLst>
                <a:ext uri="{FF2B5EF4-FFF2-40B4-BE49-F238E27FC236}">
                  <a16:creationId xmlns:a16="http://schemas.microsoft.com/office/drawing/2014/main" id="{8265E1D3-D8EA-4875-8CA1-AF6D032D074F}"/>
                </a:ext>
              </a:extLst>
            </p:cNvPr>
            <p:cNvSpPr>
              <a:spLocks noChangeArrowheads="1"/>
            </p:cNvSpPr>
            <p:nvPr/>
          </p:nvSpPr>
          <p:spPr bwMode="auto">
            <a:xfrm>
              <a:off x="15299458" y="2701696"/>
              <a:ext cx="4058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7" name="Freeform 852">
              <a:extLst>
                <a:ext uri="{FF2B5EF4-FFF2-40B4-BE49-F238E27FC236}">
                  <a16:creationId xmlns:a16="http://schemas.microsoft.com/office/drawing/2014/main" id="{E809AA13-B8AE-4D6B-ADAC-C222813C5ACB}"/>
                </a:ext>
              </a:extLst>
            </p:cNvPr>
            <p:cNvSpPr>
              <a:spLocks/>
            </p:cNvSpPr>
            <p:nvPr/>
          </p:nvSpPr>
          <p:spPr bwMode="auto">
            <a:xfrm>
              <a:off x="14514212" y="2940550"/>
              <a:ext cx="921064" cy="0"/>
            </a:xfrm>
            <a:custGeom>
              <a:avLst/>
              <a:gdLst>
                <a:gd name="T0" fmla="*/ 0 w 590"/>
                <a:gd name="T1" fmla="*/ 590 w 590"/>
                <a:gd name="T2" fmla="*/ 0 w 590"/>
                <a:gd name="T3" fmla="*/ 0 w 590"/>
                <a:gd name="T4" fmla="*/ 0 w 590"/>
              </a:gdLst>
              <a:ahLst/>
              <a:cxnLst>
                <a:cxn ang="0">
                  <a:pos x="T0" y="0"/>
                </a:cxn>
                <a:cxn ang="0">
                  <a:pos x="T1" y="0"/>
                </a:cxn>
                <a:cxn ang="0">
                  <a:pos x="T2" y="0"/>
                </a:cxn>
                <a:cxn ang="0">
                  <a:pos x="T3" y="0"/>
                </a:cxn>
                <a:cxn ang="0">
                  <a:pos x="T4" y="0"/>
                </a:cxn>
              </a:cxnLst>
              <a:rect l="0" t="0" r="r" b="b"/>
              <a:pathLst>
                <a:path w="590">
                  <a:moveTo>
                    <a:pt x="0" y="0"/>
                  </a:moveTo>
                  <a:lnTo>
                    <a:pt x="590"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8" name="Freeform 853">
              <a:extLst>
                <a:ext uri="{FF2B5EF4-FFF2-40B4-BE49-F238E27FC236}">
                  <a16:creationId xmlns:a16="http://schemas.microsoft.com/office/drawing/2014/main" id="{E1D505FC-0111-43EB-AAA0-78193C81E389}"/>
                </a:ext>
              </a:extLst>
            </p:cNvPr>
            <p:cNvSpPr>
              <a:spLocks/>
            </p:cNvSpPr>
            <p:nvPr/>
          </p:nvSpPr>
          <p:spPr bwMode="auto">
            <a:xfrm>
              <a:off x="15091828" y="2940550"/>
              <a:ext cx="46834" cy="35906"/>
            </a:xfrm>
            <a:custGeom>
              <a:avLst/>
              <a:gdLst>
                <a:gd name="T0" fmla="*/ 0 w 30"/>
                <a:gd name="T1" fmla="*/ 0 h 23"/>
                <a:gd name="T2" fmla="*/ 30 w 30"/>
                <a:gd name="T3" fmla="*/ 23 h 23"/>
                <a:gd name="T4" fmla="*/ 0 w 30"/>
                <a:gd name="T5" fmla="*/ 0 h 23"/>
                <a:gd name="T6" fmla="*/ 0 w 30"/>
                <a:gd name="T7" fmla="*/ 0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lnTo>
                    <a:pt x="30" y="23"/>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9" name="Freeform 854">
              <a:extLst>
                <a:ext uri="{FF2B5EF4-FFF2-40B4-BE49-F238E27FC236}">
                  <a16:creationId xmlns:a16="http://schemas.microsoft.com/office/drawing/2014/main" id="{CE6CADEC-8B72-4EB2-A84B-A0471D86F4D2}"/>
                </a:ext>
              </a:extLst>
            </p:cNvPr>
            <p:cNvSpPr>
              <a:spLocks/>
            </p:cNvSpPr>
            <p:nvPr/>
          </p:nvSpPr>
          <p:spPr bwMode="auto">
            <a:xfrm>
              <a:off x="15138662" y="2976456"/>
              <a:ext cx="0" cy="28100"/>
            </a:xfrm>
            <a:custGeom>
              <a:avLst/>
              <a:gdLst>
                <a:gd name="T0" fmla="*/ 0 h 18"/>
                <a:gd name="T1" fmla="*/ 18 h 18"/>
                <a:gd name="T2" fmla="*/ 0 h 18"/>
                <a:gd name="T3" fmla="*/ 0 h 18"/>
                <a:gd name="T4" fmla="*/ 0 h 18"/>
              </a:gdLst>
              <a:ahLst/>
              <a:cxnLst>
                <a:cxn ang="0">
                  <a:pos x="0" y="T0"/>
                </a:cxn>
                <a:cxn ang="0">
                  <a:pos x="0" y="T1"/>
                </a:cxn>
                <a:cxn ang="0">
                  <a:pos x="0" y="T2"/>
                </a:cxn>
                <a:cxn ang="0">
                  <a:pos x="0" y="T3"/>
                </a:cxn>
                <a:cxn ang="0">
                  <a:pos x="0" y="T4"/>
                </a:cxn>
              </a:cxnLst>
              <a:rect l="0" t="0" r="r" b="b"/>
              <a:pathLst>
                <a:path h="18">
                  <a:moveTo>
                    <a:pt x="0" y="0"/>
                  </a:moveTo>
                  <a:lnTo>
                    <a:pt x="0" y="18"/>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0" name="Freeform 855">
              <a:extLst>
                <a:ext uri="{FF2B5EF4-FFF2-40B4-BE49-F238E27FC236}">
                  <a16:creationId xmlns:a16="http://schemas.microsoft.com/office/drawing/2014/main" id="{FDED6856-C621-42C3-9A59-BD17800078F7}"/>
                </a:ext>
              </a:extLst>
            </p:cNvPr>
            <p:cNvSpPr>
              <a:spLocks/>
            </p:cNvSpPr>
            <p:nvPr/>
          </p:nvSpPr>
          <p:spPr bwMode="auto">
            <a:xfrm>
              <a:off x="15138662" y="2976456"/>
              <a:ext cx="60884" cy="28100"/>
            </a:xfrm>
            <a:custGeom>
              <a:avLst/>
              <a:gdLst>
                <a:gd name="T0" fmla="*/ 0 w 39"/>
                <a:gd name="T1" fmla="*/ 18 h 18"/>
                <a:gd name="T2" fmla="*/ 39 w 39"/>
                <a:gd name="T3" fmla="*/ 0 h 18"/>
                <a:gd name="T4" fmla="*/ 0 w 39"/>
                <a:gd name="T5" fmla="*/ 18 h 18"/>
                <a:gd name="T6" fmla="*/ 0 w 39"/>
                <a:gd name="T7" fmla="*/ 18 h 18"/>
                <a:gd name="T8" fmla="*/ 0 w 39"/>
                <a:gd name="T9" fmla="*/ 18 h 18"/>
              </a:gdLst>
              <a:ahLst/>
              <a:cxnLst>
                <a:cxn ang="0">
                  <a:pos x="T0" y="T1"/>
                </a:cxn>
                <a:cxn ang="0">
                  <a:pos x="T2" y="T3"/>
                </a:cxn>
                <a:cxn ang="0">
                  <a:pos x="T4" y="T5"/>
                </a:cxn>
                <a:cxn ang="0">
                  <a:pos x="T6" y="T7"/>
                </a:cxn>
                <a:cxn ang="0">
                  <a:pos x="T8" y="T9"/>
                </a:cxn>
              </a:cxnLst>
              <a:rect l="0" t="0" r="r" b="b"/>
              <a:pathLst>
                <a:path w="39" h="18">
                  <a:moveTo>
                    <a:pt x="0" y="18"/>
                  </a:moveTo>
                  <a:lnTo>
                    <a:pt x="39"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1" name="Freeform 856">
              <a:extLst>
                <a:ext uri="{FF2B5EF4-FFF2-40B4-BE49-F238E27FC236}">
                  <a16:creationId xmlns:a16="http://schemas.microsoft.com/office/drawing/2014/main" id="{25B987DD-856B-4E92-83D4-570970C06DD8}"/>
                </a:ext>
              </a:extLst>
            </p:cNvPr>
            <p:cNvSpPr>
              <a:spLocks/>
            </p:cNvSpPr>
            <p:nvPr/>
          </p:nvSpPr>
          <p:spPr bwMode="auto">
            <a:xfrm>
              <a:off x="15177690" y="2976456"/>
              <a:ext cx="26539" cy="62445"/>
            </a:xfrm>
            <a:custGeom>
              <a:avLst/>
              <a:gdLst>
                <a:gd name="T0" fmla="*/ 17 w 17"/>
                <a:gd name="T1" fmla="*/ 0 h 40"/>
                <a:gd name="T2" fmla="*/ 0 w 17"/>
                <a:gd name="T3" fmla="*/ 40 h 40"/>
                <a:gd name="T4" fmla="*/ 17 w 17"/>
                <a:gd name="T5" fmla="*/ 0 h 40"/>
                <a:gd name="T6" fmla="*/ 17 w 17"/>
                <a:gd name="T7" fmla="*/ 0 h 40"/>
                <a:gd name="T8" fmla="*/ 17 w 17"/>
                <a:gd name="T9" fmla="*/ 0 h 40"/>
              </a:gdLst>
              <a:ahLst/>
              <a:cxnLst>
                <a:cxn ang="0">
                  <a:pos x="T0" y="T1"/>
                </a:cxn>
                <a:cxn ang="0">
                  <a:pos x="T2" y="T3"/>
                </a:cxn>
                <a:cxn ang="0">
                  <a:pos x="T4" y="T5"/>
                </a:cxn>
                <a:cxn ang="0">
                  <a:pos x="T6" y="T7"/>
                </a:cxn>
                <a:cxn ang="0">
                  <a:pos x="T8" y="T9"/>
                </a:cxn>
              </a:cxnLst>
              <a:rect l="0" t="0" r="r" b="b"/>
              <a:pathLst>
                <a:path w="17" h="40">
                  <a:moveTo>
                    <a:pt x="17" y="0"/>
                  </a:moveTo>
                  <a:lnTo>
                    <a:pt x="0" y="40"/>
                  </a:lnTo>
                  <a:lnTo>
                    <a:pt x="17" y="0"/>
                  </a:lnTo>
                  <a:lnTo>
                    <a:pt x="17" y="0"/>
                  </a:lnTo>
                  <a:lnTo>
                    <a:pt x="17"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2" name="Freeform 857">
              <a:extLst>
                <a:ext uri="{FF2B5EF4-FFF2-40B4-BE49-F238E27FC236}">
                  <a16:creationId xmlns:a16="http://schemas.microsoft.com/office/drawing/2014/main" id="{0048CC26-27AB-4227-9373-39CDE5A448AA}"/>
                </a:ext>
              </a:extLst>
            </p:cNvPr>
            <p:cNvSpPr>
              <a:spLocks/>
            </p:cNvSpPr>
            <p:nvPr/>
          </p:nvSpPr>
          <p:spPr bwMode="auto">
            <a:xfrm>
              <a:off x="15177690" y="3010801"/>
              <a:ext cx="62445" cy="26539"/>
            </a:xfrm>
            <a:custGeom>
              <a:avLst/>
              <a:gdLst>
                <a:gd name="T0" fmla="*/ 0 w 40"/>
                <a:gd name="T1" fmla="*/ 17 h 17"/>
                <a:gd name="T2" fmla="*/ 40 w 40"/>
                <a:gd name="T3" fmla="*/ 0 h 17"/>
                <a:gd name="T4" fmla="*/ 0 w 40"/>
                <a:gd name="T5" fmla="*/ 17 h 17"/>
                <a:gd name="T6" fmla="*/ 0 w 40"/>
                <a:gd name="T7" fmla="*/ 17 h 17"/>
                <a:gd name="T8" fmla="*/ 0 w 40"/>
                <a:gd name="T9" fmla="*/ 17 h 17"/>
              </a:gdLst>
              <a:ahLst/>
              <a:cxnLst>
                <a:cxn ang="0">
                  <a:pos x="T0" y="T1"/>
                </a:cxn>
                <a:cxn ang="0">
                  <a:pos x="T2" y="T3"/>
                </a:cxn>
                <a:cxn ang="0">
                  <a:pos x="T4" y="T5"/>
                </a:cxn>
                <a:cxn ang="0">
                  <a:pos x="T6" y="T7"/>
                </a:cxn>
                <a:cxn ang="0">
                  <a:pos x="T8" y="T9"/>
                </a:cxn>
              </a:cxnLst>
              <a:rect l="0" t="0" r="r" b="b"/>
              <a:pathLst>
                <a:path w="40" h="17">
                  <a:moveTo>
                    <a:pt x="0" y="17"/>
                  </a:moveTo>
                  <a:lnTo>
                    <a:pt x="40" y="0"/>
                  </a:lnTo>
                  <a:lnTo>
                    <a:pt x="0" y="17"/>
                  </a:lnTo>
                  <a:lnTo>
                    <a:pt x="0" y="17"/>
                  </a:lnTo>
                  <a:lnTo>
                    <a:pt x="0" y="17"/>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3" name="Freeform 858">
              <a:extLst>
                <a:ext uri="{FF2B5EF4-FFF2-40B4-BE49-F238E27FC236}">
                  <a16:creationId xmlns:a16="http://schemas.microsoft.com/office/drawing/2014/main" id="{C1652BFC-48D8-4439-B078-FD4F0BC9B12B}"/>
                </a:ext>
              </a:extLst>
            </p:cNvPr>
            <p:cNvSpPr>
              <a:spLocks/>
            </p:cNvSpPr>
            <p:nvPr/>
          </p:nvSpPr>
          <p:spPr bwMode="auto">
            <a:xfrm>
              <a:off x="15219841" y="3007679"/>
              <a:ext cx="28100" cy="62445"/>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4" name="Freeform 859">
              <a:extLst>
                <a:ext uri="{FF2B5EF4-FFF2-40B4-BE49-F238E27FC236}">
                  <a16:creationId xmlns:a16="http://schemas.microsoft.com/office/drawing/2014/main" id="{6D4A9349-B0DD-4D2B-ABBA-24F30AA064FC}"/>
                </a:ext>
              </a:extLst>
            </p:cNvPr>
            <p:cNvSpPr>
              <a:spLocks/>
            </p:cNvSpPr>
            <p:nvPr/>
          </p:nvSpPr>
          <p:spPr bwMode="auto">
            <a:xfrm>
              <a:off x="15219841" y="3054513"/>
              <a:ext cx="37467" cy="15611"/>
            </a:xfrm>
            <a:custGeom>
              <a:avLst/>
              <a:gdLst>
                <a:gd name="T0" fmla="*/ 0 w 24"/>
                <a:gd name="T1" fmla="*/ 10 h 10"/>
                <a:gd name="T2" fmla="*/ 24 w 24"/>
                <a:gd name="T3" fmla="*/ 0 h 10"/>
                <a:gd name="T4" fmla="*/ 0 w 24"/>
                <a:gd name="T5" fmla="*/ 10 h 10"/>
                <a:gd name="T6" fmla="*/ 0 w 24"/>
                <a:gd name="T7" fmla="*/ 10 h 10"/>
                <a:gd name="T8" fmla="*/ 0 w 24"/>
                <a:gd name="T9" fmla="*/ 10 h 10"/>
              </a:gdLst>
              <a:ahLst/>
              <a:cxnLst>
                <a:cxn ang="0">
                  <a:pos x="T0" y="T1"/>
                </a:cxn>
                <a:cxn ang="0">
                  <a:pos x="T2" y="T3"/>
                </a:cxn>
                <a:cxn ang="0">
                  <a:pos x="T4" y="T5"/>
                </a:cxn>
                <a:cxn ang="0">
                  <a:pos x="T6" y="T7"/>
                </a:cxn>
                <a:cxn ang="0">
                  <a:pos x="T8" y="T9"/>
                </a:cxn>
              </a:cxnLst>
              <a:rect l="0" t="0" r="r" b="b"/>
              <a:pathLst>
                <a:path w="24" h="10">
                  <a:moveTo>
                    <a:pt x="0" y="10"/>
                  </a:moveTo>
                  <a:lnTo>
                    <a:pt x="24" y="0"/>
                  </a:lnTo>
                  <a:lnTo>
                    <a:pt x="0" y="10"/>
                  </a:lnTo>
                  <a:lnTo>
                    <a:pt x="0" y="10"/>
                  </a:lnTo>
                  <a:lnTo>
                    <a:pt x="0" y="1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5" name="Freeform 860">
              <a:extLst>
                <a:ext uri="{FF2B5EF4-FFF2-40B4-BE49-F238E27FC236}">
                  <a16:creationId xmlns:a16="http://schemas.microsoft.com/office/drawing/2014/main" id="{3F2A5475-651D-4723-A0B0-A3DDE4076DDD}"/>
                </a:ext>
              </a:extLst>
            </p:cNvPr>
            <p:cNvSpPr>
              <a:spLocks/>
            </p:cNvSpPr>
            <p:nvPr/>
          </p:nvSpPr>
          <p:spPr bwMode="auto">
            <a:xfrm>
              <a:off x="15254185" y="3054513"/>
              <a:ext cx="70251" cy="54640"/>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6" name="Line 861">
              <a:extLst>
                <a:ext uri="{FF2B5EF4-FFF2-40B4-BE49-F238E27FC236}">
                  <a16:creationId xmlns:a16="http://schemas.microsoft.com/office/drawing/2014/main" id="{EA038DE1-E2F0-4363-8B76-9A1AC0D75A0A}"/>
                </a:ext>
              </a:extLst>
            </p:cNvPr>
            <p:cNvSpPr>
              <a:spLocks noChangeShapeType="1"/>
            </p:cNvSpPr>
            <p:nvPr/>
          </p:nvSpPr>
          <p:spPr bwMode="auto">
            <a:xfrm>
              <a:off x="14514212" y="2940550"/>
              <a:ext cx="92106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7" name="Line 862">
              <a:extLst>
                <a:ext uri="{FF2B5EF4-FFF2-40B4-BE49-F238E27FC236}">
                  <a16:creationId xmlns:a16="http://schemas.microsoft.com/office/drawing/2014/main" id="{0B6E9800-AD8E-401C-B380-751603190080}"/>
                </a:ext>
              </a:extLst>
            </p:cNvPr>
            <p:cNvSpPr>
              <a:spLocks noChangeShapeType="1"/>
            </p:cNvSpPr>
            <p:nvPr/>
          </p:nvSpPr>
          <p:spPr bwMode="auto">
            <a:xfrm>
              <a:off x="15091828" y="2940550"/>
              <a:ext cx="46834" cy="35906"/>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8" name="Line 863">
              <a:extLst>
                <a:ext uri="{FF2B5EF4-FFF2-40B4-BE49-F238E27FC236}">
                  <a16:creationId xmlns:a16="http://schemas.microsoft.com/office/drawing/2014/main" id="{DD93C76A-5C05-4043-BC55-261FFA036CD1}"/>
                </a:ext>
              </a:extLst>
            </p:cNvPr>
            <p:cNvSpPr>
              <a:spLocks noChangeShapeType="1"/>
            </p:cNvSpPr>
            <p:nvPr/>
          </p:nvSpPr>
          <p:spPr bwMode="auto">
            <a:xfrm>
              <a:off x="15138662" y="2976456"/>
              <a:ext cx="0"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9" name="Line 864">
              <a:extLst>
                <a:ext uri="{FF2B5EF4-FFF2-40B4-BE49-F238E27FC236}">
                  <a16:creationId xmlns:a16="http://schemas.microsoft.com/office/drawing/2014/main" id="{2ECC086A-011F-4CFA-9977-1EE7D7EA0543}"/>
                </a:ext>
              </a:extLst>
            </p:cNvPr>
            <p:cNvSpPr>
              <a:spLocks noChangeShapeType="1"/>
            </p:cNvSpPr>
            <p:nvPr/>
          </p:nvSpPr>
          <p:spPr bwMode="auto">
            <a:xfrm flipV="1">
              <a:off x="15138662" y="2976456"/>
              <a:ext cx="60884"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0" name="Line 865">
              <a:extLst>
                <a:ext uri="{FF2B5EF4-FFF2-40B4-BE49-F238E27FC236}">
                  <a16:creationId xmlns:a16="http://schemas.microsoft.com/office/drawing/2014/main" id="{DB8BA9A8-A268-4991-B891-2195DE0BA5CB}"/>
                </a:ext>
              </a:extLst>
            </p:cNvPr>
            <p:cNvSpPr>
              <a:spLocks noChangeShapeType="1"/>
            </p:cNvSpPr>
            <p:nvPr/>
          </p:nvSpPr>
          <p:spPr bwMode="auto">
            <a:xfrm flipH="1">
              <a:off x="15177690" y="2976456"/>
              <a:ext cx="26539" cy="624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1" name="Line 866">
              <a:extLst>
                <a:ext uri="{FF2B5EF4-FFF2-40B4-BE49-F238E27FC236}">
                  <a16:creationId xmlns:a16="http://schemas.microsoft.com/office/drawing/2014/main" id="{46F1B201-5812-4483-A8BF-B3A0773867E4}"/>
                </a:ext>
              </a:extLst>
            </p:cNvPr>
            <p:cNvSpPr>
              <a:spLocks noChangeShapeType="1"/>
            </p:cNvSpPr>
            <p:nvPr/>
          </p:nvSpPr>
          <p:spPr bwMode="auto">
            <a:xfrm flipV="1">
              <a:off x="15177690" y="3010801"/>
              <a:ext cx="62445" cy="2653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2" name="Line 867">
              <a:extLst>
                <a:ext uri="{FF2B5EF4-FFF2-40B4-BE49-F238E27FC236}">
                  <a16:creationId xmlns:a16="http://schemas.microsoft.com/office/drawing/2014/main" id="{2BA91E99-32FA-4419-AFAF-8026ED028E65}"/>
                </a:ext>
              </a:extLst>
            </p:cNvPr>
            <p:cNvSpPr>
              <a:spLocks noChangeShapeType="1"/>
            </p:cNvSpPr>
            <p:nvPr/>
          </p:nvSpPr>
          <p:spPr bwMode="auto">
            <a:xfrm flipH="1">
              <a:off x="15219841" y="3007679"/>
              <a:ext cx="28100" cy="624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3" name="Line 868">
              <a:extLst>
                <a:ext uri="{FF2B5EF4-FFF2-40B4-BE49-F238E27FC236}">
                  <a16:creationId xmlns:a16="http://schemas.microsoft.com/office/drawing/2014/main" id="{0218055D-7169-46B4-A6F5-814242C743A6}"/>
                </a:ext>
              </a:extLst>
            </p:cNvPr>
            <p:cNvSpPr>
              <a:spLocks noChangeShapeType="1"/>
            </p:cNvSpPr>
            <p:nvPr/>
          </p:nvSpPr>
          <p:spPr bwMode="auto">
            <a:xfrm flipV="1">
              <a:off x="15219841" y="3054513"/>
              <a:ext cx="37467" cy="1561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4" name="Line 869">
              <a:extLst>
                <a:ext uri="{FF2B5EF4-FFF2-40B4-BE49-F238E27FC236}">
                  <a16:creationId xmlns:a16="http://schemas.microsoft.com/office/drawing/2014/main" id="{BBA8E09D-6F2C-41D9-8C31-28095CC51B5A}"/>
                </a:ext>
              </a:extLst>
            </p:cNvPr>
            <p:cNvSpPr>
              <a:spLocks noChangeShapeType="1"/>
            </p:cNvSpPr>
            <p:nvPr/>
          </p:nvSpPr>
          <p:spPr bwMode="auto">
            <a:xfrm>
              <a:off x="15254185" y="3054513"/>
              <a:ext cx="70251" cy="5464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5" name="Oval 870">
              <a:extLst>
                <a:ext uri="{FF2B5EF4-FFF2-40B4-BE49-F238E27FC236}">
                  <a16:creationId xmlns:a16="http://schemas.microsoft.com/office/drawing/2014/main" id="{9D06EA29-665E-4BCD-A1B9-6BC68B35CD94}"/>
                </a:ext>
              </a:extLst>
            </p:cNvPr>
            <p:cNvSpPr>
              <a:spLocks noChangeArrowheads="1"/>
            </p:cNvSpPr>
            <p:nvPr/>
          </p:nvSpPr>
          <p:spPr bwMode="auto">
            <a:xfrm>
              <a:off x="15076217" y="2917133"/>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6" name="Oval 871">
              <a:extLst>
                <a:ext uri="{FF2B5EF4-FFF2-40B4-BE49-F238E27FC236}">
                  <a16:creationId xmlns:a16="http://schemas.microsoft.com/office/drawing/2014/main" id="{5715C767-B3C9-4E85-8104-1F5EDAF2FC7D}"/>
                </a:ext>
              </a:extLst>
            </p:cNvPr>
            <p:cNvSpPr>
              <a:spLocks noChangeArrowheads="1"/>
            </p:cNvSpPr>
            <p:nvPr/>
          </p:nvSpPr>
          <p:spPr bwMode="auto">
            <a:xfrm>
              <a:off x="15076217" y="2917133"/>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7" name="Oval 872">
              <a:extLst>
                <a:ext uri="{FF2B5EF4-FFF2-40B4-BE49-F238E27FC236}">
                  <a16:creationId xmlns:a16="http://schemas.microsoft.com/office/drawing/2014/main" id="{B69E1A06-AD80-43B3-AC0B-95AC24FD2DD8}"/>
                </a:ext>
              </a:extLst>
            </p:cNvPr>
            <p:cNvSpPr>
              <a:spLocks noChangeArrowheads="1"/>
            </p:cNvSpPr>
            <p:nvPr/>
          </p:nvSpPr>
          <p:spPr bwMode="auto">
            <a:xfrm>
              <a:off x="15076217" y="2917133"/>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8" name="Oval 873">
              <a:extLst>
                <a:ext uri="{FF2B5EF4-FFF2-40B4-BE49-F238E27FC236}">
                  <a16:creationId xmlns:a16="http://schemas.microsoft.com/office/drawing/2014/main" id="{F4C5149A-0DD5-4D02-A600-18276C063F14}"/>
                </a:ext>
              </a:extLst>
            </p:cNvPr>
            <p:cNvSpPr>
              <a:spLocks noChangeArrowheads="1"/>
            </p:cNvSpPr>
            <p:nvPr/>
          </p:nvSpPr>
          <p:spPr bwMode="auto">
            <a:xfrm>
              <a:off x="15076217" y="2917133"/>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9" name="Oval 874">
              <a:extLst>
                <a:ext uri="{FF2B5EF4-FFF2-40B4-BE49-F238E27FC236}">
                  <a16:creationId xmlns:a16="http://schemas.microsoft.com/office/drawing/2014/main" id="{FB75378C-2689-42E7-92E6-B321E3056D75}"/>
                </a:ext>
              </a:extLst>
            </p:cNvPr>
            <p:cNvSpPr>
              <a:spLocks noChangeArrowheads="1"/>
            </p:cNvSpPr>
            <p:nvPr/>
          </p:nvSpPr>
          <p:spPr bwMode="auto">
            <a:xfrm>
              <a:off x="15076217" y="2917133"/>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0" name="Oval 875">
              <a:extLst>
                <a:ext uri="{FF2B5EF4-FFF2-40B4-BE49-F238E27FC236}">
                  <a16:creationId xmlns:a16="http://schemas.microsoft.com/office/drawing/2014/main" id="{F4A5E0B1-BA79-49B5-BFFD-8C92B400857C}"/>
                </a:ext>
              </a:extLst>
            </p:cNvPr>
            <p:cNvSpPr>
              <a:spLocks noChangeArrowheads="1"/>
            </p:cNvSpPr>
            <p:nvPr/>
          </p:nvSpPr>
          <p:spPr bwMode="auto">
            <a:xfrm>
              <a:off x="15299458" y="3079491"/>
              <a:ext cx="4058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1" name="Oval 876">
              <a:extLst>
                <a:ext uri="{FF2B5EF4-FFF2-40B4-BE49-F238E27FC236}">
                  <a16:creationId xmlns:a16="http://schemas.microsoft.com/office/drawing/2014/main" id="{C490EB0C-FDAF-4474-8669-FA80CA30DB24}"/>
                </a:ext>
              </a:extLst>
            </p:cNvPr>
            <p:cNvSpPr>
              <a:spLocks noChangeArrowheads="1"/>
            </p:cNvSpPr>
            <p:nvPr/>
          </p:nvSpPr>
          <p:spPr bwMode="auto">
            <a:xfrm>
              <a:off x="15299458" y="3079491"/>
              <a:ext cx="4058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2" name="Oval 877">
              <a:extLst>
                <a:ext uri="{FF2B5EF4-FFF2-40B4-BE49-F238E27FC236}">
                  <a16:creationId xmlns:a16="http://schemas.microsoft.com/office/drawing/2014/main" id="{915F230E-5AF7-4933-97AF-5ED9558D0827}"/>
                </a:ext>
              </a:extLst>
            </p:cNvPr>
            <p:cNvSpPr>
              <a:spLocks noChangeArrowheads="1"/>
            </p:cNvSpPr>
            <p:nvPr/>
          </p:nvSpPr>
          <p:spPr bwMode="auto">
            <a:xfrm>
              <a:off x="15299458" y="3079491"/>
              <a:ext cx="4058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3" name="Oval 878">
              <a:extLst>
                <a:ext uri="{FF2B5EF4-FFF2-40B4-BE49-F238E27FC236}">
                  <a16:creationId xmlns:a16="http://schemas.microsoft.com/office/drawing/2014/main" id="{2290007D-F387-4194-8988-40DEBDED8CAB}"/>
                </a:ext>
              </a:extLst>
            </p:cNvPr>
            <p:cNvSpPr>
              <a:spLocks noChangeArrowheads="1"/>
            </p:cNvSpPr>
            <p:nvPr/>
          </p:nvSpPr>
          <p:spPr bwMode="auto">
            <a:xfrm>
              <a:off x="15299458" y="3079491"/>
              <a:ext cx="4058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4" name="Oval 879">
              <a:extLst>
                <a:ext uri="{FF2B5EF4-FFF2-40B4-BE49-F238E27FC236}">
                  <a16:creationId xmlns:a16="http://schemas.microsoft.com/office/drawing/2014/main" id="{64037E0B-A63B-4380-B1B4-759B20E32575}"/>
                </a:ext>
              </a:extLst>
            </p:cNvPr>
            <p:cNvSpPr>
              <a:spLocks noChangeArrowheads="1"/>
            </p:cNvSpPr>
            <p:nvPr/>
          </p:nvSpPr>
          <p:spPr bwMode="auto">
            <a:xfrm>
              <a:off x="15299458" y="3079491"/>
              <a:ext cx="4058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5" name="Freeform 880">
              <a:extLst>
                <a:ext uri="{FF2B5EF4-FFF2-40B4-BE49-F238E27FC236}">
                  <a16:creationId xmlns:a16="http://schemas.microsoft.com/office/drawing/2014/main" id="{52E65024-8D9C-4B76-AE74-2D242495B5D6}"/>
                </a:ext>
              </a:extLst>
            </p:cNvPr>
            <p:cNvSpPr>
              <a:spLocks/>
            </p:cNvSpPr>
            <p:nvPr/>
          </p:nvSpPr>
          <p:spPr bwMode="auto">
            <a:xfrm>
              <a:off x="14506406" y="3304294"/>
              <a:ext cx="922625" cy="0"/>
            </a:xfrm>
            <a:custGeom>
              <a:avLst/>
              <a:gdLst>
                <a:gd name="T0" fmla="*/ 0 w 591"/>
                <a:gd name="T1" fmla="*/ 591 w 591"/>
                <a:gd name="T2" fmla="*/ 0 w 591"/>
                <a:gd name="T3" fmla="*/ 0 w 591"/>
                <a:gd name="T4" fmla="*/ 0 w 591"/>
              </a:gdLst>
              <a:ahLst/>
              <a:cxnLst>
                <a:cxn ang="0">
                  <a:pos x="T0" y="0"/>
                </a:cxn>
                <a:cxn ang="0">
                  <a:pos x="T1" y="0"/>
                </a:cxn>
                <a:cxn ang="0">
                  <a:pos x="T2" y="0"/>
                </a:cxn>
                <a:cxn ang="0">
                  <a:pos x="T3" y="0"/>
                </a:cxn>
                <a:cxn ang="0">
                  <a:pos x="T4" y="0"/>
                </a:cxn>
              </a:cxnLst>
              <a:rect l="0" t="0" r="r" b="b"/>
              <a:pathLst>
                <a:path w="591">
                  <a:moveTo>
                    <a:pt x="0" y="0"/>
                  </a:moveTo>
                  <a:lnTo>
                    <a:pt x="59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6" name="Freeform 881">
              <a:extLst>
                <a:ext uri="{FF2B5EF4-FFF2-40B4-BE49-F238E27FC236}">
                  <a16:creationId xmlns:a16="http://schemas.microsoft.com/office/drawing/2014/main" id="{60948878-996E-4E05-9B38-8D09AA691CB2}"/>
                </a:ext>
              </a:extLst>
            </p:cNvPr>
            <p:cNvSpPr>
              <a:spLocks/>
            </p:cNvSpPr>
            <p:nvPr/>
          </p:nvSpPr>
          <p:spPr bwMode="auto">
            <a:xfrm>
              <a:off x="15310386" y="3216871"/>
              <a:ext cx="9367" cy="1035033"/>
            </a:xfrm>
            <a:custGeom>
              <a:avLst/>
              <a:gdLst>
                <a:gd name="T0" fmla="*/ 6 w 6"/>
                <a:gd name="T1" fmla="*/ 0 h 663"/>
                <a:gd name="T2" fmla="*/ 0 w 6"/>
                <a:gd name="T3" fmla="*/ 663 h 663"/>
                <a:gd name="T4" fmla="*/ 6 w 6"/>
                <a:gd name="T5" fmla="*/ 0 h 663"/>
                <a:gd name="T6" fmla="*/ 6 w 6"/>
                <a:gd name="T7" fmla="*/ 0 h 663"/>
                <a:gd name="T8" fmla="*/ 6 w 6"/>
                <a:gd name="T9" fmla="*/ 0 h 663"/>
              </a:gdLst>
              <a:ahLst/>
              <a:cxnLst>
                <a:cxn ang="0">
                  <a:pos x="T0" y="T1"/>
                </a:cxn>
                <a:cxn ang="0">
                  <a:pos x="T2" y="T3"/>
                </a:cxn>
                <a:cxn ang="0">
                  <a:pos x="T4" y="T5"/>
                </a:cxn>
                <a:cxn ang="0">
                  <a:pos x="T6" y="T7"/>
                </a:cxn>
                <a:cxn ang="0">
                  <a:pos x="T8" y="T9"/>
                </a:cxn>
              </a:cxnLst>
              <a:rect l="0" t="0" r="r" b="b"/>
              <a:pathLst>
                <a:path w="6" h="663">
                  <a:moveTo>
                    <a:pt x="6" y="0"/>
                  </a:moveTo>
                  <a:lnTo>
                    <a:pt x="0" y="663"/>
                  </a:lnTo>
                  <a:lnTo>
                    <a:pt x="6" y="0"/>
                  </a:lnTo>
                  <a:lnTo>
                    <a:pt x="6" y="0"/>
                  </a:lnTo>
                  <a:lnTo>
                    <a:pt x="6"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7" name="Freeform 882">
              <a:extLst>
                <a:ext uri="{FF2B5EF4-FFF2-40B4-BE49-F238E27FC236}">
                  <a16:creationId xmlns:a16="http://schemas.microsoft.com/office/drawing/2014/main" id="{2B107416-427F-4921-8D2D-70E3BC50CE42}"/>
                </a:ext>
              </a:extLst>
            </p:cNvPr>
            <p:cNvSpPr>
              <a:spLocks/>
            </p:cNvSpPr>
            <p:nvPr/>
          </p:nvSpPr>
          <p:spPr bwMode="auto">
            <a:xfrm>
              <a:off x="15085584" y="3304294"/>
              <a:ext cx="45273" cy="34345"/>
            </a:xfrm>
            <a:custGeom>
              <a:avLst/>
              <a:gdLst>
                <a:gd name="T0" fmla="*/ 0 w 29"/>
                <a:gd name="T1" fmla="*/ 0 h 22"/>
                <a:gd name="T2" fmla="*/ 29 w 29"/>
                <a:gd name="T3" fmla="*/ 22 h 22"/>
                <a:gd name="T4" fmla="*/ 0 w 29"/>
                <a:gd name="T5" fmla="*/ 0 h 22"/>
                <a:gd name="T6" fmla="*/ 0 w 29"/>
                <a:gd name="T7" fmla="*/ 0 h 22"/>
                <a:gd name="T8" fmla="*/ 0 w 29"/>
                <a:gd name="T9" fmla="*/ 0 h 22"/>
              </a:gdLst>
              <a:ahLst/>
              <a:cxnLst>
                <a:cxn ang="0">
                  <a:pos x="T0" y="T1"/>
                </a:cxn>
                <a:cxn ang="0">
                  <a:pos x="T2" y="T3"/>
                </a:cxn>
                <a:cxn ang="0">
                  <a:pos x="T4" y="T5"/>
                </a:cxn>
                <a:cxn ang="0">
                  <a:pos x="T6" y="T7"/>
                </a:cxn>
                <a:cxn ang="0">
                  <a:pos x="T8" y="T9"/>
                </a:cxn>
              </a:cxnLst>
              <a:rect l="0" t="0" r="r" b="b"/>
              <a:pathLst>
                <a:path w="29" h="22">
                  <a:moveTo>
                    <a:pt x="0" y="0"/>
                  </a:moveTo>
                  <a:lnTo>
                    <a:pt x="29" y="22"/>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8" name="Freeform 883">
              <a:extLst>
                <a:ext uri="{FF2B5EF4-FFF2-40B4-BE49-F238E27FC236}">
                  <a16:creationId xmlns:a16="http://schemas.microsoft.com/office/drawing/2014/main" id="{116918B3-63AA-4F77-8BC0-1B5A77C17AFC}"/>
                </a:ext>
              </a:extLst>
            </p:cNvPr>
            <p:cNvSpPr>
              <a:spLocks/>
            </p:cNvSpPr>
            <p:nvPr/>
          </p:nvSpPr>
          <p:spPr bwMode="auto">
            <a:xfrm>
              <a:off x="15130856" y="3338639"/>
              <a:ext cx="0" cy="28100"/>
            </a:xfrm>
            <a:custGeom>
              <a:avLst/>
              <a:gdLst>
                <a:gd name="T0" fmla="*/ 0 h 18"/>
                <a:gd name="T1" fmla="*/ 18 h 18"/>
                <a:gd name="T2" fmla="*/ 0 h 18"/>
                <a:gd name="T3" fmla="*/ 0 h 18"/>
                <a:gd name="T4" fmla="*/ 0 h 18"/>
              </a:gdLst>
              <a:ahLst/>
              <a:cxnLst>
                <a:cxn ang="0">
                  <a:pos x="0" y="T0"/>
                </a:cxn>
                <a:cxn ang="0">
                  <a:pos x="0" y="T1"/>
                </a:cxn>
                <a:cxn ang="0">
                  <a:pos x="0" y="T2"/>
                </a:cxn>
                <a:cxn ang="0">
                  <a:pos x="0" y="T3"/>
                </a:cxn>
                <a:cxn ang="0">
                  <a:pos x="0" y="T4"/>
                </a:cxn>
              </a:cxnLst>
              <a:rect l="0" t="0" r="r" b="b"/>
              <a:pathLst>
                <a:path h="18">
                  <a:moveTo>
                    <a:pt x="0" y="0"/>
                  </a:moveTo>
                  <a:lnTo>
                    <a:pt x="0" y="18"/>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9" name="Freeform 884">
              <a:extLst>
                <a:ext uri="{FF2B5EF4-FFF2-40B4-BE49-F238E27FC236}">
                  <a16:creationId xmlns:a16="http://schemas.microsoft.com/office/drawing/2014/main" id="{831D3D89-4E5A-4857-AAEB-E384812563BA}"/>
                </a:ext>
              </a:extLst>
            </p:cNvPr>
            <p:cNvSpPr>
              <a:spLocks/>
            </p:cNvSpPr>
            <p:nvPr/>
          </p:nvSpPr>
          <p:spPr bwMode="auto">
            <a:xfrm>
              <a:off x="15130856" y="3338639"/>
              <a:ext cx="64006" cy="28100"/>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0" name="Freeform 885">
              <a:extLst>
                <a:ext uri="{FF2B5EF4-FFF2-40B4-BE49-F238E27FC236}">
                  <a16:creationId xmlns:a16="http://schemas.microsoft.com/office/drawing/2014/main" id="{6B81337B-FC12-4AEF-8619-7FF89FEDE601}"/>
                </a:ext>
              </a:extLst>
            </p:cNvPr>
            <p:cNvSpPr>
              <a:spLocks/>
            </p:cNvSpPr>
            <p:nvPr/>
          </p:nvSpPr>
          <p:spPr bwMode="auto">
            <a:xfrm>
              <a:off x="15169885" y="3338639"/>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1" name="Freeform 886">
              <a:extLst>
                <a:ext uri="{FF2B5EF4-FFF2-40B4-BE49-F238E27FC236}">
                  <a16:creationId xmlns:a16="http://schemas.microsoft.com/office/drawing/2014/main" id="{E5E8B5CE-6717-44B6-BD22-D1A939559473}"/>
                </a:ext>
              </a:extLst>
            </p:cNvPr>
            <p:cNvSpPr>
              <a:spLocks/>
            </p:cNvSpPr>
            <p:nvPr/>
          </p:nvSpPr>
          <p:spPr bwMode="auto">
            <a:xfrm>
              <a:off x="15171446" y="3374546"/>
              <a:ext cx="64006" cy="28100"/>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2" name="Freeform 887">
              <a:extLst>
                <a:ext uri="{FF2B5EF4-FFF2-40B4-BE49-F238E27FC236}">
                  <a16:creationId xmlns:a16="http://schemas.microsoft.com/office/drawing/2014/main" id="{DB3BA01F-8B79-4EA1-8078-7DDCE1F40BF8}"/>
                </a:ext>
              </a:extLst>
            </p:cNvPr>
            <p:cNvSpPr>
              <a:spLocks/>
            </p:cNvSpPr>
            <p:nvPr/>
          </p:nvSpPr>
          <p:spPr bwMode="auto">
            <a:xfrm>
              <a:off x="15215157" y="3369862"/>
              <a:ext cx="24978" cy="64007"/>
            </a:xfrm>
            <a:custGeom>
              <a:avLst/>
              <a:gdLst>
                <a:gd name="T0" fmla="*/ 16 w 16"/>
                <a:gd name="T1" fmla="*/ 0 h 41"/>
                <a:gd name="T2" fmla="*/ 0 w 16"/>
                <a:gd name="T3" fmla="*/ 41 h 41"/>
                <a:gd name="T4" fmla="*/ 16 w 16"/>
                <a:gd name="T5" fmla="*/ 0 h 41"/>
                <a:gd name="T6" fmla="*/ 16 w 16"/>
                <a:gd name="T7" fmla="*/ 0 h 41"/>
                <a:gd name="T8" fmla="*/ 16 w 16"/>
                <a:gd name="T9" fmla="*/ 0 h 41"/>
              </a:gdLst>
              <a:ahLst/>
              <a:cxnLst>
                <a:cxn ang="0">
                  <a:pos x="T0" y="T1"/>
                </a:cxn>
                <a:cxn ang="0">
                  <a:pos x="T2" y="T3"/>
                </a:cxn>
                <a:cxn ang="0">
                  <a:pos x="T4" y="T5"/>
                </a:cxn>
                <a:cxn ang="0">
                  <a:pos x="T6" y="T7"/>
                </a:cxn>
                <a:cxn ang="0">
                  <a:pos x="T8" y="T9"/>
                </a:cxn>
              </a:cxnLst>
              <a:rect l="0" t="0" r="r" b="b"/>
              <a:pathLst>
                <a:path w="16" h="41">
                  <a:moveTo>
                    <a:pt x="16" y="0"/>
                  </a:moveTo>
                  <a:lnTo>
                    <a:pt x="0" y="41"/>
                  </a:lnTo>
                  <a:lnTo>
                    <a:pt x="16" y="0"/>
                  </a:lnTo>
                  <a:lnTo>
                    <a:pt x="16" y="0"/>
                  </a:lnTo>
                  <a:lnTo>
                    <a:pt x="16"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3" name="Freeform 888">
              <a:extLst>
                <a:ext uri="{FF2B5EF4-FFF2-40B4-BE49-F238E27FC236}">
                  <a16:creationId xmlns:a16="http://schemas.microsoft.com/office/drawing/2014/main" id="{8A1C0EBC-77A3-4CFA-B423-B3BCC23A7F58}"/>
                </a:ext>
              </a:extLst>
            </p:cNvPr>
            <p:cNvSpPr>
              <a:spLocks/>
            </p:cNvSpPr>
            <p:nvPr/>
          </p:nvSpPr>
          <p:spPr bwMode="auto">
            <a:xfrm>
              <a:off x="15215157" y="3415135"/>
              <a:ext cx="35906" cy="18734"/>
            </a:xfrm>
            <a:custGeom>
              <a:avLst/>
              <a:gdLst>
                <a:gd name="T0" fmla="*/ 0 w 23"/>
                <a:gd name="T1" fmla="*/ 12 h 12"/>
                <a:gd name="T2" fmla="*/ 23 w 23"/>
                <a:gd name="T3" fmla="*/ 0 h 12"/>
                <a:gd name="T4" fmla="*/ 0 w 23"/>
                <a:gd name="T5" fmla="*/ 12 h 12"/>
                <a:gd name="T6" fmla="*/ 0 w 23"/>
                <a:gd name="T7" fmla="*/ 12 h 12"/>
                <a:gd name="T8" fmla="*/ 0 w 23"/>
                <a:gd name="T9" fmla="*/ 12 h 12"/>
              </a:gdLst>
              <a:ahLst/>
              <a:cxnLst>
                <a:cxn ang="0">
                  <a:pos x="T0" y="T1"/>
                </a:cxn>
                <a:cxn ang="0">
                  <a:pos x="T2" y="T3"/>
                </a:cxn>
                <a:cxn ang="0">
                  <a:pos x="T4" y="T5"/>
                </a:cxn>
                <a:cxn ang="0">
                  <a:pos x="T6" y="T7"/>
                </a:cxn>
                <a:cxn ang="0">
                  <a:pos x="T8" y="T9"/>
                </a:cxn>
              </a:cxnLst>
              <a:rect l="0" t="0" r="r" b="b"/>
              <a:pathLst>
                <a:path w="23" h="12">
                  <a:moveTo>
                    <a:pt x="0" y="12"/>
                  </a:moveTo>
                  <a:lnTo>
                    <a:pt x="23" y="0"/>
                  </a:lnTo>
                  <a:lnTo>
                    <a:pt x="0" y="12"/>
                  </a:lnTo>
                  <a:lnTo>
                    <a:pt x="0" y="12"/>
                  </a:lnTo>
                  <a:lnTo>
                    <a:pt x="0" y="12"/>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4" name="Freeform 889">
              <a:extLst>
                <a:ext uri="{FF2B5EF4-FFF2-40B4-BE49-F238E27FC236}">
                  <a16:creationId xmlns:a16="http://schemas.microsoft.com/office/drawing/2014/main" id="{4E325482-BE15-4DA5-8BBD-604E3BCC03F0}"/>
                </a:ext>
              </a:extLst>
            </p:cNvPr>
            <p:cNvSpPr>
              <a:spLocks/>
            </p:cNvSpPr>
            <p:nvPr/>
          </p:nvSpPr>
          <p:spPr bwMode="auto">
            <a:xfrm>
              <a:off x="15246380" y="3415135"/>
              <a:ext cx="70251" cy="54640"/>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5" name="Line 890">
              <a:extLst>
                <a:ext uri="{FF2B5EF4-FFF2-40B4-BE49-F238E27FC236}">
                  <a16:creationId xmlns:a16="http://schemas.microsoft.com/office/drawing/2014/main" id="{F9A9BFBA-7DFF-43B9-B63D-5508F517BEA4}"/>
                </a:ext>
              </a:extLst>
            </p:cNvPr>
            <p:cNvSpPr>
              <a:spLocks noChangeShapeType="1"/>
            </p:cNvSpPr>
            <p:nvPr/>
          </p:nvSpPr>
          <p:spPr bwMode="auto">
            <a:xfrm>
              <a:off x="14506406" y="3304294"/>
              <a:ext cx="922625"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6" name="Line 891">
              <a:extLst>
                <a:ext uri="{FF2B5EF4-FFF2-40B4-BE49-F238E27FC236}">
                  <a16:creationId xmlns:a16="http://schemas.microsoft.com/office/drawing/2014/main" id="{E9B52226-F628-46CB-AE51-06F165F5E83E}"/>
                </a:ext>
              </a:extLst>
            </p:cNvPr>
            <p:cNvSpPr>
              <a:spLocks noChangeShapeType="1"/>
            </p:cNvSpPr>
            <p:nvPr/>
          </p:nvSpPr>
          <p:spPr bwMode="auto">
            <a:xfrm flipH="1">
              <a:off x="15310386" y="3216871"/>
              <a:ext cx="9367" cy="1035033"/>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7" name="Line 892">
              <a:extLst>
                <a:ext uri="{FF2B5EF4-FFF2-40B4-BE49-F238E27FC236}">
                  <a16:creationId xmlns:a16="http://schemas.microsoft.com/office/drawing/2014/main" id="{42CABD7F-6A0A-4935-AB67-08426E866E7B}"/>
                </a:ext>
              </a:extLst>
            </p:cNvPr>
            <p:cNvSpPr>
              <a:spLocks noChangeShapeType="1"/>
            </p:cNvSpPr>
            <p:nvPr/>
          </p:nvSpPr>
          <p:spPr bwMode="auto">
            <a:xfrm>
              <a:off x="15085584" y="3304294"/>
              <a:ext cx="45273" cy="343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8" name="Line 893">
              <a:extLst>
                <a:ext uri="{FF2B5EF4-FFF2-40B4-BE49-F238E27FC236}">
                  <a16:creationId xmlns:a16="http://schemas.microsoft.com/office/drawing/2014/main" id="{E672BB79-1CB0-404F-9009-3BABA9721C79}"/>
                </a:ext>
              </a:extLst>
            </p:cNvPr>
            <p:cNvSpPr>
              <a:spLocks noChangeShapeType="1"/>
            </p:cNvSpPr>
            <p:nvPr/>
          </p:nvSpPr>
          <p:spPr bwMode="auto">
            <a:xfrm>
              <a:off x="15130856" y="3338639"/>
              <a:ext cx="0"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9" name="Line 894">
              <a:extLst>
                <a:ext uri="{FF2B5EF4-FFF2-40B4-BE49-F238E27FC236}">
                  <a16:creationId xmlns:a16="http://schemas.microsoft.com/office/drawing/2014/main" id="{32C62347-9C2D-488F-9869-974A86A17E5B}"/>
                </a:ext>
              </a:extLst>
            </p:cNvPr>
            <p:cNvSpPr>
              <a:spLocks noChangeShapeType="1"/>
            </p:cNvSpPr>
            <p:nvPr/>
          </p:nvSpPr>
          <p:spPr bwMode="auto">
            <a:xfrm flipV="1">
              <a:off x="15130856" y="3338639"/>
              <a:ext cx="64006"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0" name="Line 895">
              <a:extLst>
                <a:ext uri="{FF2B5EF4-FFF2-40B4-BE49-F238E27FC236}">
                  <a16:creationId xmlns:a16="http://schemas.microsoft.com/office/drawing/2014/main" id="{5FE3EBFE-C49D-48C3-9C92-B84EA5D837A8}"/>
                </a:ext>
              </a:extLst>
            </p:cNvPr>
            <p:cNvSpPr>
              <a:spLocks noChangeShapeType="1"/>
            </p:cNvSpPr>
            <p:nvPr/>
          </p:nvSpPr>
          <p:spPr bwMode="auto">
            <a:xfrm flipH="1">
              <a:off x="15169885" y="3338639"/>
              <a:ext cx="28100" cy="640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1" name="Line 896">
              <a:extLst>
                <a:ext uri="{FF2B5EF4-FFF2-40B4-BE49-F238E27FC236}">
                  <a16:creationId xmlns:a16="http://schemas.microsoft.com/office/drawing/2014/main" id="{E3703B9F-063E-4C56-A7B2-67E326D7CDCA}"/>
                </a:ext>
              </a:extLst>
            </p:cNvPr>
            <p:cNvSpPr>
              <a:spLocks noChangeShapeType="1"/>
            </p:cNvSpPr>
            <p:nvPr/>
          </p:nvSpPr>
          <p:spPr bwMode="auto">
            <a:xfrm flipV="1">
              <a:off x="15171446" y="3374546"/>
              <a:ext cx="64006"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2" name="Line 897">
              <a:extLst>
                <a:ext uri="{FF2B5EF4-FFF2-40B4-BE49-F238E27FC236}">
                  <a16:creationId xmlns:a16="http://schemas.microsoft.com/office/drawing/2014/main" id="{9E25267C-4BFA-4B5F-A88F-3DBE402F2EA4}"/>
                </a:ext>
              </a:extLst>
            </p:cNvPr>
            <p:cNvSpPr>
              <a:spLocks noChangeShapeType="1"/>
            </p:cNvSpPr>
            <p:nvPr/>
          </p:nvSpPr>
          <p:spPr bwMode="auto">
            <a:xfrm flipH="1">
              <a:off x="15215157" y="3369862"/>
              <a:ext cx="24978" cy="640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3" name="Line 898">
              <a:extLst>
                <a:ext uri="{FF2B5EF4-FFF2-40B4-BE49-F238E27FC236}">
                  <a16:creationId xmlns:a16="http://schemas.microsoft.com/office/drawing/2014/main" id="{FFDA3027-61B6-43A0-949F-6F8F231DBE82}"/>
                </a:ext>
              </a:extLst>
            </p:cNvPr>
            <p:cNvSpPr>
              <a:spLocks noChangeShapeType="1"/>
            </p:cNvSpPr>
            <p:nvPr/>
          </p:nvSpPr>
          <p:spPr bwMode="auto">
            <a:xfrm flipV="1">
              <a:off x="15215157" y="3415135"/>
              <a:ext cx="35906" cy="18734"/>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4" name="Line 899">
              <a:extLst>
                <a:ext uri="{FF2B5EF4-FFF2-40B4-BE49-F238E27FC236}">
                  <a16:creationId xmlns:a16="http://schemas.microsoft.com/office/drawing/2014/main" id="{F64472CB-9BD9-49A7-847D-9AC225A0B6E3}"/>
                </a:ext>
              </a:extLst>
            </p:cNvPr>
            <p:cNvSpPr>
              <a:spLocks noChangeShapeType="1"/>
            </p:cNvSpPr>
            <p:nvPr/>
          </p:nvSpPr>
          <p:spPr bwMode="auto">
            <a:xfrm>
              <a:off x="15246380" y="3415135"/>
              <a:ext cx="70251" cy="5464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5" name="Oval 900">
              <a:extLst>
                <a:ext uri="{FF2B5EF4-FFF2-40B4-BE49-F238E27FC236}">
                  <a16:creationId xmlns:a16="http://schemas.microsoft.com/office/drawing/2014/main" id="{75AC158F-FC83-451F-9150-CDE85787BAC8}"/>
                </a:ext>
              </a:extLst>
            </p:cNvPr>
            <p:cNvSpPr>
              <a:spLocks noChangeArrowheads="1"/>
            </p:cNvSpPr>
            <p:nvPr/>
          </p:nvSpPr>
          <p:spPr bwMode="auto">
            <a:xfrm>
              <a:off x="15069973" y="3279316"/>
              <a:ext cx="37467"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6" name="Oval 901">
              <a:extLst>
                <a:ext uri="{FF2B5EF4-FFF2-40B4-BE49-F238E27FC236}">
                  <a16:creationId xmlns:a16="http://schemas.microsoft.com/office/drawing/2014/main" id="{5D0A5165-063F-43CC-8D0B-82B3A837AA33}"/>
                </a:ext>
              </a:extLst>
            </p:cNvPr>
            <p:cNvSpPr>
              <a:spLocks noChangeArrowheads="1"/>
            </p:cNvSpPr>
            <p:nvPr/>
          </p:nvSpPr>
          <p:spPr bwMode="auto">
            <a:xfrm>
              <a:off x="15069973" y="3279316"/>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7" name="Oval 902">
              <a:extLst>
                <a:ext uri="{FF2B5EF4-FFF2-40B4-BE49-F238E27FC236}">
                  <a16:creationId xmlns:a16="http://schemas.microsoft.com/office/drawing/2014/main" id="{1056ABC1-8B68-4DF7-A73B-5D1748AB39EB}"/>
                </a:ext>
              </a:extLst>
            </p:cNvPr>
            <p:cNvSpPr>
              <a:spLocks noChangeArrowheads="1"/>
            </p:cNvSpPr>
            <p:nvPr/>
          </p:nvSpPr>
          <p:spPr bwMode="auto">
            <a:xfrm>
              <a:off x="15069973" y="3279316"/>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8" name="Oval 903">
              <a:extLst>
                <a:ext uri="{FF2B5EF4-FFF2-40B4-BE49-F238E27FC236}">
                  <a16:creationId xmlns:a16="http://schemas.microsoft.com/office/drawing/2014/main" id="{88EDAB89-D706-482A-8624-96911FA52D8D}"/>
                </a:ext>
              </a:extLst>
            </p:cNvPr>
            <p:cNvSpPr>
              <a:spLocks noChangeArrowheads="1"/>
            </p:cNvSpPr>
            <p:nvPr/>
          </p:nvSpPr>
          <p:spPr bwMode="auto">
            <a:xfrm>
              <a:off x="15069973" y="3279316"/>
              <a:ext cx="37467"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9" name="Oval 904">
              <a:extLst>
                <a:ext uri="{FF2B5EF4-FFF2-40B4-BE49-F238E27FC236}">
                  <a16:creationId xmlns:a16="http://schemas.microsoft.com/office/drawing/2014/main" id="{29B215D9-5D7F-47DC-8CA4-44BED7C0C81E}"/>
                </a:ext>
              </a:extLst>
            </p:cNvPr>
            <p:cNvSpPr>
              <a:spLocks noChangeArrowheads="1"/>
            </p:cNvSpPr>
            <p:nvPr/>
          </p:nvSpPr>
          <p:spPr bwMode="auto">
            <a:xfrm>
              <a:off x="15069973" y="3279316"/>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0" name="Oval 905">
              <a:extLst>
                <a:ext uri="{FF2B5EF4-FFF2-40B4-BE49-F238E27FC236}">
                  <a16:creationId xmlns:a16="http://schemas.microsoft.com/office/drawing/2014/main" id="{AAD4AF76-6803-410B-97AA-177B4255CFA3}"/>
                </a:ext>
              </a:extLst>
            </p:cNvPr>
            <p:cNvSpPr>
              <a:spLocks noChangeArrowheads="1"/>
            </p:cNvSpPr>
            <p:nvPr/>
          </p:nvSpPr>
          <p:spPr bwMode="auto">
            <a:xfrm>
              <a:off x="15294775" y="3443236"/>
              <a:ext cx="39028" cy="39028"/>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1" name="Oval 906">
              <a:extLst>
                <a:ext uri="{FF2B5EF4-FFF2-40B4-BE49-F238E27FC236}">
                  <a16:creationId xmlns:a16="http://schemas.microsoft.com/office/drawing/2014/main" id="{C45BDBF5-659B-4681-A1BE-026BA835D888}"/>
                </a:ext>
              </a:extLst>
            </p:cNvPr>
            <p:cNvSpPr>
              <a:spLocks noChangeArrowheads="1"/>
            </p:cNvSpPr>
            <p:nvPr/>
          </p:nvSpPr>
          <p:spPr bwMode="auto">
            <a:xfrm>
              <a:off x="15294775" y="3443236"/>
              <a:ext cx="39028" cy="39028"/>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2" name="Oval 907">
              <a:extLst>
                <a:ext uri="{FF2B5EF4-FFF2-40B4-BE49-F238E27FC236}">
                  <a16:creationId xmlns:a16="http://schemas.microsoft.com/office/drawing/2014/main" id="{2B1B1135-9B5C-454A-B2D3-57157BEBA38F}"/>
                </a:ext>
              </a:extLst>
            </p:cNvPr>
            <p:cNvSpPr>
              <a:spLocks noChangeArrowheads="1"/>
            </p:cNvSpPr>
            <p:nvPr/>
          </p:nvSpPr>
          <p:spPr bwMode="auto">
            <a:xfrm>
              <a:off x="15294775" y="3443236"/>
              <a:ext cx="39028" cy="39028"/>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3" name="Oval 908">
              <a:extLst>
                <a:ext uri="{FF2B5EF4-FFF2-40B4-BE49-F238E27FC236}">
                  <a16:creationId xmlns:a16="http://schemas.microsoft.com/office/drawing/2014/main" id="{DEB70916-C74C-4F9A-84B0-52656AD82A82}"/>
                </a:ext>
              </a:extLst>
            </p:cNvPr>
            <p:cNvSpPr>
              <a:spLocks noChangeArrowheads="1"/>
            </p:cNvSpPr>
            <p:nvPr/>
          </p:nvSpPr>
          <p:spPr bwMode="auto">
            <a:xfrm>
              <a:off x="15294775" y="3443236"/>
              <a:ext cx="39028" cy="39028"/>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4" name="Oval 909">
              <a:extLst>
                <a:ext uri="{FF2B5EF4-FFF2-40B4-BE49-F238E27FC236}">
                  <a16:creationId xmlns:a16="http://schemas.microsoft.com/office/drawing/2014/main" id="{8652106B-2597-4A0E-81DF-D2A734102855}"/>
                </a:ext>
              </a:extLst>
            </p:cNvPr>
            <p:cNvSpPr>
              <a:spLocks noChangeArrowheads="1"/>
            </p:cNvSpPr>
            <p:nvPr/>
          </p:nvSpPr>
          <p:spPr bwMode="auto">
            <a:xfrm>
              <a:off x="15294775" y="3443236"/>
              <a:ext cx="39028" cy="39028"/>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 name="Freeform 910">
              <a:extLst>
                <a:ext uri="{FF2B5EF4-FFF2-40B4-BE49-F238E27FC236}">
                  <a16:creationId xmlns:a16="http://schemas.microsoft.com/office/drawing/2014/main" id="{80C7F0B1-FF75-4BA9-B065-CCEAD2A6D60F}"/>
                </a:ext>
              </a:extLst>
            </p:cNvPr>
            <p:cNvSpPr>
              <a:spLocks/>
            </p:cNvSpPr>
            <p:nvPr/>
          </p:nvSpPr>
          <p:spPr bwMode="auto">
            <a:xfrm>
              <a:off x="14506406" y="3678967"/>
              <a:ext cx="922625" cy="0"/>
            </a:xfrm>
            <a:custGeom>
              <a:avLst/>
              <a:gdLst>
                <a:gd name="T0" fmla="*/ 0 w 591"/>
                <a:gd name="T1" fmla="*/ 591 w 591"/>
                <a:gd name="T2" fmla="*/ 0 w 591"/>
                <a:gd name="T3" fmla="*/ 0 w 591"/>
                <a:gd name="T4" fmla="*/ 0 w 591"/>
              </a:gdLst>
              <a:ahLst/>
              <a:cxnLst>
                <a:cxn ang="0">
                  <a:pos x="T0" y="0"/>
                </a:cxn>
                <a:cxn ang="0">
                  <a:pos x="T1" y="0"/>
                </a:cxn>
                <a:cxn ang="0">
                  <a:pos x="T2" y="0"/>
                </a:cxn>
                <a:cxn ang="0">
                  <a:pos x="T3" y="0"/>
                </a:cxn>
                <a:cxn ang="0">
                  <a:pos x="T4" y="0"/>
                </a:cxn>
              </a:cxnLst>
              <a:rect l="0" t="0" r="r" b="b"/>
              <a:pathLst>
                <a:path w="591">
                  <a:moveTo>
                    <a:pt x="0" y="0"/>
                  </a:moveTo>
                  <a:lnTo>
                    <a:pt x="59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 name="Freeform 911">
              <a:extLst>
                <a:ext uri="{FF2B5EF4-FFF2-40B4-BE49-F238E27FC236}">
                  <a16:creationId xmlns:a16="http://schemas.microsoft.com/office/drawing/2014/main" id="{533F28C2-B756-4C58-A777-3174BCF1CDB1}"/>
                </a:ext>
              </a:extLst>
            </p:cNvPr>
            <p:cNvSpPr>
              <a:spLocks/>
            </p:cNvSpPr>
            <p:nvPr/>
          </p:nvSpPr>
          <p:spPr bwMode="auto">
            <a:xfrm>
              <a:off x="15085584" y="3678967"/>
              <a:ext cx="45273" cy="37467"/>
            </a:xfrm>
            <a:custGeom>
              <a:avLst/>
              <a:gdLst>
                <a:gd name="T0" fmla="*/ 0 w 29"/>
                <a:gd name="T1" fmla="*/ 0 h 24"/>
                <a:gd name="T2" fmla="*/ 29 w 29"/>
                <a:gd name="T3" fmla="*/ 24 h 24"/>
                <a:gd name="T4" fmla="*/ 0 w 29"/>
                <a:gd name="T5" fmla="*/ 0 h 24"/>
                <a:gd name="T6" fmla="*/ 0 w 29"/>
                <a:gd name="T7" fmla="*/ 0 h 24"/>
                <a:gd name="T8" fmla="*/ 0 w 29"/>
                <a:gd name="T9" fmla="*/ 0 h 24"/>
              </a:gdLst>
              <a:ahLst/>
              <a:cxnLst>
                <a:cxn ang="0">
                  <a:pos x="T0" y="T1"/>
                </a:cxn>
                <a:cxn ang="0">
                  <a:pos x="T2" y="T3"/>
                </a:cxn>
                <a:cxn ang="0">
                  <a:pos x="T4" y="T5"/>
                </a:cxn>
                <a:cxn ang="0">
                  <a:pos x="T6" y="T7"/>
                </a:cxn>
                <a:cxn ang="0">
                  <a:pos x="T8" y="T9"/>
                </a:cxn>
              </a:cxnLst>
              <a:rect l="0" t="0" r="r" b="b"/>
              <a:pathLst>
                <a:path w="29" h="24">
                  <a:moveTo>
                    <a:pt x="0" y="0"/>
                  </a:moveTo>
                  <a:lnTo>
                    <a:pt x="29" y="24"/>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7" name="Freeform 912">
              <a:extLst>
                <a:ext uri="{FF2B5EF4-FFF2-40B4-BE49-F238E27FC236}">
                  <a16:creationId xmlns:a16="http://schemas.microsoft.com/office/drawing/2014/main" id="{4704D995-C1AF-4822-BCAD-4061D3C237D4}"/>
                </a:ext>
              </a:extLst>
            </p:cNvPr>
            <p:cNvSpPr>
              <a:spLocks/>
            </p:cNvSpPr>
            <p:nvPr/>
          </p:nvSpPr>
          <p:spPr bwMode="auto">
            <a:xfrm>
              <a:off x="15130856" y="3716434"/>
              <a:ext cx="0" cy="26539"/>
            </a:xfrm>
            <a:custGeom>
              <a:avLst/>
              <a:gdLst>
                <a:gd name="T0" fmla="*/ 0 h 17"/>
                <a:gd name="T1" fmla="*/ 17 h 17"/>
                <a:gd name="T2" fmla="*/ 0 h 17"/>
                <a:gd name="T3" fmla="*/ 0 h 17"/>
                <a:gd name="T4" fmla="*/ 0 h 17"/>
              </a:gdLst>
              <a:ahLst/>
              <a:cxnLst>
                <a:cxn ang="0">
                  <a:pos x="0" y="T0"/>
                </a:cxn>
                <a:cxn ang="0">
                  <a:pos x="0" y="T1"/>
                </a:cxn>
                <a:cxn ang="0">
                  <a:pos x="0" y="T2"/>
                </a:cxn>
                <a:cxn ang="0">
                  <a:pos x="0" y="T3"/>
                </a:cxn>
                <a:cxn ang="0">
                  <a:pos x="0" y="T4"/>
                </a:cxn>
              </a:cxnLst>
              <a:rect l="0" t="0" r="r" b="b"/>
              <a:pathLst>
                <a:path h="17">
                  <a:moveTo>
                    <a:pt x="0" y="0"/>
                  </a:moveTo>
                  <a:lnTo>
                    <a:pt x="0" y="17"/>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8" name="Freeform 913">
              <a:extLst>
                <a:ext uri="{FF2B5EF4-FFF2-40B4-BE49-F238E27FC236}">
                  <a16:creationId xmlns:a16="http://schemas.microsoft.com/office/drawing/2014/main" id="{94A6C704-8EB7-4DBE-91AE-25258E7B03A0}"/>
                </a:ext>
              </a:extLst>
            </p:cNvPr>
            <p:cNvSpPr>
              <a:spLocks/>
            </p:cNvSpPr>
            <p:nvPr/>
          </p:nvSpPr>
          <p:spPr bwMode="auto">
            <a:xfrm>
              <a:off x="15130856" y="3716434"/>
              <a:ext cx="64006" cy="26539"/>
            </a:xfrm>
            <a:custGeom>
              <a:avLst/>
              <a:gdLst>
                <a:gd name="T0" fmla="*/ 0 w 41"/>
                <a:gd name="T1" fmla="*/ 17 h 17"/>
                <a:gd name="T2" fmla="*/ 41 w 41"/>
                <a:gd name="T3" fmla="*/ 0 h 17"/>
                <a:gd name="T4" fmla="*/ 0 w 41"/>
                <a:gd name="T5" fmla="*/ 17 h 17"/>
                <a:gd name="T6" fmla="*/ 0 w 41"/>
                <a:gd name="T7" fmla="*/ 17 h 17"/>
                <a:gd name="T8" fmla="*/ 0 w 41"/>
                <a:gd name="T9" fmla="*/ 17 h 17"/>
              </a:gdLst>
              <a:ahLst/>
              <a:cxnLst>
                <a:cxn ang="0">
                  <a:pos x="T0" y="T1"/>
                </a:cxn>
                <a:cxn ang="0">
                  <a:pos x="T2" y="T3"/>
                </a:cxn>
                <a:cxn ang="0">
                  <a:pos x="T4" y="T5"/>
                </a:cxn>
                <a:cxn ang="0">
                  <a:pos x="T6" y="T7"/>
                </a:cxn>
                <a:cxn ang="0">
                  <a:pos x="T8" y="T9"/>
                </a:cxn>
              </a:cxnLst>
              <a:rect l="0" t="0" r="r" b="b"/>
              <a:pathLst>
                <a:path w="41" h="17">
                  <a:moveTo>
                    <a:pt x="0" y="17"/>
                  </a:moveTo>
                  <a:lnTo>
                    <a:pt x="41" y="0"/>
                  </a:lnTo>
                  <a:lnTo>
                    <a:pt x="0" y="17"/>
                  </a:lnTo>
                  <a:lnTo>
                    <a:pt x="0" y="17"/>
                  </a:lnTo>
                  <a:lnTo>
                    <a:pt x="0" y="17"/>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9" name="Freeform 914">
              <a:extLst>
                <a:ext uri="{FF2B5EF4-FFF2-40B4-BE49-F238E27FC236}">
                  <a16:creationId xmlns:a16="http://schemas.microsoft.com/office/drawing/2014/main" id="{A11856AD-7228-44F7-860B-B19F0022BCCC}"/>
                </a:ext>
              </a:extLst>
            </p:cNvPr>
            <p:cNvSpPr>
              <a:spLocks/>
            </p:cNvSpPr>
            <p:nvPr/>
          </p:nvSpPr>
          <p:spPr bwMode="auto">
            <a:xfrm>
              <a:off x="15169885" y="3716434"/>
              <a:ext cx="28100" cy="60884"/>
            </a:xfrm>
            <a:custGeom>
              <a:avLst/>
              <a:gdLst>
                <a:gd name="T0" fmla="*/ 18 w 18"/>
                <a:gd name="T1" fmla="*/ 0 h 39"/>
                <a:gd name="T2" fmla="*/ 0 w 18"/>
                <a:gd name="T3" fmla="*/ 39 h 39"/>
                <a:gd name="T4" fmla="*/ 18 w 18"/>
                <a:gd name="T5" fmla="*/ 0 h 39"/>
                <a:gd name="T6" fmla="*/ 18 w 18"/>
                <a:gd name="T7" fmla="*/ 0 h 39"/>
                <a:gd name="T8" fmla="*/ 18 w 18"/>
                <a:gd name="T9" fmla="*/ 0 h 39"/>
              </a:gdLst>
              <a:ahLst/>
              <a:cxnLst>
                <a:cxn ang="0">
                  <a:pos x="T0" y="T1"/>
                </a:cxn>
                <a:cxn ang="0">
                  <a:pos x="T2" y="T3"/>
                </a:cxn>
                <a:cxn ang="0">
                  <a:pos x="T4" y="T5"/>
                </a:cxn>
                <a:cxn ang="0">
                  <a:pos x="T6" y="T7"/>
                </a:cxn>
                <a:cxn ang="0">
                  <a:pos x="T8" y="T9"/>
                </a:cxn>
              </a:cxnLst>
              <a:rect l="0" t="0" r="r" b="b"/>
              <a:pathLst>
                <a:path w="18" h="39">
                  <a:moveTo>
                    <a:pt x="18" y="0"/>
                  </a:moveTo>
                  <a:lnTo>
                    <a:pt x="0" y="39"/>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0" name="Freeform 915">
              <a:extLst>
                <a:ext uri="{FF2B5EF4-FFF2-40B4-BE49-F238E27FC236}">
                  <a16:creationId xmlns:a16="http://schemas.microsoft.com/office/drawing/2014/main" id="{F7805630-31DE-45E4-A17C-8B05E9A4E20A}"/>
                </a:ext>
              </a:extLst>
            </p:cNvPr>
            <p:cNvSpPr>
              <a:spLocks/>
            </p:cNvSpPr>
            <p:nvPr/>
          </p:nvSpPr>
          <p:spPr bwMode="auto">
            <a:xfrm>
              <a:off x="15171446" y="3752340"/>
              <a:ext cx="64006" cy="24978"/>
            </a:xfrm>
            <a:custGeom>
              <a:avLst/>
              <a:gdLst>
                <a:gd name="T0" fmla="*/ 0 w 41"/>
                <a:gd name="T1" fmla="*/ 16 h 16"/>
                <a:gd name="T2" fmla="*/ 41 w 41"/>
                <a:gd name="T3" fmla="*/ 0 h 16"/>
                <a:gd name="T4" fmla="*/ 0 w 41"/>
                <a:gd name="T5" fmla="*/ 16 h 16"/>
                <a:gd name="T6" fmla="*/ 0 w 41"/>
                <a:gd name="T7" fmla="*/ 16 h 16"/>
                <a:gd name="T8" fmla="*/ 0 w 41"/>
                <a:gd name="T9" fmla="*/ 16 h 16"/>
              </a:gdLst>
              <a:ahLst/>
              <a:cxnLst>
                <a:cxn ang="0">
                  <a:pos x="T0" y="T1"/>
                </a:cxn>
                <a:cxn ang="0">
                  <a:pos x="T2" y="T3"/>
                </a:cxn>
                <a:cxn ang="0">
                  <a:pos x="T4" y="T5"/>
                </a:cxn>
                <a:cxn ang="0">
                  <a:pos x="T6" y="T7"/>
                </a:cxn>
                <a:cxn ang="0">
                  <a:pos x="T8" y="T9"/>
                </a:cxn>
              </a:cxnLst>
              <a:rect l="0" t="0" r="r" b="b"/>
              <a:pathLst>
                <a:path w="41" h="16">
                  <a:moveTo>
                    <a:pt x="0" y="16"/>
                  </a:moveTo>
                  <a:lnTo>
                    <a:pt x="41" y="0"/>
                  </a:lnTo>
                  <a:lnTo>
                    <a:pt x="0" y="16"/>
                  </a:lnTo>
                  <a:lnTo>
                    <a:pt x="0" y="16"/>
                  </a:lnTo>
                  <a:lnTo>
                    <a:pt x="0" y="16"/>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1" name="Freeform 916">
              <a:extLst>
                <a:ext uri="{FF2B5EF4-FFF2-40B4-BE49-F238E27FC236}">
                  <a16:creationId xmlns:a16="http://schemas.microsoft.com/office/drawing/2014/main" id="{D1E7CB72-4230-442D-8860-9BF7ACD52310}"/>
                </a:ext>
              </a:extLst>
            </p:cNvPr>
            <p:cNvSpPr>
              <a:spLocks/>
            </p:cNvSpPr>
            <p:nvPr/>
          </p:nvSpPr>
          <p:spPr bwMode="auto">
            <a:xfrm>
              <a:off x="15215157" y="3747657"/>
              <a:ext cx="24978" cy="64007"/>
            </a:xfrm>
            <a:custGeom>
              <a:avLst/>
              <a:gdLst>
                <a:gd name="T0" fmla="*/ 16 w 16"/>
                <a:gd name="T1" fmla="*/ 0 h 41"/>
                <a:gd name="T2" fmla="*/ 0 w 16"/>
                <a:gd name="T3" fmla="*/ 41 h 41"/>
                <a:gd name="T4" fmla="*/ 16 w 16"/>
                <a:gd name="T5" fmla="*/ 0 h 41"/>
                <a:gd name="T6" fmla="*/ 16 w 16"/>
                <a:gd name="T7" fmla="*/ 0 h 41"/>
                <a:gd name="T8" fmla="*/ 16 w 16"/>
                <a:gd name="T9" fmla="*/ 0 h 41"/>
              </a:gdLst>
              <a:ahLst/>
              <a:cxnLst>
                <a:cxn ang="0">
                  <a:pos x="T0" y="T1"/>
                </a:cxn>
                <a:cxn ang="0">
                  <a:pos x="T2" y="T3"/>
                </a:cxn>
                <a:cxn ang="0">
                  <a:pos x="T4" y="T5"/>
                </a:cxn>
                <a:cxn ang="0">
                  <a:pos x="T6" y="T7"/>
                </a:cxn>
                <a:cxn ang="0">
                  <a:pos x="T8" y="T9"/>
                </a:cxn>
              </a:cxnLst>
              <a:rect l="0" t="0" r="r" b="b"/>
              <a:pathLst>
                <a:path w="16" h="41">
                  <a:moveTo>
                    <a:pt x="16" y="0"/>
                  </a:moveTo>
                  <a:lnTo>
                    <a:pt x="0" y="41"/>
                  </a:lnTo>
                  <a:lnTo>
                    <a:pt x="16" y="0"/>
                  </a:lnTo>
                  <a:lnTo>
                    <a:pt x="16" y="0"/>
                  </a:lnTo>
                  <a:lnTo>
                    <a:pt x="16"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2" name="Freeform 917">
              <a:extLst>
                <a:ext uri="{FF2B5EF4-FFF2-40B4-BE49-F238E27FC236}">
                  <a16:creationId xmlns:a16="http://schemas.microsoft.com/office/drawing/2014/main" id="{B82CAEAB-D0D7-45BE-BD90-9F4A895DB3CD}"/>
                </a:ext>
              </a:extLst>
            </p:cNvPr>
            <p:cNvSpPr>
              <a:spLocks/>
            </p:cNvSpPr>
            <p:nvPr/>
          </p:nvSpPr>
          <p:spPr bwMode="auto">
            <a:xfrm>
              <a:off x="15215157" y="3794491"/>
              <a:ext cx="35906" cy="17172"/>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3" name="Freeform 918">
              <a:extLst>
                <a:ext uri="{FF2B5EF4-FFF2-40B4-BE49-F238E27FC236}">
                  <a16:creationId xmlns:a16="http://schemas.microsoft.com/office/drawing/2014/main" id="{2324FE01-597D-4F3F-A3C8-7B568F1232EE}"/>
                </a:ext>
              </a:extLst>
            </p:cNvPr>
            <p:cNvSpPr>
              <a:spLocks/>
            </p:cNvSpPr>
            <p:nvPr/>
          </p:nvSpPr>
          <p:spPr bwMode="auto">
            <a:xfrm>
              <a:off x="15246380" y="3794491"/>
              <a:ext cx="70251" cy="53079"/>
            </a:xfrm>
            <a:custGeom>
              <a:avLst/>
              <a:gdLst>
                <a:gd name="T0" fmla="*/ 0 w 45"/>
                <a:gd name="T1" fmla="*/ 0 h 34"/>
                <a:gd name="T2" fmla="*/ 45 w 45"/>
                <a:gd name="T3" fmla="*/ 34 h 34"/>
                <a:gd name="T4" fmla="*/ 0 w 45"/>
                <a:gd name="T5" fmla="*/ 0 h 34"/>
                <a:gd name="T6" fmla="*/ 0 w 45"/>
                <a:gd name="T7" fmla="*/ 0 h 34"/>
                <a:gd name="T8" fmla="*/ 0 w 45"/>
                <a:gd name="T9" fmla="*/ 0 h 34"/>
              </a:gdLst>
              <a:ahLst/>
              <a:cxnLst>
                <a:cxn ang="0">
                  <a:pos x="T0" y="T1"/>
                </a:cxn>
                <a:cxn ang="0">
                  <a:pos x="T2" y="T3"/>
                </a:cxn>
                <a:cxn ang="0">
                  <a:pos x="T4" y="T5"/>
                </a:cxn>
                <a:cxn ang="0">
                  <a:pos x="T6" y="T7"/>
                </a:cxn>
                <a:cxn ang="0">
                  <a:pos x="T8" y="T9"/>
                </a:cxn>
              </a:cxnLst>
              <a:rect l="0" t="0" r="r" b="b"/>
              <a:pathLst>
                <a:path w="45" h="34">
                  <a:moveTo>
                    <a:pt x="0" y="0"/>
                  </a:moveTo>
                  <a:lnTo>
                    <a:pt x="45" y="34"/>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4" name="Line 919">
              <a:extLst>
                <a:ext uri="{FF2B5EF4-FFF2-40B4-BE49-F238E27FC236}">
                  <a16:creationId xmlns:a16="http://schemas.microsoft.com/office/drawing/2014/main" id="{EAB0EDA5-6F7E-4ED4-A649-789EF2FA581F}"/>
                </a:ext>
              </a:extLst>
            </p:cNvPr>
            <p:cNvSpPr>
              <a:spLocks noChangeShapeType="1"/>
            </p:cNvSpPr>
            <p:nvPr/>
          </p:nvSpPr>
          <p:spPr bwMode="auto">
            <a:xfrm>
              <a:off x="14506406" y="3678967"/>
              <a:ext cx="922625"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5" name="Line 920">
              <a:extLst>
                <a:ext uri="{FF2B5EF4-FFF2-40B4-BE49-F238E27FC236}">
                  <a16:creationId xmlns:a16="http://schemas.microsoft.com/office/drawing/2014/main" id="{AE1995AB-1905-461D-9653-4D21B28CBC8B}"/>
                </a:ext>
              </a:extLst>
            </p:cNvPr>
            <p:cNvSpPr>
              <a:spLocks noChangeShapeType="1"/>
            </p:cNvSpPr>
            <p:nvPr/>
          </p:nvSpPr>
          <p:spPr bwMode="auto">
            <a:xfrm>
              <a:off x="15085584" y="3678967"/>
              <a:ext cx="45273" cy="3746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6" name="Line 921">
              <a:extLst>
                <a:ext uri="{FF2B5EF4-FFF2-40B4-BE49-F238E27FC236}">
                  <a16:creationId xmlns:a16="http://schemas.microsoft.com/office/drawing/2014/main" id="{CAB8C315-0029-4255-88C9-1C37F6989F6D}"/>
                </a:ext>
              </a:extLst>
            </p:cNvPr>
            <p:cNvSpPr>
              <a:spLocks noChangeShapeType="1"/>
            </p:cNvSpPr>
            <p:nvPr/>
          </p:nvSpPr>
          <p:spPr bwMode="auto">
            <a:xfrm>
              <a:off x="15130856" y="3716434"/>
              <a:ext cx="0" cy="2653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7" name="Line 922">
              <a:extLst>
                <a:ext uri="{FF2B5EF4-FFF2-40B4-BE49-F238E27FC236}">
                  <a16:creationId xmlns:a16="http://schemas.microsoft.com/office/drawing/2014/main" id="{2F682006-7321-48A5-BCB4-CB8228B4764B}"/>
                </a:ext>
              </a:extLst>
            </p:cNvPr>
            <p:cNvSpPr>
              <a:spLocks noChangeShapeType="1"/>
            </p:cNvSpPr>
            <p:nvPr/>
          </p:nvSpPr>
          <p:spPr bwMode="auto">
            <a:xfrm flipV="1">
              <a:off x="15130856" y="3716434"/>
              <a:ext cx="64006" cy="2653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8" name="Line 923">
              <a:extLst>
                <a:ext uri="{FF2B5EF4-FFF2-40B4-BE49-F238E27FC236}">
                  <a16:creationId xmlns:a16="http://schemas.microsoft.com/office/drawing/2014/main" id="{A07020CC-A391-490F-81F6-66F8E5BE67C6}"/>
                </a:ext>
              </a:extLst>
            </p:cNvPr>
            <p:cNvSpPr>
              <a:spLocks noChangeShapeType="1"/>
            </p:cNvSpPr>
            <p:nvPr/>
          </p:nvSpPr>
          <p:spPr bwMode="auto">
            <a:xfrm flipH="1">
              <a:off x="15169885" y="3716434"/>
              <a:ext cx="28100" cy="60884"/>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9" name="Line 924">
              <a:extLst>
                <a:ext uri="{FF2B5EF4-FFF2-40B4-BE49-F238E27FC236}">
                  <a16:creationId xmlns:a16="http://schemas.microsoft.com/office/drawing/2014/main" id="{7C5BC319-CD7F-48B2-984A-DEED388F8A28}"/>
                </a:ext>
              </a:extLst>
            </p:cNvPr>
            <p:cNvSpPr>
              <a:spLocks noChangeShapeType="1"/>
            </p:cNvSpPr>
            <p:nvPr/>
          </p:nvSpPr>
          <p:spPr bwMode="auto">
            <a:xfrm flipV="1">
              <a:off x="15171446" y="3752340"/>
              <a:ext cx="64006" cy="24978"/>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0" name="Line 925">
              <a:extLst>
                <a:ext uri="{FF2B5EF4-FFF2-40B4-BE49-F238E27FC236}">
                  <a16:creationId xmlns:a16="http://schemas.microsoft.com/office/drawing/2014/main" id="{431B6F7E-E5EE-4E0A-A9ED-BDB5E55D6E49}"/>
                </a:ext>
              </a:extLst>
            </p:cNvPr>
            <p:cNvSpPr>
              <a:spLocks noChangeShapeType="1"/>
            </p:cNvSpPr>
            <p:nvPr/>
          </p:nvSpPr>
          <p:spPr bwMode="auto">
            <a:xfrm flipH="1">
              <a:off x="15215157" y="3747657"/>
              <a:ext cx="24978" cy="640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1" name="Line 926">
              <a:extLst>
                <a:ext uri="{FF2B5EF4-FFF2-40B4-BE49-F238E27FC236}">
                  <a16:creationId xmlns:a16="http://schemas.microsoft.com/office/drawing/2014/main" id="{D8D64535-062E-4D52-9709-118B4F842859}"/>
                </a:ext>
              </a:extLst>
            </p:cNvPr>
            <p:cNvSpPr>
              <a:spLocks noChangeShapeType="1"/>
            </p:cNvSpPr>
            <p:nvPr/>
          </p:nvSpPr>
          <p:spPr bwMode="auto">
            <a:xfrm flipV="1">
              <a:off x="15215157" y="3794491"/>
              <a:ext cx="35906" cy="1717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2" name="Line 927">
              <a:extLst>
                <a:ext uri="{FF2B5EF4-FFF2-40B4-BE49-F238E27FC236}">
                  <a16:creationId xmlns:a16="http://schemas.microsoft.com/office/drawing/2014/main" id="{D572592D-BE8D-4D83-8AEB-062EF531B2E2}"/>
                </a:ext>
              </a:extLst>
            </p:cNvPr>
            <p:cNvSpPr>
              <a:spLocks noChangeShapeType="1"/>
            </p:cNvSpPr>
            <p:nvPr/>
          </p:nvSpPr>
          <p:spPr bwMode="auto">
            <a:xfrm>
              <a:off x="15246380" y="3794491"/>
              <a:ext cx="70251" cy="5307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3" name="Oval 928">
              <a:extLst>
                <a:ext uri="{FF2B5EF4-FFF2-40B4-BE49-F238E27FC236}">
                  <a16:creationId xmlns:a16="http://schemas.microsoft.com/office/drawing/2014/main" id="{19489268-1B41-4294-8349-542EF09BB48F}"/>
                </a:ext>
              </a:extLst>
            </p:cNvPr>
            <p:cNvSpPr>
              <a:spLocks noChangeArrowheads="1"/>
            </p:cNvSpPr>
            <p:nvPr/>
          </p:nvSpPr>
          <p:spPr bwMode="auto">
            <a:xfrm>
              <a:off x="15069973" y="3658672"/>
              <a:ext cx="37467"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4" name="Oval 929">
              <a:extLst>
                <a:ext uri="{FF2B5EF4-FFF2-40B4-BE49-F238E27FC236}">
                  <a16:creationId xmlns:a16="http://schemas.microsoft.com/office/drawing/2014/main" id="{6CA0AA2C-23A7-43FE-93CF-8C2DBA3EAB83}"/>
                </a:ext>
              </a:extLst>
            </p:cNvPr>
            <p:cNvSpPr>
              <a:spLocks noChangeArrowheads="1"/>
            </p:cNvSpPr>
            <p:nvPr/>
          </p:nvSpPr>
          <p:spPr bwMode="auto">
            <a:xfrm>
              <a:off x="15069973" y="3658672"/>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5" name="Oval 930">
              <a:extLst>
                <a:ext uri="{FF2B5EF4-FFF2-40B4-BE49-F238E27FC236}">
                  <a16:creationId xmlns:a16="http://schemas.microsoft.com/office/drawing/2014/main" id="{887DD482-73B7-45B0-BD89-4B1C106D005C}"/>
                </a:ext>
              </a:extLst>
            </p:cNvPr>
            <p:cNvSpPr>
              <a:spLocks noChangeArrowheads="1"/>
            </p:cNvSpPr>
            <p:nvPr/>
          </p:nvSpPr>
          <p:spPr bwMode="auto">
            <a:xfrm>
              <a:off x="15069973" y="3658672"/>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 name="Oval 931">
              <a:extLst>
                <a:ext uri="{FF2B5EF4-FFF2-40B4-BE49-F238E27FC236}">
                  <a16:creationId xmlns:a16="http://schemas.microsoft.com/office/drawing/2014/main" id="{7DCF6EF9-988A-4124-8F34-756FF5187959}"/>
                </a:ext>
              </a:extLst>
            </p:cNvPr>
            <p:cNvSpPr>
              <a:spLocks noChangeArrowheads="1"/>
            </p:cNvSpPr>
            <p:nvPr/>
          </p:nvSpPr>
          <p:spPr bwMode="auto">
            <a:xfrm>
              <a:off x="15069973" y="3658672"/>
              <a:ext cx="37467"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7" name="Oval 932">
              <a:extLst>
                <a:ext uri="{FF2B5EF4-FFF2-40B4-BE49-F238E27FC236}">
                  <a16:creationId xmlns:a16="http://schemas.microsoft.com/office/drawing/2014/main" id="{FD05AEE1-FDEF-4415-8964-C4EDB9CEAC8F}"/>
                </a:ext>
              </a:extLst>
            </p:cNvPr>
            <p:cNvSpPr>
              <a:spLocks noChangeArrowheads="1"/>
            </p:cNvSpPr>
            <p:nvPr/>
          </p:nvSpPr>
          <p:spPr bwMode="auto">
            <a:xfrm>
              <a:off x="15069973" y="3658672"/>
              <a:ext cx="37467"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 name="Oval 933">
              <a:extLst>
                <a:ext uri="{FF2B5EF4-FFF2-40B4-BE49-F238E27FC236}">
                  <a16:creationId xmlns:a16="http://schemas.microsoft.com/office/drawing/2014/main" id="{B216BF04-4DDB-49FF-B1E5-9B57DAFAAF1A}"/>
                </a:ext>
              </a:extLst>
            </p:cNvPr>
            <p:cNvSpPr>
              <a:spLocks noChangeArrowheads="1"/>
            </p:cNvSpPr>
            <p:nvPr/>
          </p:nvSpPr>
          <p:spPr bwMode="auto">
            <a:xfrm>
              <a:off x="15294775" y="3822592"/>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9" name="Oval 934">
              <a:extLst>
                <a:ext uri="{FF2B5EF4-FFF2-40B4-BE49-F238E27FC236}">
                  <a16:creationId xmlns:a16="http://schemas.microsoft.com/office/drawing/2014/main" id="{B2CD3F68-4108-440E-9D44-54310119824D}"/>
                </a:ext>
              </a:extLst>
            </p:cNvPr>
            <p:cNvSpPr>
              <a:spLocks noChangeArrowheads="1"/>
            </p:cNvSpPr>
            <p:nvPr/>
          </p:nvSpPr>
          <p:spPr bwMode="auto">
            <a:xfrm>
              <a:off x="15294775" y="3822592"/>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0" name="Oval 935">
              <a:extLst>
                <a:ext uri="{FF2B5EF4-FFF2-40B4-BE49-F238E27FC236}">
                  <a16:creationId xmlns:a16="http://schemas.microsoft.com/office/drawing/2014/main" id="{28FDB3CF-739E-40AD-AA86-DE7A749D7EC2}"/>
                </a:ext>
              </a:extLst>
            </p:cNvPr>
            <p:cNvSpPr>
              <a:spLocks noChangeArrowheads="1"/>
            </p:cNvSpPr>
            <p:nvPr/>
          </p:nvSpPr>
          <p:spPr bwMode="auto">
            <a:xfrm>
              <a:off x="15294775" y="3822592"/>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1" name="Oval 936">
              <a:extLst>
                <a:ext uri="{FF2B5EF4-FFF2-40B4-BE49-F238E27FC236}">
                  <a16:creationId xmlns:a16="http://schemas.microsoft.com/office/drawing/2014/main" id="{8DCEFAEE-E586-44B6-9BFF-6F6646CFE6B3}"/>
                </a:ext>
              </a:extLst>
            </p:cNvPr>
            <p:cNvSpPr>
              <a:spLocks noChangeArrowheads="1"/>
            </p:cNvSpPr>
            <p:nvPr/>
          </p:nvSpPr>
          <p:spPr bwMode="auto">
            <a:xfrm>
              <a:off x="15294775" y="3822592"/>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2" name="Oval 937">
              <a:extLst>
                <a:ext uri="{FF2B5EF4-FFF2-40B4-BE49-F238E27FC236}">
                  <a16:creationId xmlns:a16="http://schemas.microsoft.com/office/drawing/2014/main" id="{BF495169-A972-450E-838A-03526F1A622D}"/>
                </a:ext>
              </a:extLst>
            </p:cNvPr>
            <p:cNvSpPr>
              <a:spLocks noChangeArrowheads="1"/>
            </p:cNvSpPr>
            <p:nvPr/>
          </p:nvSpPr>
          <p:spPr bwMode="auto">
            <a:xfrm>
              <a:off x="15294775" y="3822592"/>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3" name="Freeform 938">
              <a:extLst>
                <a:ext uri="{FF2B5EF4-FFF2-40B4-BE49-F238E27FC236}">
                  <a16:creationId xmlns:a16="http://schemas.microsoft.com/office/drawing/2014/main" id="{9B3D6DC2-F413-456F-A59F-E8A325AF290C}"/>
                </a:ext>
              </a:extLst>
            </p:cNvPr>
            <p:cNvSpPr>
              <a:spLocks/>
            </p:cNvSpPr>
            <p:nvPr/>
          </p:nvSpPr>
          <p:spPr bwMode="auto">
            <a:xfrm>
              <a:off x="14497039" y="4072373"/>
              <a:ext cx="922625" cy="0"/>
            </a:xfrm>
            <a:custGeom>
              <a:avLst/>
              <a:gdLst>
                <a:gd name="T0" fmla="*/ 0 w 591"/>
                <a:gd name="T1" fmla="*/ 591 w 591"/>
                <a:gd name="T2" fmla="*/ 0 w 591"/>
                <a:gd name="T3" fmla="*/ 0 w 591"/>
                <a:gd name="T4" fmla="*/ 0 w 591"/>
              </a:gdLst>
              <a:ahLst/>
              <a:cxnLst>
                <a:cxn ang="0">
                  <a:pos x="T0" y="0"/>
                </a:cxn>
                <a:cxn ang="0">
                  <a:pos x="T1" y="0"/>
                </a:cxn>
                <a:cxn ang="0">
                  <a:pos x="T2" y="0"/>
                </a:cxn>
                <a:cxn ang="0">
                  <a:pos x="T3" y="0"/>
                </a:cxn>
                <a:cxn ang="0">
                  <a:pos x="T4" y="0"/>
                </a:cxn>
              </a:cxnLst>
              <a:rect l="0" t="0" r="r" b="b"/>
              <a:pathLst>
                <a:path w="591">
                  <a:moveTo>
                    <a:pt x="0" y="0"/>
                  </a:moveTo>
                  <a:lnTo>
                    <a:pt x="59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4" name="Freeform 939">
              <a:extLst>
                <a:ext uri="{FF2B5EF4-FFF2-40B4-BE49-F238E27FC236}">
                  <a16:creationId xmlns:a16="http://schemas.microsoft.com/office/drawing/2014/main" id="{7A3CB8F9-49A3-4FC8-9650-DE272904B0E2}"/>
                </a:ext>
              </a:extLst>
            </p:cNvPr>
            <p:cNvSpPr>
              <a:spLocks/>
            </p:cNvSpPr>
            <p:nvPr/>
          </p:nvSpPr>
          <p:spPr bwMode="auto">
            <a:xfrm>
              <a:off x="15304141" y="3983388"/>
              <a:ext cx="9367" cy="1036594"/>
            </a:xfrm>
            <a:custGeom>
              <a:avLst/>
              <a:gdLst>
                <a:gd name="T0" fmla="*/ 6 w 6"/>
                <a:gd name="T1" fmla="*/ 0 h 664"/>
                <a:gd name="T2" fmla="*/ 0 w 6"/>
                <a:gd name="T3" fmla="*/ 664 h 664"/>
                <a:gd name="T4" fmla="*/ 6 w 6"/>
                <a:gd name="T5" fmla="*/ 0 h 664"/>
                <a:gd name="T6" fmla="*/ 6 w 6"/>
                <a:gd name="T7" fmla="*/ 0 h 664"/>
                <a:gd name="T8" fmla="*/ 6 w 6"/>
                <a:gd name="T9" fmla="*/ 0 h 664"/>
              </a:gdLst>
              <a:ahLst/>
              <a:cxnLst>
                <a:cxn ang="0">
                  <a:pos x="T0" y="T1"/>
                </a:cxn>
                <a:cxn ang="0">
                  <a:pos x="T2" y="T3"/>
                </a:cxn>
                <a:cxn ang="0">
                  <a:pos x="T4" y="T5"/>
                </a:cxn>
                <a:cxn ang="0">
                  <a:pos x="T6" y="T7"/>
                </a:cxn>
                <a:cxn ang="0">
                  <a:pos x="T8" y="T9"/>
                </a:cxn>
              </a:cxnLst>
              <a:rect l="0" t="0" r="r" b="b"/>
              <a:pathLst>
                <a:path w="6" h="664">
                  <a:moveTo>
                    <a:pt x="6" y="0"/>
                  </a:moveTo>
                  <a:lnTo>
                    <a:pt x="0" y="664"/>
                  </a:lnTo>
                  <a:lnTo>
                    <a:pt x="6" y="0"/>
                  </a:lnTo>
                  <a:lnTo>
                    <a:pt x="6" y="0"/>
                  </a:lnTo>
                  <a:lnTo>
                    <a:pt x="6"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5" name="Freeform 940">
              <a:extLst>
                <a:ext uri="{FF2B5EF4-FFF2-40B4-BE49-F238E27FC236}">
                  <a16:creationId xmlns:a16="http://schemas.microsoft.com/office/drawing/2014/main" id="{DB851B99-F8EA-41BA-B409-5F79D7A4EAD2}"/>
                </a:ext>
              </a:extLst>
            </p:cNvPr>
            <p:cNvSpPr>
              <a:spLocks/>
            </p:cNvSpPr>
            <p:nvPr/>
          </p:nvSpPr>
          <p:spPr bwMode="auto">
            <a:xfrm>
              <a:off x="15077778" y="4072373"/>
              <a:ext cx="46834" cy="34345"/>
            </a:xfrm>
            <a:custGeom>
              <a:avLst/>
              <a:gdLst>
                <a:gd name="T0" fmla="*/ 0 w 30"/>
                <a:gd name="T1" fmla="*/ 0 h 22"/>
                <a:gd name="T2" fmla="*/ 30 w 30"/>
                <a:gd name="T3" fmla="*/ 22 h 22"/>
                <a:gd name="T4" fmla="*/ 0 w 30"/>
                <a:gd name="T5" fmla="*/ 0 h 22"/>
                <a:gd name="T6" fmla="*/ 0 w 30"/>
                <a:gd name="T7" fmla="*/ 0 h 22"/>
                <a:gd name="T8" fmla="*/ 0 w 30"/>
                <a:gd name="T9" fmla="*/ 0 h 22"/>
              </a:gdLst>
              <a:ahLst/>
              <a:cxnLst>
                <a:cxn ang="0">
                  <a:pos x="T0" y="T1"/>
                </a:cxn>
                <a:cxn ang="0">
                  <a:pos x="T2" y="T3"/>
                </a:cxn>
                <a:cxn ang="0">
                  <a:pos x="T4" y="T5"/>
                </a:cxn>
                <a:cxn ang="0">
                  <a:pos x="T6" y="T7"/>
                </a:cxn>
                <a:cxn ang="0">
                  <a:pos x="T8" y="T9"/>
                </a:cxn>
              </a:cxnLst>
              <a:rect l="0" t="0" r="r" b="b"/>
              <a:pathLst>
                <a:path w="30" h="22">
                  <a:moveTo>
                    <a:pt x="0" y="0"/>
                  </a:moveTo>
                  <a:lnTo>
                    <a:pt x="30" y="22"/>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6" name="Freeform 941">
              <a:extLst>
                <a:ext uri="{FF2B5EF4-FFF2-40B4-BE49-F238E27FC236}">
                  <a16:creationId xmlns:a16="http://schemas.microsoft.com/office/drawing/2014/main" id="{F4EA8930-A898-4028-B140-F4A5BB83B1DF}"/>
                </a:ext>
              </a:extLst>
            </p:cNvPr>
            <p:cNvSpPr>
              <a:spLocks/>
            </p:cNvSpPr>
            <p:nvPr/>
          </p:nvSpPr>
          <p:spPr bwMode="auto">
            <a:xfrm>
              <a:off x="15124612" y="4106718"/>
              <a:ext cx="0" cy="28100"/>
            </a:xfrm>
            <a:custGeom>
              <a:avLst/>
              <a:gdLst>
                <a:gd name="T0" fmla="*/ 0 h 18"/>
                <a:gd name="T1" fmla="*/ 18 h 18"/>
                <a:gd name="T2" fmla="*/ 0 h 18"/>
                <a:gd name="T3" fmla="*/ 0 h 18"/>
                <a:gd name="T4" fmla="*/ 0 h 18"/>
              </a:gdLst>
              <a:ahLst/>
              <a:cxnLst>
                <a:cxn ang="0">
                  <a:pos x="0" y="T0"/>
                </a:cxn>
                <a:cxn ang="0">
                  <a:pos x="0" y="T1"/>
                </a:cxn>
                <a:cxn ang="0">
                  <a:pos x="0" y="T2"/>
                </a:cxn>
                <a:cxn ang="0">
                  <a:pos x="0" y="T3"/>
                </a:cxn>
                <a:cxn ang="0">
                  <a:pos x="0" y="T4"/>
                </a:cxn>
              </a:cxnLst>
              <a:rect l="0" t="0" r="r" b="b"/>
              <a:pathLst>
                <a:path h="18">
                  <a:moveTo>
                    <a:pt x="0" y="0"/>
                  </a:moveTo>
                  <a:lnTo>
                    <a:pt x="0" y="18"/>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7" name="Freeform 942">
              <a:extLst>
                <a:ext uri="{FF2B5EF4-FFF2-40B4-BE49-F238E27FC236}">
                  <a16:creationId xmlns:a16="http://schemas.microsoft.com/office/drawing/2014/main" id="{B87C2F69-003B-43B7-A1E6-FE6176E2D3A0}"/>
                </a:ext>
              </a:extLst>
            </p:cNvPr>
            <p:cNvSpPr>
              <a:spLocks/>
            </p:cNvSpPr>
            <p:nvPr/>
          </p:nvSpPr>
          <p:spPr bwMode="auto">
            <a:xfrm>
              <a:off x="15124612" y="4106718"/>
              <a:ext cx="62445" cy="28100"/>
            </a:xfrm>
            <a:custGeom>
              <a:avLst/>
              <a:gdLst>
                <a:gd name="T0" fmla="*/ 0 w 40"/>
                <a:gd name="T1" fmla="*/ 18 h 18"/>
                <a:gd name="T2" fmla="*/ 40 w 40"/>
                <a:gd name="T3" fmla="*/ 0 h 18"/>
                <a:gd name="T4" fmla="*/ 0 w 40"/>
                <a:gd name="T5" fmla="*/ 18 h 18"/>
                <a:gd name="T6" fmla="*/ 0 w 40"/>
                <a:gd name="T7" fmla="*/ 18 h 18"/>
                <a:gd name="T8" fmla="*/ 0 w 40"/>
                <a:gd name="T9" fmla="*/ 18 h 18"/>
              </a:gdLst>
              <a:ahLst/>
              <a:cxnLst>
                <a:cxn ang="0">
                  <a:pos x="T0" y="T1"/>
                </a:cxn>
                <a:cxn ang="0">
                  <a:pos x="T2" y="T3"/>
                </a:cxn>
                <a:cxn ang="0">
                  <a:pos x="T4" y="T5"/>
                </a:cxn>
                <a:cxn ang="0">
                  <a:pos x="T6" y="T7"/>
                </a:cxn>
                <a:cxn ang="0">
                  <a:pos x="T8" y="T9"/>
                </a:cxn>
              </a:cxnLst>
              <a:rect l="0" t="0" r="r" b="b"/>
              <a:pathLst>
                <a:path w="40" h="18">
                  <a:moveTo>
                    <a:pt x="0" y="18"/>
                  </a:moveTo>
                  <a:lnTo>
                    <a:pt x="40"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8" name="Freeform 943">
              <a:extLst>
                <a:ext uri="{FF2B5EF4-FFF2-40B4-BE49-F238E27FC236}">
                  <a16:creationId xmlns:a16="http://schemas.microsoft.com/office/drawing/2014/main" id="{8B4F2B40-AE6B-4A68-B37C-EC7415DCABF8}"/>
                </a:ext>
              </a:extLst>
            </p:cNvPr>
            <p:cNvSpPr>
              <a:spLocks/>
            </p:cNvSpPr>
            <p:nvPr/>
          </p:nvSpPr>
          <p:spPr bwMode="auto">
            <a:xfrm>
              <a:off x="15162079" y="4106718"/>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9" name="Freeform 944">
              <a:extLst>
                <a:ext uri="{FF2B5EF4-FFF2-40B4-BE49-F238E27FC236}">
                  <a16:creationId xmlns:a16="http://schemas.microsoft.com/office/drawing/2014/main" id="{D2781833-E994-4BBA-B085-574E1DBFB0A5}"/>
                </a:ext>
              </a:extLst>
            </p:cNvPr>
            <p:cNvSpPr>
              <a:spLocks/>
            </p:cNvSpPr>
            <p:nvPr/>
          </p:nvSpPr>
          <p:spPr bwMode="auto">
            <a:xfrm>
              <a:off x="15162079" y="4141063"/>
              <a:ext cx="64006" cy="29662"/>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0" name="Freeform 945">
              <a:extLst>
                <a:ext uri="{FF2B5EF4-FFF2-40B4-BE49-F238E27FC236}">
                  <a16:creationId xmlns:a16="http://schemas.microsoft.com/office/drawing/2014/main" id="{5245896D-D020-40F7-BDA2-D51DEDC4E3AB}"/>
                </a:ext>
              </a:extLst>
            </p:cNvPr>
            <p:cNvSpPr>
              <a:spLocks/>
            </p:cNvSpPr>
            <p:nvPr/>
          </p:nvSpPr>
          <p:spPr bwMode="auto">
            <a:xfrm>
              <a:off x="15205791" y="4136380"/>
              <a:ext cx="28100" cy="65568"/>
            </a:xfrm>
            <a:custGeom>
              <a:avLst/>
              <a:gdLst>
                <a:gd name="T0" fmla="*/ 18 w 18"/>
                <a:gd name="T1" fmla="*/ 0 h 42"/>
                <a:gd name="T2" fmla="*/ 0 w 18"/>
                <a:gd name="T3" fmla="*/ 42 h 42"/>
                <a:gd name="T4" fmla="*/ 18 w 18"/>
                <a:gd name="T5" fmla="*/ 0 h 42"/>
                <a:gd name="T6" fmla="*/ 18 w 18"/>
                <a:gd name="T7" fmla="*/ 0 h 42"/>
                <a:gd name="T8" fmla="*/ 18 w 18"/>
                <a:gd name="T9" fmla="*/ 0 h 42"/>
              </a:gdLst>
              <a:ahLst/>
              <a:cxnLst>
                <a:cxn ang="0">
                  <a:pos x="T0" y="T1"/>
                </a:cxn>
                <a:cxn ang="0">
                  <a:pos x="T2" y="T3"/>
                </a:cxn>
                <a:cxn ang="0">
                  <a:pos x="T4" y="T5"/>
                </a:cxn>
                <a:cxn ang="0">
                  <a:pos x="T6" y="T7"/>
                </a:cxn>
                <a:cxn ang="0">
                  <a:pos x="T8" y="T9"/>
                </a:cxn>
              </a:cxnLst>
              <a:rect l="0" t="0" r="r" b="b"/>
              <a:pathLst>
                <a:path w="18" h="42">
                  <a:moveTo>
                    <a:pt x="18" y="0"/>
                  </a:moveTo>
                  <a:lnTo>
                    <a:pt x="0" y="42"/>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1" name="Freeform 946">
              <a:extLst>
                <a:ext uri="{FF2B5EF4-FFF2-40B4-BE49-F238E27FC236}">
                  <a16:creationId xmlns:a16="http://schemas.microsoft.com/office/drawing/2014/main" id="{90491D7C-E75C-40E7-AC24-BDC2DEFE5859}"/>
                </a:ext>
              </a:extLst>
            </p:cNvPr>
            <p:cNvSpPr>
              <a:spLocks/>
            </p:cNvSpPr>
            <p:nvPr/>
          </p:nvSpPr>
          <p:spPr bwMode="auto">
            <a:xfrm>
              <a:off x="15207352" y="4184775"/>
              <a:ext cx="34345" cy="17172"/>
            </a:xfrm>
            <a:custGeom>
              <a:avLst/>
              <a:gdLst>
                <a:gd name="T0" fmla="*/ 0 w 22"/>
                <a:gd name="T1" fmla="*/ 11 h 11"/>
                <a:gd name="T2" fmla="*/ 22 w 22"/>
                <a:gd name="T3" fmla="*/ 0 h 11"/>
                <a:gd name="T4" fmla="*/ 0 w 22"/>
                <a:gd name="T5" fmla="*/ 11 h 11"/>
                <a:gd name="T6" fmla="*/ 0 w 22"/>
                <a:gd name="T7" fmla="*/ 11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lnTo>
                    <a:pt x="22" y="0"/>
                  </a:lnTo>
                  <a:lnTo>
                    <a:pt x="0" y="11"/>
                  </a:lnTo>
                  <a:lnTo>
                    <a:pt x="0" y="11"/>
                  </a:lnTo>
                  <a:lnTo>
                    <a:pt x="0" y="11"/>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2" name="Freeform 947">
              <a:extLst>
                <a:ext uri="{FF2B5EF4-FFF2-40B4-BE49-F238E27FC236}">
                  <a16:creationId xmlns:a16="http://schemas.microsoft.com/office/drawing/2014/main" id="{D5CBCE77-A9FC-40B7-8D4B-157307A48FB4}"/>
                </a:ext>
              </a:extLst>
            </p:cNvPr>
            <p:cNvSpPr>
              <a:spLocks/>
            </p:cNvSpPr>
            <p:nvPr/>
          </p:nvSpPr>
          <p:spPr bwMode="auto">
            <a:xfrm>
              <a:off x="15240135" y="4184775"/>
              <a:ext cx="70251" cy="53079"/>
            </a:xfrm>
            <a:custGeom>
              <a:avLst/>
              <a:gdLst>
                <a:gd name="T0" fmla="*/ 0 w 45"/>
                <a:gd name="T1" fmla="*/ 0 h 34"/>
                <a:gd name="T2" fmla="*/ 45 w 45"/>
                <a:gd name="T3" fmla="*/ 34 h 34"/>
                <a:gd name="T4" fmla="*/ 0 w 45"/>
                <a:gd name="T5" fmla="*/ 0 h 34"/>
                <a:gd name="T6" fmla="*/ 0 w 45"/>
                <a:gd name="T7" fmla="*/ 0 h 34"/>
                <a:gd name="T8" fmla="*/ 0 w 45"/>
                <a:gd name="T9" fmla="*/ 0 h 34"/>
              </a:gdLst>
              <a:ahLst/>
              <a:cxnLst>
                <a:cxn ang="0">
                  <a:pos x="T0" y="T1"/>
                </a:cxn>
                <a:cxn ang="0">
                  <a:pos x="T2" y="T3"/>
                </a:cxn>
                <a:cxn ang="0">
                  <a:pos x="T4" y="T5"/>
                </a:cxn>
                <a:cxn ang="0">
                  <a:pos x="T6" y="T7"/>
                </a:cxn>
                <a:cxn ang="0">
                  <a:pos x="T8" y="T9"/>
                </a:cxn>
              </a:cxnLst>
              <a:rect l="0" t="0" r="r" b="b"/>
              <a:pathLst>
                <a:path w="45" h="34">
                  <a:moveTo>
                    <a:pt x="0" y="0"/>
                  </a:moveTo>
                  <a:lnTo>
                    <a:pt x="45" y="34"/>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3" name="Line 948">
              <a:extLst>
                <a:ext uri="{FF2B5EF4-FFF2-40B4-BE49-F238E27FC236}">
                  <a16:creationId xmlns:a16="http://schemas.microsoft.com/office/drawing/2014/main" id="{8437639B-D633-42A9-AF42-177DE4E71FF6}"/>
                </a:ext>
              </a:extLst>
            </p:cNvPr>
            <p:cNvSpPr>
              <a:spLocks noChangeShapeType="1"/>
            </p:cNvSpPr>
            <p:nvPr/>
          </p:nvSpPr>
          <p:spPr bwMode="auto">
            <a:xfrm>
              <a:off x="14497039" y="4072373"/>
              <a:ext cx="922625"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4" name="Line 949">
              <a:extLst>
                <a:ext uri="{FF2B5EF4-FFF2-40B4-BE49-F238E27FC236}">
                  <a16:creationId xmlns:a16="http://schemas.microsoft.com/office/drawing/2014/main" id="{279F0579-3382-41BB-9259-386E9681C9F9}"/>
                </a:ext>
              </a:extLst>
            </p:cNvPr>
            <p:cNvSpPr>
              <a:spLocks noChangeShapeType="1"/>
            </p:cNvSpPr>
            <p:nvPr/>
          </p:nvSpPr>
          <p:spPr bwMode="auto">
            <a:xfrm flipH="1">
              <a:off x="15304141" y="3983388"/>
              <a:ext cx="9367" cy="1036594"/>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5" name="Line 950">
              <a:extLst>
                <a:ext uri="{FF2B5EF4-FFF2-40B4-BE49-F238E27FC236}">
                  <a16:creationId xmlns:a16="http://schemas.microsoft.com/office/drawing/2014/main" id="{6B910D96-286A-438A-9808-3A5F56CB9926}"/>
                </a:ext>
              </a:extLst>
            </p:cNvPr>
            <p:cNvSpPr>
              <a:spLocks noChangeShapeType="1"/>
            </p:cNvSpPr>
            <p:nvPr/>
          </p:nvSpPr>
          <p:spPr bwMode="auto">
            <a:xfrm>
              <a:off x="15077778" y="4072373"/>
              <a:ext cx="46834" cy="343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6" name="Line 951">
              <a:extLst>
                <a:ext uri="{FF2B5EF4-FFF2-40B4-BE49-F238E27FC236}">
                  <a16:creationId xmlns:a16="http://schemas.microsoft.com/office/drawing/2014/main" id="{3FC97495-B1CD-4899-B5F5-7FFCC1ED270D}"/>
                </a:ext>
              </a:extLst>
            </p:cNvPr>
            <p:cNvSpPr>
              <a:spLocks noChangeShapeType="1"/>
            </p:cNvSpPr>
            <p:nvPr/>
          </p:nvSpPr>
          <p:spPr bwMode="auto">
            <a:xfrm>
              <a:off x="15124612" y="4106718"/>
              <a:ext cx="0"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7" name="Line 952">
              <a:extLst>
                <a:ext uri="{FF2B5EF4-FFF2-40B4-BE49-F238E27FC236}">
                  <a16:creationId xmlns:a16="http://schemas.microsoft.com/office/drawing/2014/main" id="{3C173225-6CDA-445B-AAEB-0EE8A7A3AE06}"/>
                </a:ext>
              </a:extLst>
            </p:cNvPr>
            <p:cNvSpPr>
              <a:spLocks noChangeShapeType="1"/>
            </p:cNvSpPr>
            <p:nvPr/>
          </p:nvSpPr>
          <p:spPr bwMode="auto">
            <a:xfrm flipV="1">
              <a:off x="15124612" y="4106718"/>
              <a:ext cx="62445" cy="2810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8" name="Line 953">
              <a:extLst>
                <a:ext uri="{FF2B5EF4-FFF2-40B4-BE49-F238E27FC236}">
                  <a16:creationId xmlns:a16="http://schemas.microsoft.com/office/drawing/2014/main" id="{0D38B374-FD4B-44A3-AD2D-4A0F48990F7C}"/>
                </a:ext>
              </a:extLst>
            </p:cNvPr>
            <p:cNvSpPr>
              <a:spLocks noChangeShapeType="1"/>
            </p:cNvSpPr>
            <p:nvPr/>
          </p:nvSpPr>
          <p:spPr bwMode="auto">
            <a:xfrm flipH="1">
              <a:off x="15162079" y="4106718"/>
              <a:ext cx="28100" cy="640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9" name="Line 954">
              <a:extLst>
                <a:ext uri="{FF2B5EF4-FFF2-40B4-BE49-F238E27FC236}">
                  <a16:creationId xmlns:a16="http://schemas.microsoft.com/office/drawing/2014/main" id="{C1657776-8CF1-4EDE-99F6-D79AED55A54F}"/>
                </a:ext>
              </a:extLst>
            </p:cNvPr>
            <p:cNvSpPr>
              <a:spLocks noChangeShapeType="1"/>
            </p:cNvSpPr>
            <p:nvPr/>
          </p:nvSpPr>
          <p:spPr bwMode="auto">
            <a:xfrm flipV="1">
              <a:off x="15162079" y="4141063"/>
              <a:ext cx="64006"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0" name="Line 955">
              <a:extLst>
                <a:ext uri="{FF2B5EF4-FFF2-40B4-BE49-F238E27FC236}">
                  <a16:creationId xmlns:a16="http://schemas.microsoft.com/office/drawing/2014/main" id="{97A3929E-19B7-4529-A023-FE99964BF3C0}"/>
                </a:ext>
              </a:extLst>
            </p:cNvPr>
            <p:cNvSpPr>
              <a:spLocks noChangeShapeType="1"/>
            </p:cNvSpPr>
            <p:nvPr/>
          </p:nvSpPr>
          <p:spPr bwMode="auto">
            <a:xfrm flipH="1">
              <a:off x="15205791" y="4136380"/>
              <a:ext cx="28100" cy="65568"/>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1" name="Line 956">
              <a:extLst>
                <a:ext uri="{FF2B5EF4-FFF2-40B4-BE49-F238E27FC236}">
                  <a16:creationId xmlns:a16="http://schemas.microsoft.com/office/drawing/2014/main" id="{42CAF1AA-5E57-44C7-BF2E-2683CF48DC9C}"/>
                </a:ext>
              </a:extLst>
            </p:cNvPr>
            <p:cNvSpPr>
              <a:spLocks noChangeShapeType="1"/>
            </p:cNvSpPr>
            <p:nvPr/>
          </p:nvSpPr>
          <p:spPr bwMode="auto">
            <a:xfrm flipV="1">
              <a:off x="15207352" y="4184775"/>
              <a:ext cx="34345" cy="1717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2" name="Line 957">
              <a:extLst>
                <a:ext uri="{FF2B5EF4-FFF2-40B4-BE49-F238E27FC236}">
                  <a16:creationId xmlns:a16="http://schemas.microsoft.com/office/drawing/2014/main" id="{E142070C-1BAB-44ED-A632-6189324BAE89}"/>
                </a:ext>
              </a:extLst>
            </p:cNvPr>
            <p:cNvSpPr>
              <a:spLocks noChangeShapeType="1"/>
            </p:cNvSpPr>
            <p:nvPr/>
          </p:nvSpPr>
          <p:spPr bwMode="auto">
            <a:xfrm>
              <a:off x="15240135" y="4184775"/>
              <a:ext cx="70251" cy="5307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3" name="Oval 958">
              <a:extLst>
                <a:ext uri="{FF2B5EF4-FFF2-40B4-BE49-F238E27FC236}">
                  <a16:creationId xmlns:a16="http://schemas.microsoft.com/office/drawing/2014/main" id="{6ADDDB76-F38D-4324-B8F6-129F9A43EDE3}"/>
                </a:ext>
              </a:extLst>
            </p:cNvPr>
            <p:cNvSpPr>
              <a:spLocks noChangeArrowheads="1"/>
            </p:cNvSpPr>
            <p:nvPr/>
          </p:nvSpPr>
          <p:spPr bwMode="auto">
            <a:xfrm>
              <a:off x="15062167" y="4047395"/>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4" name="Oval 959">
              <a:extLst>
                <a:ext uri="{FF2B5EF4-FFF2-40B4-BE49-F238E27FC236}">
                  <a16:creationId xmlns:a16="http://schemas.microsoft.com/office/drawing/2014/main" id="{89DCCD1B-3C94-49D1-9095-4F5D2D1C982C}"/>
                </a:ext>
              </a:extLst>
            </p:cNvPr>
            <p:cNvSpPr>
              <a:spLocks noChangeArrowheads="1"/>
            </p:cNvSpPr>
            <p:nvPr/>
          </p:nvSpPr>
          <p:spPr bwMode="auto">
            <a:xfrm>
              <a:off x="15062167" y="4047395"/>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5" name="Oval 960">
              <a:extLst>
                <a:ext uri="{FF2B5EF4-FFF2-40B4-BE49-F238E27FC236}">
                  <a16:creationId xmlns:a16="http://schemas.microsoft.com/office/drawing/2014/main" id="{ACC2CD6E-B1EA-42B9-B1EE-093FB4BB4DFD}"/>
                </a:ext>
              </a:extLst>
            </p:cNvPr>
            <p:cNvSpPr>
              <a:spLocks noChangeArrowheads="1"/>
            </p:cNvSpPr>
            <p:nvPr/>
          </p:nvSpPr>
          <p:spPr bwMode="auto">
            <a:xfrm>
              <a:off x="15062167" y="4047395"/>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6" name="Oval 961">
              <a:extLst>
                <a:ext uri="{FF2B5EF4-FFF2-40B4-BE49-F238E27FC236}">
                  <a16:creationId xmlns:a16="http://schemas.microsoft.com/office/drawing/2014/main" id="{E36834BA-E0CD-4FDD-A0FE-C307C7E55E21}"/>
                </a:ext>
              </a:extLst>
            </p:cNvPr>
            <p:cNvSpPr>
              <a:spLocks noChangeArrowheads="1"/>
            </p:cNvSpPr>
            <p:nvPr/>
          </p:nvSpPr>
          <p:spPr bwMode="auto">
            <a:xfrm>
              <a:off x="15062167" y="4047395"/>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7" name="Oval 962">
              <a:extLst>
                <a:ext uri="{FF2B5EF4-FFF2-40B4-BE49-F238E27FC236}">
                  <a16:creationId xmlns:a16="http://schemas.microsoft.com/office/drawing/2014/main" id="{413CA517-4C4E-471D-98A6-423F179696FE}"/>
                </a:ext>
              </a:extLst>
            </p:cNvPr>
            <p:cNvSpPr>
              <a:spLocks noChangeArrowheads="1"/>
            </p:cNvSpPr>
            <p:nvPr/>
          </p:nvSpPr>
          <p:spPr bwMode="auto">
            <a:xfrm>
              <a:off x="15062167" y="4047395"/>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8" name="Oval 963">
              <a:extLst>
                <a:ext uri="{FF2B5EF4-FFF2-40B4-BE49-F238E27FC236}">
                  <a16:creationId xmlns:a16="http://schemas.microsoft.com/office/drawing/2014/main" id="{4D57445A-65AA-412B-83CC-78D4CF9722AB}"/>
                </a:ext>
              </a:extLst>
            </p:cNvPr>
            <p:cNvSpPr>
              <a:spLocks noChangeArrowheads="1"/>
            </p:cNvSpPr>
            <p:nvPr/>
          </p:nvSpPr>
          <p:spPr bwMode="auto">
            <a:xfrm>
              <a:off x="15286969" y="4208192"/>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9" name="Oval 964">
              <a:extLst>
                <a:ext uri="{FF2B5EF4-FFF2-40B4-BE49-F238E27FC236}">
                  <a16:creationId xmlns:a16="http://schemas.microsoft.com/office/drawing/2014/main" id="{BB1C52B2-5A6D-4C9B-A1C3-773959E94798}"/>
                </a:ext>
              </a:extLst>
            </p:cNvPr>
            <p:cNvSpPr>
              <a:spLocks noChangeArrowheads="1"/>
            </p:cNvSpPr>
            <p:nvPr/>
          </p:nvSpPr>
          <p:spPr bwMode="auto">
            <a:xfrm>
              <a:off x="15286969" y="4208192"/>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0" name="Oval 965">
              <a:extLst>
                <a:ext uri="{FF2B5EF4-FFF2-40B4-BE49-F238E27FC236}">
                  <a16:creationId xmlns:a16="http://schemas.microsoft.com/office/drawing/2014/main" id="{F2184125-2763-4FD9-9F1B-CA9359A08BD0}"/>
                </a:ext>
              </a:extLst>
            </p:cNvPr>
            <p:cNvSpPr>
              <a:spLocks noChangeArrowheads="1"/>
            </p:cNvSpPr>
            <p:nvPr/>
          </p:nvSpPr>
          <p:spPr bwMode="auto">
            <a:xfrm>
              <a:off x="15286969" y="4208192"/>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1" name="Oval 966">
              <a:extLst>
                <a:ext uri="{FF2B5EF4-FFF2-40B4-BE49-F238E27FC236}">
                  <a16:creationId xmlns:a16="http://schemas.microsoft.com/office/drawing/2014/main" id="{B145BD47-B5EF-4932-A1A7-B19CFF168D20}"/>
                </a:ext>
              </a:extLst>
            </p:cNvPr>
            <p:cNvSpPr>
              <a:spLocks noChangeArrowheads="1"/>
            </p:cNvSpPr>
            <p:nvPr/>
          </p:nvSpPr>
          <p:spPr bwMode="auto">
            <a:xfrm>
              <a:off x="15286969" y="4208192"/>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2" name="Oval 967">
              <a:extLst>
                <a:ext uri="{FF2B5EF4-FFF2-40B4-BE49-F238E27FC236}">
                  <a16:creationId xmlns:a16="http://schemas.microsoft.com/office/drawing/2014/main" id="{E1A708D0-363E-4DAB-A366-F5D1639CDC72}"/>
                </a:ext>
              </a:extLst>
            </p:cNvPr>
            <p:cNvSpPr>
              <a:spLocks noChangeArrowheads="1"/>
            </p:cNvSpPr>
            <p:nvPr/>
          </p:nvSpPr>
          <p:spPr bwMode="auto">
            <a:xfrm>
              <a:off x="15286969" y="4208192"/>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3" name="Freeform 968">
              <a:extLst>
                <a:ext uri="{FF2B5EF4-FFF2-40B4-BE49-F238E27FC236}">
                  <a16:creationId xmlns:a16="http://schemas.microsoft.com/office/drawing/2014/main" id="{DB8BE5E0-A172-498A-8FF3-7E35B3F355A6}"/>
                </a:ext>
              </a:extLst>
            </p:cNvPr>
            <p:cNvSpPr>
              <a:spLocks/>
            </p:cNvSpPr>
            <p:nvPr/>
          </p:nvSpPr>
          <p:spPr bwMode="auto">
            <a:xfrm>
              <a:off x="14497039" y="4447046"/>
              <a:ext cx="922625" cy="0"/>
            </a:xfrm>
            <a:custGeom>
              <a:avLst/>
              <a:gdLst>
                <a:gd name="T0" fmla="*/ 0 w 591"/>
                <a:gd name="T1" fmla="*/ 591 w 591"/>
                <a:gd name="T2" fmla="*/ 0 w 591"/>
                <a:gd name="T3" fmla="*/ 0 w 591"/>
                <a:gd name="T4" fmla="*/ 0 w 591"/>
              </a:gdLst>
              <a:ahLst/>
              <a:cxnLst>
                <a:cxn ang="0">
                  <a:pos x="T0" y="0"/>
                </a:cxn>
                <a:cxn ang="0">
                  <a:pos x="T1" y="0"/>
                </a:cxn>
                <a:cxn ang="0">
                  <a:pos x="T2" y="0"/>
                </a:cxn>
                <a:cxn ang="0">
                  <a:pos x="T3" y="0"/>
                </a:cxn>
                <a:cxn ang="0">
                  <a:pos x="T4" y="0"/>
                </a:cxn>
              </a:cxnLst>
              <a:rect l="0" t="0" r="r" b="b"/>
              <a:pathLst>
                <a:path w="591">
                  <a:moveTo>
                    <a:pt x="0" y="0"/>
                  </a:moveTo>
                  <a:lnTo>
                    <a:pt x="59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4" name="Freeform 969">
              <a:extLst>
                <a:ext uri="{FF2B5EF4-FFF2-40B4-BE49-F238E27FC236}">
                  <a16:creationId xmlns:a16="http://schemas.microsoft.com/office/drawing/2014/main" id="{4C426EFC-D872-4C55-B115-256705CC9722}"/>
                </a:ext>
              </a:extLst>
            </p:cNvPr>
            <p:cNvSpPr>
              <a:spLocks/>
            </p:cNvSpPr>
            <p:nvPr/>
          </p:nvSpPr>
          <p:spPr bwMode="auto">
            <a:xfrm>
              <a:off x="15077778" y="4447046"/>
              <a:ext cx="46834" cy="35906"/>
            </a:xfrm>
            <a:custGeom>
              <a:avLst/>
              <a:gdLst>
                <a:gd name="T0" fmla="*/ 0 w 30"/>
                <a:gd name="T1" fmla="*/ 0 h 23"/>
                <a:gd name="T2" fmla="*/ 30 w 30"/>
                <a:gd name="T3" fmla="*/ 23 h 23"/>
                <a:gd name="T4" fmla="*/ 0 w 30"/>
                <a:gd name="T5" fmla="*/ 0 h 23"/>
                <a:gd name="T6" fmla="*/ 0 w 30"/>
                <a:gd name="T7" fmla="*/ 0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lnTo>
                    <a:pt x="30" y="23"/>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5" name="Freeform 970">
              <a:extLst>
                <a:ext uri="{FF2B5EF4-FFF2-40B4-BE49-F238E27FC236}">
                  <a16:creationId xmlns:a16="http://schemas.microsoft.com/office/drawing/2014/main" id="{1F801A03-D08E-4E3E-AE7C-A6D387BC4766}"/>
                </a:ext>
              </a:extLst>
            </p:cNvPr>
            <p:cNvSpPr>
              <a:spLocks/>
            </p:cNvSpPr>
            <p:nvPr/>
          </p:nvSpPr>
          <p:spPr bwMode="auto">
            <a:xfrm>
              <a:off x="15124612" y="4482952"/>
              <a:ext cx="0" cy="29662"/>
            </a:xfrm>
            <a:custGeom>
              <a:avLst/>
              <a:gdLst>
                <a:gd name="T0" fmla="*/ 0 h 19"/>
                <a:gd name="T1" fmla="*/ 19 h 19"/>
                <a:gd name="T2" fmla="*/ 0 h 19"/>
                <a:gd name="T3" fmla="*/ 0 h 19"/>
                <a:gd name="T4" fmla="*/ 0 h 19"/>
              </a:gdLst>
              <a:ahLst/>
              <a:cxnLst>
                <a:cxn ang="0">
                  <a:pos x="0" y="T0"/>
                </a:cxn>
                <a:cxn ang="0">
                  <a:pos x="0" y="T1"/>
                </a:cxn>
                <a:cxn ang="0">
                  <a:pos x="0" y="T2"/>
                </a:cxn>
                <a:cxn ang="0">
                  <a:pos x="0" y="T3"/>
                </a:cxn>
                <a:cxn ang="0">
                  <a:pos x="0" y="T4"/>
                </a:cxn>
              </a:cxnLst>
              <a:rect l="0" t="0" r="r" b="b"/>
              <a:pathLst>
                <a:path h="19">
                  <a:moveTo>
                    <a:pt x="0" y="0"/>
                  </a:moveTo>
                  <a:lnTo>
                    <a:pt x="0" y="19"/>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6" name="Freeform 971">
              <a:extLst>
                <a:ext uri="{FF2B5EF4-FFF2-40B4-BE49-F238E27FC236}">
                  <a16:creationId xmlns:a16="http://schemas.microsoft.com/office/drawing/2014/main" id="{FB7A5BB9-1F90-4C48-9F10-587153C20600}"/>
                </a:ext>
              </a:extLst>
            </p:cNvPr>
            <p:cNvSpPr>
              <a:spLocks/>
            </p:cNvSpPr>
            <p:nvPr/>
          </p:nvSpPr>
          <p:spPr bwMode="auto">
            <a:xfrm>
              <a:off x="15124612" y="4482952"/>
              <a:ext cx="62445"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7" name="Freeform 972">
              <a:extLst>
                <a:ext uri="{FF2B5EF4-FFF2-40B4-BE49-F238E27FC236}">
                  <a16:creationId xmlns:a16="http://schemas.microsoft.com/office/drawing/2014/main" id="{59C95013-4D5D-495F-9A3E-218C08A9DFE2}"/>
                </a:ext>
              </a:extLst>
            </p:cNvPr>
            <p:cNvSpPr>
              <a:spLocks/>
            </p:cNvSpPr>
            <p:nvPr/>
          </p:nvSpPr>
          <p:spPr bwMode="auto">
            <a:xfrm>
              <a:off x="15162079" y="4482952"/>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8" name="Freeform 973">
              <a:extLst>
                <a:ext uri="{FF2B5EF4-FFF2-40B4-BE49-F238E27FC236}">
                  <a16:creationId xmlns:a16="http://schemas.microsoft.com/office/drawing/2014/main" id="{6AF9F44F-3CF7-496A-AC32-3C099AA55A21}"/>
                </a:ext>
              </a:extLst>
            </p:cNvPr>
            <p:cNvSpPr>
              <a:spLocks/>
            </p:cNvSpPr>
            <p:nvPr/>
          </p:nvSpPr>
          <p:spPr bwMode="auto">
            <a:xfrm>
              <a:off x="15162079" y="4520419"/>
              <a:ext cx="64006" cy="24978"/>
            </a:xfrm>
            <a:custGeom>
              <a:avLst/>
              <a:gdLst>
                <a:gd name="T0" fmla="*/ 0 w 41"/>
                <a:gd name="T1" fmla="*/ 16 h 16"/>
                <a:gd name="T2" fmla="*/ 41 w 41"/>
                <a:gd name="T3" fmla="*/ 0 h 16"/>
                <a:gd name="T4" fmla="*/ 0 w 41"/>
                <a:gd name="T5" fmla="*/ 16 h 16"/>
                <a:gd name="T6" fmla="*/ 0 w 41"/>
                <a:gd name="T7" fmla="*/ 16 h 16"/>
                <a:gd name="T8" fmla="*/ 0 w 41"/>
                <a:gd name="T9" fmla="*/ 16 h 16"/>
              </a:gdLst>
              <a:ahLst/>
              <a:cxnLst>
                <a:cxn ang="0">
                  <a:pos x="T0" y="T1"/>
                </a:cxn>
                <a:cxn ang="0">
                  <a:pos x="T2" y="T3"/>
                </a:cxn>
                <a:cxn ang="0">
                  <a:pos x="T4" y="T5"/>
                </a:cxn>
                <a:cxn ang="0">
                  <a:pos x="T6" y="T7"/>
                </a:cxn>
                <a:cxn ang="0">
                  <a:pos x="T8" y="T9"/>
                </a:cxn>
              </a:cxnLst>
              <a:rect l="0" t="0" r="r" b="b"/>
              <a:pathLst>
                <a:path w="41" h="16">
                  <a:moveTo>
                    <a:pt x="0" y="16"/>
                  </a:moveTo>
                  <a:lnTo>
                    <a:pt x="41" y="0"/>
                  </a:lnTo>
                  <a:lnTo>
                    <a:pt x="0" y="16"/>
                  </a:lnTo>
                  <a:lnTo>
                    <a:pt x="0" y="16"/>
                  </a:lnTo>
                  <a:lnTo>
                    <a:pt x="0" y="16"/>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9" name="Freeform 974">
              <a:extLst>
                <a:ext uri="{FF2B5EF4-FFF2-40B4-BE49-F238E27FC236}">
                  <a16:creationId xmlns:a16="http://schemas.microsoft.com/office/drawing/2014/main" id="{175B3CC4-9A13-4195-8C6F-C96C15885755}"/>
                </a:ext>
              </a:extLst>
            </p:cNvPr>
            <p:cNvSpPr>
              <a:spLocks/>
            </p:cNvSpPr>
            <p:nvPr/>
          </p:nvSpPr>
          <p:spPr bwMode="auto">
            <a:xfrm>
              <a:off x="15205791" y="4515736"/>
              <a:ext cx="28100" cy="60884"/>
            </a:xfrm>
            <a:custGeom>
              <a:avLst/>
              <a:gdLst>
                <a:gd name="T0" fmla="*/ 18 w 18"/>
                <a:gd name="T1" fmla="*/ 0 h 39"/>
                <a:gd name="T2" fmla="*/ 0 w 18"/>
                <a:gd name="T3" fmla="*/ 39 h 39"/>
                <a:gd name="T4" fmla="*/ 18 w 18"/>
                <a:gd name="T5" fmla="*/ 0 h 39"/>
                <a:gd name="T6" fmla="*/ 18 w 18"/>
                <a:gd name="T7" fmla="*/ 0 h 39"/>
                <a:gd name="T8" fmla="*/ 18 w 18"/>
                <a:gd name="T9" fmla="*/ 0 h 39"/>
              </a:gdLst>
              <a:ahLst/>
              <a:cxnLst>
                <a:cxn ang="0">
                  <a:pos x="T0" y="T1"/>
                </a:cxn>
                <a:cxn ang="0">
                  <a:pos x="T2" y="T3"/>
                </a:cxn>
                <a:cxn ang="0">
                  <a:pos x="T4" y="T5"/>
                </a:cxn>
                <a:cxn ang="0">
                  <a:pos x="T6" y="T7"/>
                </a:cxn>
                <a:cxn ang="0">
                  <a:pos x="T8" y="T9"/>
                </a:cxn>
              </a:cxnLst>
              <a:rect l="0" t="0" r="r" b="b"/>
              <a:pathLst>
                <a:path w="18" h="39">
                  <a:moveTo>
                    <a:pt x="18" y="0"/>
                  </a:moveTo>
                  <a:lnTo>
                    <a:pt x="0" y="39"/>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0" name="Freeform 975">
              <a:extLst>
                <a:ext uri="{FF2B5EF4-FFF2-40B4-BE49-F238E27FC236}">
                  <a16:creationId xmlns:a16="http://schemas.microsoft.com/office/drawing/2014/main" id="{B1CAB84B-B352-4032-991A-ED3DC354DB7C}"/>
                </a:ext>
              </a:extLst>
            </p:cNvPr>
            <p:cNvSpPr>
              <a:spLocks/>
            </p:cNvSpPr>
            <p:nvPr/>
          </p:nvSpPr>
          <p:spPr bwMode="auto">
            <a:xfrm>
              <a:off x="15207352" y="4561009"/>
              <a:ext cx="34345" cy="15611"/>
            </a:xfrm>
            <a:custGeom>
              <a:avLst/>
              <a:gdLst>
                <a:gd name="T0" fmla="*/ 0 w 22"/>
                <a:gd name="T1" fmla="*/ 10 h 10"/>
                <a:gd name="T2" fmla="*/ 22 w 22"/>
                <a:gd name="T3" fmla="*/ 0 h 10"/>
                <a:gd name="T4" fmla="*/ 0 w 22"/>
                <a:gd name="T5" fmla="*/ 10 h 10"/>
                <a:gd name="T6" fmla="*/ 0 w 22"/>
                <a:gd name="T7" fmla="*/ 10 h 10"/>
                <a:gd name="T8" fmla="*/ 0 w 22"/>
                <a:gd name="T9" fmla="*/ 10 h 10"/>
              </a:gdLst>
              <a:ahLst/>
              <a:cxnLst>
                <a:cxn ang="0">
                  <a:pos x="T0" y="T1"/>
                </a:cxn>
                <a:cxn ang="0">
                  <a:pos x="T2" y="T3"/>
                </a:cxn>
                <a:cxn ang="0">
                  <a:pos x="T4" y="T5"/>
                </a:cxn>
                <a:cxn ang="0">
                  <a:pos x="T6" y="T7"/>
                </a:cxn>
                <a:cxn ang="0">
                  <a:pos x="T8" y="T9"/>
                </a:cxn>
              </a:cxnLst>
              <a:rect l="0" t="0" r="r" b="b"/>
              <a:pathLst>
                <a:path w="22" h="10">
                  <a:moveTo>
                    <a:pt x="0" y="10"/>
                  </a:moveTo>
                  <a:lnTo>
                    <a:pt x="22" y="0"/>
                  </a:lnTo>
                  <a:lnTo>
                    <a:pt x="0" y="10"/>
                  </a:lnTo>
                  <a:lnTo>
                    <a:pt x="0" y="10"/>
                  </a:lnTo>
                  <a:lnTo>
                    <a:pt x="0" y="1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1" name="Freeform 976">
              <a:extLst>
                <a:ext uri="{FF2B5EF4-FFF2-40B4-BE49-F238E27FC236}">
                  <a16:creationId xmlns:a16="http://schemas.microsoft.com/office/drawing/2014/main" id="{7372D8D4-F2FF-4F6B-86E3-65D43A37A0B3}"/>
                </a:ext>
              </a:extLst>
            </p:cNvPr>
            <p:cNvSpPr>
              <a:spLocks/>
            </p:cNvSpPr>
            <p:nvPr/>
          </p:nvSpPr>
          <p:spPr bwMode="auto">
            <a:xfrm>
              <a:off x="15240135" y="4561009"/>
              <a:ext cx="70251" cy="54640"/>
            </a:xfrm>
            <a:custGeom>
              <a:avLst/>
              <a:gdLst>
                <a:gd name="T0" fmla="*/ 0 w 45"/>
                <a:gd name="T1" fmla="*/ 0 h 35"/>
                <a:gd name="T2" fmla="*/ 45 w 45"/>
                <a:gd name="T3" fmla="*/ 35 h 35"/>
                <a:gd name="T4" fmla="*/ 0 w 45"/>
                <a:gd name="T5" fmla="*/ 0 h 35"/>
                <a:gd name="T6" fmla="*/ 0 w 45"/>
                <a:gd name="T7" fmla="*/ 0 h 35"/>
                <a:gd name="T8" fmla="*/ 0 w 45"/>
                <a:gd name="T9" fmla="*/ 0 h 35"/>
              </a:gdLst>
              <a:ahLst/>
              <a:cxnLst>
                <a:cxn ang="0">
                  <a:pos x="T0" y="T1"/>
                </a:cxn>
                <a:cxn ang="0">
                  <a:pos x="T2" y="T3"/>
                </a:cxn>
                <a:cxn ang="0">
                  <a:pos x="T4" y="T5"/>
                </a:cxn>
                <a:cxn ang="0">
                  <a:pos x="T6" y="T7"/>
                </a:cxn>
                <a:cxn ang="0">
                  <a:pos x="T8" y="T9"/>
                </a:cxn>
              </a:cxnLst>
              <a:rect l="0" t="0" r="r" b="b"/>
              <a:pathLst>
                <a:path w="45" h="35">
                  <a:moveTo>
                    <a:pt x="0" y="0"/>
                  </a:moveTo>
                  <a:lnTo>
                    <a:pt x="45" y="35"/>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2" name="Line 977">
              <a:extLst>
                <a:ext uri="{FF2B5EF4-FFF2-40B4-BE49-F238E27FC236}">
                  <a16:creationId xmlns:a16="http://schemas.microsoft.com/office/drawing/2014/main" id="{B34EF5CC-79D6-4558-8676-C85DEE7F69E6}"/>
                </a:ext>
              </a:extLst>
            </p:cNvPr>
            <p:cNvSpPr>
              <a:spLocks noChangeShapeType="1"/>
            </p:cNvSpPr>
            <p:nvPr/>
          </p:nvSpPr>
          <p:spPr bwMode="auto">
            <a:xfrm>
              <a:off x="14497039" y="4447046"/>
              <a:ext cx="922625"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3" name="Line 978">
              <a:extLst>
                <a:ext uri="{FF2B5EF4-FFF2-40B4-BE49-F238E27FC236}">
                  <a16:creationId xmlns:a16="http://schemas.microsoft.com/office/drawing/2014/main" id="{3316F660-8974-42F4-88E4-1FD628F23425}"/>
                </a:ext>
              </a:extLst>
            </p:cNvPr>
            <p:cNvSpPr>
              <a:spLocks noChangeShapeType="1"/>
            </p:cNvSpPr>
            <p:nvPr/>
          </p:nvSpPr>
          <p:spPr bwMode="auto">
            <a:xfrm>
              <a:off x="15077778" y="4447046"/>
              <a:ext cx="46834" cy="35906"/>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4" name="Line 979">
              <a:extLst>
                <a:ext uri="{FF2B5EF4-FFF2-40B4-BE49-F238E27FC236}">
                  <a16:creationId xmlns:a16="http://schemas.microsoft.com/office/drawing/2014/main" id="{0DE4D94D-B654-46C4-82C5-46661F7F8AFE}"/>
                </a:ext>
              </a:extLst>
            </p:cNvPr>
            <p:cNvSpPr>
              <a:spLocks noChangeShapeType="1"/>
            </p:cNvSpPr>
            <p:nvPr/>
          </p:nvSpPr>
          <p:spPr bwMode="auto">
            <a:xfrm>
              <a:off x="15124612" y="4482952"/>
              <a:ext cx="0"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5" name="Line 980">
              <a:extLst>
                <a:ext uri="{FF2B5EF4-FFF2-40B4-BE49-F238E27FC236}">
                  <a16:creationId xmlns:a16="http://schemas.microsoft.com/office/drawing/2014/main" id="{CB74FB97-A8C2-441C-8321-07E9D8136752}"/>
                </a:ext>
              </a:extLst>
            </p:cNvPr>
            <p:cNvSpPr>
              <a:spLocks noChangeShapeType="1"/>
            </p:cNvSpPr>
            <p:nvPr/>
          </p:nvSpPr>
          <p:spPr bwMode="auto">
            <a:xfrm flipV="1">
              <a:off x="15124612" y="4482952"/>
              <a:ext cx="62445"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6" name="Line 981">
              <a:extLst>
                <a:ext uri="{FF2B5EF4-FFF2-40B4-BE49-F238E27FC236}">
                  <a16:creationId xmlns:a16="http://schemas.microsoft.com/office/drawing/2014/main" id="{1C7EC183-6F38-44B5-BE97-DF4EBF535BDD}"/>
                </a:ext>
              </a:extLst>
            </p:cNvPr>
            <p:cNvSpPr>
              <a:spLocks noChangeShapeType="1"/>
            </p:cNvSpPr>
            <p:nvPr/>
          </p:nvSpPr>
          <p:spPr bwMode="auto">
            <a:xfrm flipH="1">
              <a:off x="15162079" y="4482952"/>
              <a:ext cx="28100" cy="640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7" name="Line 982">
              <a:extLst>
                <a:ext uri="{FF2B5EF4-FFF2-40B4-BE49-F238E27FC236}">
                  <a16:creationId xmlns:a16="http://schemas.microsoft.com/office/drawing/2014/main" id="{314A8F61-FE7C-44DC-9E5F-B017C9880EC6}"/>
                </a:ext>
              </a:extLst>
            </p:cNvPr>
            <p:cNvSpPr>
              <a:spLocks noChangeShapeType="1"/>
            </p:cNvSpPr>
            <p:nvPr/>
          </p:nvSpPr>
          <p:spPr bwMode="auto">
            <a:xfrm flipV="1">
              <a:off x="15162079" y="4520419"/>
              <a:ext cx="64006" cy="24978"/>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8" name="Line 983">
              <a:extLst>
                <a:ext uri="{FF2B5EF4-FFF2-40B4-BE49-F238E27FC236}">
                  <a16:creationId xmlns:a16="http://schemas.microsoft.com/office/drawing/2014/main" id="{73A44684-687D-4DA0-AB95-2A508D05E6A8}"/>
                </a:ext>
              </a:extLst>
            </p:cNvPr>
            <p:cNvSpPr>
              <a:spLocks noChangeShapeType="1"/>
            </p:cNvSpPr>
            <p:nvPr/>
          </p:nvSpPr>
          <p:spPr bwMode="auto">
            <a:xfrm flipH="1">
              <a:off x="15205791" y="4515736"/>
              <a:ext cx="28100" cy="60884"/>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9" name="Line 984">
              <a:extLst>
                <a:ext uri="{FF2B5EF4-FFF2-40B4-BE49-F238E27FC236}">
                  <a16:creationId xmlns:a16="http://schemas.microsoft.com/office/drawing/2014/main" id="{1B93F30E-444B-42DB-B465-17759B34F597}"/>
                </a:ext>
              </a:extLst>
            </p:cNvPr>
            <p:cNvSpPr>
              <a:spLocks noChangeShapeType="1"/>
            </p:cNvSpPr>
            <p:nvPr/>
          </p:nvSpPr>
          <p:spPr bwMode="auto">
            <a:xfrm flipV="1">
              <a:off x="15207352" y="4561009"/>
              <a:ext cx="34345" cy="1561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0" name="Line 985">
              <a:extLst>
                <a:ext uri="{FF2B5EF4-FFF2-40B4-BE49-F238E27FC236}">
                  <a16:creationId xmlns:a16="http://schemas.microsoft.com/office/drawing/2014/main" id="{83888A4D-5601-4A18-9608-9E0376F05AAA}"/>
                </a:ext>
              </a:extLst>
            </p:cNvPr>
            <p:cNvSpPr>
              <a:spLocks noChangeShapeType="1"/>
            </p:cNvSpPr>
            <p:nvPr/>
          </p:nvSpPr>
          <p:spPr bwMode="auto">
            <a:xfrm>
              <a:off x="15240135" y="4561009"/>
              <a:ext cx="70251" cy="54640"/>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1" name="Oval 986">
              <a:extLst>
                <a:ext uri="{FF2B5EF4-FFF2-40B4-BE49-F238E27FC236}">
                  <a16:creationId xmlns:a16="http://schemas.microsoft.com/office/drawing/2014/main" id="{795A6E76-7A5F-4B6C-92C0-B4F43B8F4517}"/>
                </a:ext>
              </a:extLst>
            </p:cNvPr>
            <p:cNvSpPr>
              <a:spLocks noChangeArrowheads="1"/>
            </p:cNvSpPr>
            <p:nvPr/>
          </p:nvSpPr>
          <p:spPr bwMode="auto">
            <a:xfrm>
              <a:off x="15062167" y="4426751"/>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2" name="Oval 987">
              <a:extLst>
                <a:ext uri="{FF2B5EF4-FFF2-40B4-BE49-F238E27FC236}">
                  <a16:creationId xmlns:a16="http://schemas.microsoft.com/office/drawing/2014/main" id="{1A715FC9-B970-4DE3-BA6D-5CF693EB5CA1}"/>
                </a:ext>
              </a:extLst>
            </p:cNvPr>
            <p:cNvSpPr>
              <a:spLocks noChangeArrowheads="1"/>
            </p:cNvSpPr>
            <p:nvPr/>
          </p:nvSpPr>
          <p:spPr bwMode="auto">
            <a:xfrm>
              <a:off x="15062167" y="4426751"/>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3" name="Oval 988">
              <a:extLst>
                <a:ext uri="{FF2B5EF4-FFF2-40B4-BE49-F238E27FC236}">
                  <a16:creationId xmlns:a16="http://schemas.microsoft.com/office/drawing/2014/main" id="{04071BCA-72C9-4BFA-82F7-AED8EFEC7300}"/>
                </a:ext>
              </a:extLst>
            </p:cNvPr>
            <p:cNvSpPr>
              <a:spLocks noChangeArrowheads="1"/>
            </p:cNvSpPr>
            <p:nvPr/>
          </p:nvSpPr>
          <p:spPr bwMode="auto">
            <a:xfrm>
              <a:off x="15062167" y="4426751"/>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4" name="Oval 989">
              <a:extLst>
                <a:ext uri="{FF2B5EF4-FFF2-40B4-BE49-F238E27FC236}">
                  <a16:creationId xmlns:a16="http://schemas.microsoft.com/office/drawing/2014/main" id="{E53B8FB6-BFC5-4707-B9B3-8362EFAAAFA1}"/>
                </a:ext>
              </a:extLst>
            </p:cNvPr>
            <p:cNvSpPr>
              <a:spLocks noChangeArrowheads="1"/>
            </p:cNvSpPr>
            <p:nvPr/>
          </p:nvSpPr>
          <p:spPr bwMode="auto">
            <a:xfrm>
              <a:off x="15062167" y="4426751"/>
              <a:ext cx="39028"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5" name="Oval 990">
              <a:extLst>
                <a:ext uri="{FF2B5EF4-FFF2-40B4-BE49-F238E27FC236}">
                  <a16:creationId xmlns:a16="http://schemas.microsoft.com/office/drawing/2014/main" id="{667CE076-E671-4915-94A0-5CA52EC2A61E}"/>
                </a:ext>
              </a:extLst>
            </p:cNvPr>
            <p:cNvSpPr>
              <a:spLocks noChangeArrowheads="1"/>
            </p:cNvSpPr>
            <p:nvPr/>
          </p:nvSpPr>
          <p:spPr bwMode="auto">
            <a:xfrm>
              <a:off x="15062167" y="4426751"/>
              <a:ext cx="39028"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6" name="Oval 991">
              <a:extLst>
                <a:ext uri="{FF2B5EF4-FFF2-40B4-BE49-F238E27FC236}">
                  <a16:creationId xmlns:a16="http://schemas.microsoft.com/office/drawing/2014/main" id="{449C99B1-48AC-4B68-9CCC-0D2FBDEEE98F}"/>
                </a:ext>
              </a:extLst>
            </p:cNvPr>
            <p:cNvSpPr>
              <a:spLocks noChangeArrowheads="1"/>
            </p:cNvSpPr>
            <p:nvPr/>
          </p:nvSpPr>
          <p:spPr bwMode="auto">
            <a:xfrm>
              <a:off x="15286969" y="4587548"/>
              <a:ext cx="39028" cy="4215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7" name="Oval 992">
              <a:extLst>
                <a:ext uri="{FF2B5EF4-FFF2-40B4-BE49-F238E27FC236}">
                  <a16:creationId xmlns:a16="http://schemas.microsoft.com/office/drawing/2014/main" id="{292CBEC8-CDF4-42D1-88B1-827385DEAB36}"/>
                </a:ext>
              </a:extLst>
            </p:cNvPr>
            <p:cNvSpPr>
              <a:spLocks noChangeArrowheads="1"/>
            </p:cNvSpPr>
            <p:nvPr/>
          </p:nvSpPr>
          <p:spPr bwMode="auto">
            <a:xfrm>
              <a:off x="15286969" y="4587548"/>
              <a:ext cx="39028" cy="4215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8" name="Oval 993">
              <a:extLst>
                <a:ext uri="{FF2B5EF4-FFF2-40B4-BE49-F238E27FC236}">
                  <a16:creationId xmlns:a16="http://schemas.microsoft.com/office/drawing/2014/main" id="{FA2E7344-4D23-40CB-80CB-D9A7D12D9819}"/>
                </a:ext>
              </a:extLst>
            </p:cNvPr>
            <p:cNvSpPr>
              <a:spLocks noChangeArrowheads="1"/>
            </p:cNvSpPr>
            <p:nvPr/>
          </p:nvSpPr>
          <p:spPr bwMode="auto">
            <a:xfrm>
              <a:off x="15286969" y="4587548"/>
              <a:ext cx="39028" cy="4215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9" name="Oval 994">
              <a:extLst>
                <a:ext uri="{FF2B5EF4-FFF2-40B4-BE49-F238E27FC236}">
                  <a16:creationId xmlns:a16="http://schemas.microsoft.com/office/drawing/2014/main" id="{33B9CC0C-CB71-446F-AA20-B39F105F1767}"/>
                </a:ext>
              </a:extLst>
            </p:cNvPr>
            <p:cNvSpPr>
              <a:spLocks noChangeArrowheads="1"/>
            </p:cNvSpPr>
            <p:nvPr/>
          </p:nvSpPr>
          <p:spPr bwMode="auto">
            <a:xfrm>
              <a:off x="15286969" y="4587548"/>
              <a:ext cx="39028" cy="42151"/>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0" name="Oval 995">
              <a:extLst>
                <a:ext uri="{FF2B5EF4-FFF2-40B4-BE49-F238E27FC236}">
                  <a16:creationId xmlns:a16="http://schemas.microsoft.com/office/drawing/2014/main" id="{A9480985-4874-4D0C-BAD0-695BDDCC4CC6}"/>
                </a:ext>
              </a:extLst>
            </p:cNvPr>
            <p:cNvSpPr>
              <a:spLocks noChangeArrowheads="1"/>
            </p:cNvSpPr>
            <p:nvPr/>
          </p:nvSpPr>
          <p:spPr bwMode="auto">
            <a:xfrm>
              <a:off x="15286969" y="4587548"/>
              <a:ext cx="39028" cy="42151"/>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1" name="Freeform 996">
              <a:extLst>
                <a:ext uri="{FF2B5EF4-FFF2-40B4-BE49-F238E27FC236}">
                  <a16:creationId xmlns:a16="http://schemas.microsoft.com/office/drawing/2014/main" id="{062B30B3-D538-4494-A7AC-AD22B346EAC1}"/>
                </a:ext>
              </a:extLst>
            </p:cNvPr>
            <p:cNvSpPr>
              <a:spLocks/>
            </p:cNvSpPr>
            <p:nvPr/>
          </p:nvSpPr>
          <p:spPr bwMode="auto">
            <a:xfrm>
              <a:off x="14492356" y="4812352"/>
              <a:ext cx="922625" cy="0"/>
            </a:xfrm>
            <a:custGeom>
              <a:avLst/>
              <a:gdLst>
                <a:gd name="T0" fmla="*/ 0 w 591"/>
                <a:gd name="T1" fmla="*/ 591 w 591"/>
                <a:gd name="T2" fmla="*/ 0 w 591"/>
                <a:gd name="T3" fmla="*/ 0 w 591"/>
                <a:gd name="T4" fmla="*/ 0 w 591"/>
              </a:gdLst>
              <a:ahLst/>
              <a:cxnLst>
                <a:cxn ang="0">
                  <a:pos x="T0" y="0"/>
                </a:cxn>
                <a:cxn ang="0">
                  <a:pos x="T1" y="0"/>
                </a:cxn>
                <a:cxn ang="0">
                  <a:pos x="T2" y="0"/>
                </a:cxn>
                <a:cxn ang="0">
                  <a:pos x="T3" y="0"/>
                </a:cxn>
                <a:cxn ang="0">
                  <a:pos x="T4" y="0"/>
                </a:cxn>
              </a:cxnLst>
              <a:rect l="0" t="0" r="r" b="b"/>
              <a:pathLst>
                <a:path w="591">
                  <a:moveTo>
                    <a:pt x="0" y="0"/>
                  </a:moveTo>
                  <a:lnTo>
                    <a:pt x="59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2" name="Freeform 997">
              <a:extLst>
                <a:ext uri="{FF2B5EF4-FFF2-40B4-BE49-F238E27FC236}">
                  <a16:creationId xmlns:a16="http://schemas.microsoft.com/office/drawing/2014/main" id="{2624548B-D54A-4C03-9A59-E9B40518107D}"/>
                </a:ext>
              </a:extLst>
            </p:cNvPr>
            <p:cNvSpPr>
              <a:spLocks/>
            </p:cNvSpPr>
            <p:nvPr/>
          </p:nvSpPr>
          <p:spPr bwMode="auto">
            <a:xfrm>
              <a:off x="15297897" y="4723367"/>
              <a:ext cx="7806" cy="1038155"/>
            </a:xfrm>
            <a:custGeom>
              <a:avLst/>
              <a:gdLst>
                <a:gd name="T0" fmla="*/ 5 w 5"/>
                <a:gd name="T1" fmla="*/ 0 h 665"/>
                <a:gd name="T2" fmla="*/ 0 w 5"/>
                <a:gd name="T3" fmla="*/ 665 h 665"/>
                <a:gd name="T4" fmla="*/ 5 w 5"/>
                <a:gd name="T5" fmla="*/ 0 h 665"/>
                <a:gd name="T6" fmla="*/ 5 w 5"/>
                <a:gd name="T7" fmla="*/ 0 h 665"/>
                <a:gd name="T8" fmla="*/ 5 w 5"/>
                <a:gd name="T9" fmla="*/ 0 h 665"/>
              </a:gdLst>
              <a:ahLst/>
              <a:cxnLst>
                <a:cxn ang="0">
                  <a:pos x="T0" y="T1"/>
                </a:cxn>
                <a:cxn ang="0">
                  <a:pos x="T2" y="T3"/>
                </a:cxn>
                <a:cxn ang="0">
                  <a:pos x="T4" y="T5"/>
                </a:cxn>
                <a:cxn ang="0">
                  <a:pos x="T6" y="T7"/>
                </a:cxn>
                <a:cxn ang="0">
                  <a:pos x="T8" y="T9"/>
                </a:cxn>
              </a:cxnLst>
              <a:rect l="0" t="0" r="r" b="b"/>
              <a:pathLst>
                <a:path w="5" h="665">
                  <a:moveTo>
                    <a:pt x="5" y="0"/>
                  </a:moveTo>
                  <a:lnTo>
                    <a:pt x="0" y="665"/>
                  </a:lnTo>
                  <a:lnTo>
                    <a:pt x="5" y="0"/>
                  </a:lnTo>
                  <a:lnTo>
                    <a:pt x="5" y="0"/>
                  </a:lnTo>
                  <a:lnTo>
                    <a:pt x="5"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3" name="Freeform 998">
              <a:extLst>
                <a:ext uri="{FF2B5EF4-FFF2-40B4-BE49-F238E27FC236}">
                  <a16:creationId xmlns:a16="http://schemas.microsoft.com/office/drawing/2014/main" id="{7D3A3A29-2788-468F-8B45-B14FEBB75D2E}"/>
                </a:ext>
              </a:extLst>
            </p:cNvPr>
            <p:cNvSpPr>
              <a:spLocks/>
            </p:cNvSpPr>
            <p:nvPr/>
          </p:nvSpPr>
          <p:spPr bwMode="auto">
            <a:xfrm>
              <a:off x="15069973" y="4812352"/>
              <a:ext cx="48395" cy="34345"/>
            </a:xfrm>
            <a:custGeom>
              <a:avLst/>
              <a:gdLst>
                <a:gd name="T0" fmla="*/ 0 w 31"/>
                <a:gd name="T1" fmla="*/ 0 h 22"/>
                <a:gd name="T2" fmla="*/ 31 w 31"/>
                <a:gd name="T3" fmla="*/ 22 h 22"/>
                <a:gd name="T4" fmla="*/ 0 w 31"/>
                <a:gd name="T5" fmla="*/ 0 h 22"/>
                <a:gd name="T6" fmla="*/ 0 w 31"/>
                <a:gd name="T7" fmla="*/ 0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22"/>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4" name="Freeform 999">
              <a:extLst>
                <a:ext uri="{FF2B5EF4-FFF2-40B4-BE49-F238E27FC236}">
                  <a16:creationId xmlns:a16="http://schemas.microsoft.com/office/drawing/2014/main" id="{EDB92EEE-92B9-43EB-BC44-F270246CBEB4}"/>
                </a:ext>
              </a:extLst>
            </p:cNvPr>
            <p:cNvSpPr>
              <a:spLocks/>
            </p:cNvSpPr>
            <p:nvPr/>
          </p:nvSpPr>
          <p:spPr bwMode="auto">
            <a:xfrm>
              <a:off x="15116806" y="4846697"/>
              <a:ext cx="1561" cy="28100"/>
            </a:xfrm>
            <a:custGeom>
              <a:avLst/>
              <a:gdLst>
                <a:gd name="T0" fmla="*/ 0 w 1"/>
                <a:gd name="T1" fmla="*/ 0 h 18"/>
                <a:gd name="T2" fmla="*/ 1 w 1"/>
                <a:gd name="T3" fmla="*/ 18 h 18"/>
                <a:gd name="T4" fmla="*/ 0 w 1"/>
                <a:gd name="T5" fmla="*/ 0 h 18"/>
                <a:gd name="T6" fmla="*/ 0 w 1"/>
                <a:gd name="T7" fmla="*/ 0 h 18"/>
                <a:gd name="T8" fmla="*/ 0 w 1"/>
                <a:gd name="T9" fmla="*/ 0 h 18"/>
              </a:gdLst>
              <a:ahLst/>
              <a:cxnLst>
                <a:cxn ang="0">
                  <a:pos x="T0" y="T1"/>
                </a:cxn>
                <a:cxn ang="0">
                  <a:pos x="T2" y="T3"/>
                </a:cxn>
                <a:cxn ang="0">
                  <a:pos x="T4" y="T5"/>
                </a:cxn>
                <a:cxn ang="0">
                  <a:pos x="T6" y="T7"/>
                </a:cxn>
                <a:cxn ang="0">
                  <a:pos x="T8" y="T9"/>
                </a:cxn>
              </a:cxnLst>
              <a:rect l="0" t="0" r="r" b="b"/>
              <a:pathLst>
                <a:path w="1" h="18">
                  <a:moveTo>
                    <a:pt x="0" y="0"/>
                  </a:moveTo>
                  <a:lnTo>
                    <a:pt x="1" y="18"/>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5" name="Freeform 1000">
              <a:extLst>
                <a:ext uri="{FF2B5EF4-FFF2-40B4-BE49-F238E27FC236}">
                  <a16:creationId xmlns:a16="http://schemas.microsoft.com/office/drawing/2014/main" id="{5DD32D01-19FF-4744-ADF9-60028B7023CB}"/>
                </a:ext>
              </a:extLst>
            </p:cNvPr>
            <p:cNvSpPr>
              <a:spLocks/>
            </p:cNvSpPr>
            <p:nvPr/>
          </p:nvSpPr>
          <p:spPr bwMode="auto">
            <a:xfrm>
              <a:off x="15116806" y="4846697"/>
              <a:ext cx="64006" cy="28100"/>
            </a:xfrm>
            <a:custGeom>
              <a:avLst/>
              <a:gdLst>
                <a:gd name="T0" fmla="*/ 0 w 41"/>
                <a:gd name="T1" fmla="*/ 18 h 18"/>
                <a:gd name="T2" fmla="*/ 41 w 41"/>
                <a:gd name="T3" fmla="*/ 0 h 18"/>
                <a:gd name="T4" fmla="*/ 0 w 41"/>
                <a:gd name="T5" fmla="*/ 18 h 18"/>
                <a:gd name="T6" fmla="*/ 0 w 41"/>
                <a:gd name="T7" fmla="*/ 18 h 18"/>
                <a:gd name="T8" fmla="*/ 0 w 41"/>
                <a:gd name="T9" fmla="*/ 18 h 18"/>
              </a:gdLst>
              <a:ahLst/>
              <a:cxnLst>
                <a:cxn ang="0">
                  <a:pos x="T0" y="T1"/>
                </a:cxn>
                <a:cxn ang="0">
                  <a:pos x="T2" y="T3"/>
                </a:cxn>
                <a:cxn ang="0">
                  <a:pos x="T4" y="T5"/>
                </a:cxn>
                <a:cxn ang="0">
                  <a:pos x="T6" y="T7"/>
                </a:cxn>
                <a:cxn ang="0">
                  <a:pos x="T8" y="T9"/>
                </a:cxn>
              </a:cxnLst>
              <a:rect l="0" t="0" r="r" b="b"/>
              <a:pathLst>
                <a:path w="41" h="18">
                  <a:moveTo>
                    <a:pt x="0" y="18"/>
                  </a:moveTo>
                  <a:lnTo>
                    <a:pt x="41" y="0"/>
                  </a:lnTo>
                  <a:lnTo>
                    <a:pt x="0" y="18"/>
                  </a:lnTo>
                  <a:lnTo>
                    <a:pt x="0" y="18"/>
                  </a:lnTo>
                  <a:lnTo>
                    <a:pt x="0" y="18"/>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6" name="Freeform 1001">
              <a:extLst>
                <a:ext uri="{FF2B5EF4-FFF2-40B4-BE49-F238E27FC236}">
                  <a16:creationId xmlns:a16="http://schemas.microsoft.com/office/drawing/2014/main" id="{8491C8A0-331A-4C52-8E04-EF68CE333954}"/>
                </a:ext>
              </a:extLst>
            </p:cNvPr>
            <p:cNvSpPr>
              <a:spLocks/>
            </p:cNvSpPr>
            <p:nvPr/>
          </p:nvSpPr>
          <p:spPr bwMode="auto">
            <a:xfrm>
              <a:off x="15157396" y="4846697"/>
              <a:ext cx="28100" cy="64007"/>
            </a:xfrm>
            <a:custGeom>
              <a:avLst/>
              <a:gdLst>
                <a:gd name="T0" fmla="*/ 18 w 18"/>
                <a:gd name="T1" fmla="*/ 0 h 41"/>
                <a:gd name="T2" fmla="*/ 0 w 18"/>
                <a:gd name="T3" fmla="*/ 41 h 41"/>
                <a:gd name="T4" fmla="*/ 18 w 18"/>
                <a:gd name="T5" fmla="*/ 0 h 41"/>
                <a:gd name="T6" fmla="*/ 18 w 18"/>
                <a:gd name="T7" fmla="*/ 0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lnTo>
                    <a:pt x="0" y="41"/>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7" name="Freeform 1002">
              <a:extLst>
                <a:ext uri="{FF2B5EF4-FFF2-40B4-BE49-F238E27FC236}">
                  <a16:creationId xmlns:a16="http://schemas.microsoft.com/office/drawing/2014/main" id="{1DDE3F33-D983-4253-BC1A-296F62F65AC3}"/>
                </a:ext>
              </a:extLst>
            </p:cNvPr>
            <p:cNvSpPr>
              <a:spLocks/>
            </p:cNvSpPr>
            <p:nvPr/>
          </p:nvSpPr>
          <p:spPr bwMode="auto">
            <a:xfrm>
              <a:off x="15157396" y="4881041"/>
              <a:ext cx="62445" cy="29662"/>
            </a:xfrm>
            <a:custGeom>
              <a:avLst/>
              <a:gdLst>
                <a:gd name="T0" fmla="*/ 0 w 40"/>
                <a:gd name="T1" fmla="*/ 19 h 19"/>
                <a:gd name="T2" fmla="*/ 40 w 40"/>
                <a:gd name="T3" fmla="*/ 0 h 19"/>
                <a:gd name="T4" fmla="*/ 0 w 40"/>
                <a:gd name="T5" fmla="*/ 19 h 19"/>
                <a:gd name="T6" fmla="*/ 0 w 40"/>
                <a:gd name="T7" fmla="*/ 19 h 19"/>
                <a:gd name="T8" fmla="*/ 0 w 40"/>
                <a:gd name="T9" fmla="*/ 19 h 19"/>
              </a:gdLst>
              <a:ahLst/>
              <a:cxnLst>
                <a:cxn ang="0">
                  <a:pos x="T0" y="T1"/>
                </a:cxn>
                <a:cxn ang="0">
                  <a:pos x="T2" y="T3"/>
                </a:cxn>
                <a:cxn ang="0">
                  <a:pos x="T4" y="T5"/>
                </a:cxn>
                <a:cxn ang="0">
                  <a:pos x="T6" y="T7"/>
                </a:cxn>
                <a:cxn ang="0">
                  <a:pos x="T8" y="T9"/>
                </a:cxn>
              </a:cxnLst>
              <a:rect l="0" t="0" r="r" b="b"/>
              <a:pathLst>
                <a:path w="40" h="19">
                  <a:moveTo>
                    <a:pt x="0" y="19"/>
                  </a:moveTo>
                  <a:lnTo>
                    <a:pt x="40"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8" name="Freeform 1003">
              <a:extLst>
                <a:ext uri="{FF2B5EF4-FFF2-40B4-BE49-F238E27FC236}">
                  <a16:creationId xmlns:a16="http://schemas.microsoft.com/office/drawing/2014/main" id="{CAE54BBD-7249-4867-988E-0EB9DD88881A}"/>
                </a:ext>
              </a:extLst>
            </p:cNvPr>
            <p:cNvSpPr>
              <a:spLocks/>
            </p:cNvSpPr>
            <p:nvPr/>
          </p:nvSpPr>
          <p:spPr bwMode="auto">
            <a:xfrm>
              <a:off x="15199546" y="4876358"/>
              <a:ext cx="26539" cy="65568"/>
            </a:xfrm>
            <a:custGeom>
              <a:avLst/>
              <a:gdLst>
                <a:gd name="T0" fmla="*/ 17 w 17"/>
                <a:gd name="T1" fmla="*/ 0 h 42"/>
                <a:gd name="T2" fmla="*/ 0 w 17"/>
                <a:gd name="T3" fmla="*/ 42 h 42"/>
                <a:gd name="T4" fmla="*/ 17 w 17"/>
                <a:gd name="T5" fmla="*/ 0 h 42"/>
                <a:gd name="T6" fmla="*/ 17 w 17"/>
                <a:gd name="T7" fmla="*/ 0 h 42"/>
                <a:gd name="T8" fmla="*/ 17 w 17"/>
                <a:gd name="T9" fmla="*/ 0 h 42"/>
              </a:gdLst>
              <a:ahLst/>
              <a:cxnLst>
                <a:cxn ang="0">
                  <a:pos x="T0" y="T1"/>
                </a:cxn>
                <a:cxn ang="0">
                  <a:pos x="T2" y="T3"/>
                </a:cxn>
                <a:cxn ang="0">
                  <a:pos x="T4" y="T5"/>
                </a:cxn>
                <a:cxn ang="0">
                  <a:pos x="T6" y="T7"/>
                </a:cxn>
                <a:cxn ang="0">
                  <a:pos x="T8" y="T9"/>
                </a:cxn>
              </a:cxnLst>
              <a:rect l="0" t="0" r="r" b="b"/>
              <a:pathLst>
                <a:path w="17" h="42">
                  <a:moveTo>
                    <a:pt x="17" y="0"/>
                  </a:moveTo>
                  <a:lnTo>
                    <a:pt x="0" y="42"/>
                  </a:lnTo>
                  <a:lnTo>
                    <a:pt x="17" y="0"/>
                  </a:lnTo>
                  <a:lnTo>
                    <a:pt x="17" y="0"/>
                  </a:lnTo>
                  <a:lnTo>
                    <a:pt x="17"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9" name="Freeform 1004">
              <a:extLst>
                <a:ext uri="{FF2B5EF4-FFF2-40B4-BE49-F238E27FC236}">
                  <a16:creationId xmlns:a16="http://schemas.microsoft.com/office/drawing/2014/main" id="{81CC3FAB-6B0E-4001-AF66-A51BA8BD79A1}"/>
                </a:ext>
              </a:extLst>
            </p:cNvPr>
            <p:cNvSpPr>
              <a:spLocks/>
            </p:cNvSpPr>
            <p:nvPr/>
          </p:nvSpPr>
          <p:spPr bwMode="auto">
            <a:xfrm>
              <a:off x="15201107" y="4923192"/>
              <a:ext cx="35906" cy="18734"/>
            </a:xfrm>
            <a:custGeom>
              <a:avLst/>
              <a:gdLst>
                <a:gd name="T0" fmla="*/ 0 w 23"/>
                <a:gd name="T1" fmla="*/ 12 h 12"/>
                <a:gd name="T2" fmla="*/ 23 w 23"/>
                <a:gd name="T3" fmla="*/ 0 h 12"/>
                <a:gd name="T4" fmla="*/ 0 w 23"/>
                <a:gd name="T5" fmla="*/ 12 h 12"/>
                <a:gd name="T6" fmla="*/ 0 w 23"/>
                <a:gd name="T7" fmla="*/ 12 h 12"/>
                <a:gd name="T8" fmla="*/ 0 w 23"/>
                <a:gd name="T9" fmla="*/ 12 h 12"/>
              </a:gdLst>
              <a:ahLst/>
              <a:cxnLst>
                <a:cxn ang="0">
                  <a:pos x="T0" y="T1"/>
                </a:cxn>
                <a:cxn ang="0">
                  <a:pos x="T2" y="T3"/>
                </a:cxn>
                <a:cxn ang="0">
                  <a:pos x="T4" y="T5"/>
                </a:cxn>
                <a:cxn ang="0">
                  <a:pos x="T6" y="T7"/>
                </a:cxn>
                <a:cxn ang="0">
                  <a:pos x="T8" y="T9"/>
                </a:cxn>
              </a:cxnLst>
              <a:rect l="0" t="0" r="r" b="b"/>
              <a:pathLst>
                <a:path w="23" h="12">
                  <a:moveTo>
                    <a:pt x="0" y="12"/>
                  </a:moveTo>
                  <a:lnTo>
                    <a:pt x="23" y="0"/>
                  </a:lnTo>
                  <a:lnTo>
                    <a:pt x="0" y="12"/>
                  </a:lnTo>
                  <a:lnTo>
                    <a:pt x="0" y="12"/>
                  </a:lnTo>
                  <a:lnTo>
                    <a:pt x="0" y="12"/>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0" name="Freeform 1005">
              <a:extLst>
                <a:ext uri="{FF2B5EF4-FFF2-40B4-BE49-F238E27FC236}">
                  <a16:creationId xmlns:a16="http://schemas.microsoft.com/office/drawing/2014/main" id="{54B9129C-FEF5-47D1-AB76-0FB7DC0D2E76}"/>
                </a:ext>
              </a:extLst>
            </p:cNvPr>
            <p:cNvSpPr>
              <a:spLocks/>
            </p:cNvSpPr>
            <p:nvPr/>
          </p:nvSpPr>
          <p:spPr bwMode="auto">
            <a:xfrm>
              <a:off x="15233891" y="4923192"/>
              <a:ext cx="70251" cy="56201"/>
            </a:xfrm>
            <a:custGeom>
              <a:avLst/>
              <a:gdLst>
                <a:gd name="T0" fmla="*/ 0 w 45"/>
                <a:gd name="T1" fmla="*/ 0 h 36"/>
                <a:gd name="T2" fmla="*/ 45 w 45"/>
                <a:gd name="T3" fmla="*/ 36 h 36"/>
                <a:gd name="T4" fmla="*/ 0 w 45"/>
                <a:gd name="T5" fmla="*/ 0 h 36"/>
                <a:gd name="T6" fmla="*/ 0 w 45"/>
                <a:gd name="T7" fmla="*/ 0 h 36"/>
                <a:gd name="T8" fmla="*/ 0 w 45"/>
                <a:gd name="T9" fmla="*/ 0 h 36"/>
              </a:gdLst>
              <a:ahLst/>
              <a:cxnLst>
                <a:cxn ang="0">
                  <a:pos x="T0" y="T1"/>
                </a:cxn>
                <a:cxn ang="0">
                  <a:pos x="T2" y="T3"/>
                </a:cxn>
                <a:cxn ang="0">
                  <a:pos x="T4" y="T5"/>
                </a:cxn>
                <a:cxn ang="0">
                  <a:pos x="T6" y="T7"/>
                </a:cxn>
                <a:cxn ang="0">
                  <a:pos x="T8" y="T9"/>
                </a:cxn>
              </a:cxnLst>
              <a:rect l="0" t="0" r="r" b="b"/>
              <a:pathLst>
                <a:path w="45" h="36">
                  <a:moveTo>
                    <a:pt x="0" y="0"/>
                  </a:moveTo>
                  <a:lnTo>
                    <a:pt x="45" y="36"/>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1" name="Line 1006">
              <a:extLst>
                <a:ext uri="{FF2B5EF4-FFF2-40B4-BE49-F238E27FC236}">
                  <a16:creationId xmlns:a16="http://schemas.microsoft.com/office/drawing/2014/main" id="{EAF981EA-9309-4EB5-A3CD-0214C0E34E3B}"/>
                </a:ext>
              </a:extLst>
            </p:cNvPr>
            <p:cNvSpPr>
              <a:spLocks noChangeShapeType="1"/>
            </p:cNvSpPr>
            <p:nvPr/>
          </p:nvSpPr>
          <p:spPr bwMode="auto">
            <a:xfrm>
              <a:off x="14492356" y="4812352"/>
              <a:ext cx="922625"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2" name="Line 1007">
              <a:extLst>
                <a:ext uri="{FF2B5EF4-FFF2-40B4-BE49-F238E27FC236}">
                  <a16:creationId xmlns:a16="http://schemas.microsoft.com/office/drawing/2014/main" id="{D3236BB1-87D6-4F30-87B4-659A024708FD}"/>
                </a:ext>
              </a:extLst>
            </p:cNvPr>
            <p:cNvSpPr>
              <a:spLocks noChangeShapeType="1"/>
            </p:cNvSpPr>
            <p:nvPr/>
          </p:nvSpPr>
          <p:spPr bwMode="auto">
            <a:xfrm flipH="1">
              <a:off x="15297897" y="4723367"/>
              <a:ext cx="7806" cy="1038155"/>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3" name="Line 1008">
              <a:extLst>
                <a:ext uri="{FF2B5EF4-FFF2-40B4-BE49-F238E27FC236}">
                  <a16:creationId xmlns:a16="http://schemas.microsoft.com/office/drawing/2014/main" id="{761638FA-1F2C-4B08-B882-222A3C4647F1}"/>
                </a:ext>
              </a:extLst>
            </p:cNvPr>
            <p:cNvSpPr>
              <a:spLocks noChangeShapeType="1"/>
            </p:cNvSpPr>
            <p:nvPr/>
          </p:nvSpPr>
          <p:spPr bwMode="auto">
            <a:xfrm>
              <a:off x="15069973" y="4812352"/>
              <a:ext cx="48395" cy="343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4" name="Line 1010">
              <a:extLst>
                <a:ext uri="{FF2B5EF4-FFF2-40B4-BE49-F238E27FC236}">
                  <a16:creationId xmlns:a16="http://schemas.microsoft.com/office/drawing/2014/main" id="{FCA41D92-6BF0-45EF-95F4-380D9A8902C3}"/>
                </a:ext>
              </a:extLst>
            </p:cNvPr>
            <p:cNvSpPr>
              <a:spLocks noChangeShapeType="1"/>
            </p:cNvSpPr>
            <p:nvPr/>
          </p:nvSpPr>
          <p:spPr bwMode="auto">
            <a:xfrm>
              <a:off x="15116853" y="4846721"/>
              <a:ext cx="1561" cy="281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5" name="Line 1011">
              <a:extLst>
                <a:ext uri="{FF2B5EF4-FFF2-40B4-BE49-F238E27FC236}">
                  <a16:creationId xmlns:a16="http://schemas.microsoft.com/office/drawing/2014/main" id="{5929FB77-AD29-475F-A432-7AA6D696FD62}"/>
                </a:ext>
              </a:extLst>
            </p:cNvPr>
            <p:cNvSpPr>
              <a:spLocks noChangeShapeType="1"/>
            </p:cNvSpPr>
            <p:nvPr/>
          </p:nvSpPr>
          <p:spPr bwMode="auto">
            <a:xfrm flipV="1">
              <a:off x="15116853" y="4846721"/>
              <a:ext cx="64007" cy="281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6" name="Line 1012">
              <a:extLst>
                <a:ext uri="{FF2B5EF4-FFF2-40B4-BE49-F238E27FC236}">
                  <a16:creationId xmlns:a16="http://schemas.microsoft.com/office/drawing/2014/main" id="{76C75511-1A55-4E91-A46F-31527D935D05}"/>
                </a:ext>
              </a:extLst>
            </p:cNvPr>
            <p:cNvSpPr>
              <a:spLocks noChangeShapeType="1"/>
            </p:cNvSpPr>
            <p:nvPr/>
          </p:nvSpPr>
          <p:spPr bwMode="auto">
            <a:xfrm flipH="1">
              <a:off x="15157443" y="4846721"/>
              <a:ext cx="28101" cy="640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7" name="Line 1013">
              <a:extLst>
                <a:ext uri="{FF2B5EF4-FFF2-40B4-BE49-F238E27FC236}">
                  <a16:creationId xmlns:a16="http://schemas.microsoft.com/office/drawing/2014/main" id="{7BC724BE-44E0-480D-B716-2080F7A55C8D}"/>
                </a:ext>
              </a:extLst>
            </p:cNvPr>
            <p:cNvSpPr>
              <a:spLocks noChangeShapeType="1"/>
            </p:cNvSpPr>
            <p:nvPr/>
          </p:nvSpPr>
          <p:spPr bwMode="auto">
            <a:xfrm flipV="1">
              <a:off x="15157443" y="4881066"/>
              <a:ext cx="62446"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8" name="Line 1014">
              <a:extLst>
                <a:ext uri="{FF2B5EF4-FFF2-40B4-BE49-F238E27FC236}">
                  <a16:creationId xmlns:a16="http://schemas.microsoft.com/office/drawing/2014/main" id="{A1274CB7-CDD3-4858-8E0D-C16A9F3622EC}"/>
                </a:ext>
              </a:extLst>
            </p:cNvPr>
            <p:cNvSpPr>
              <a:spLocks noChangeShapeType="1"/>
            </p:cNvSpPr>
            <p:nvPr/>
          </p:nvSpPr>
          <p:spPr bwMode="auto">
            <a:xfrm flipH="1">
              <a:off x="15199594" y="4876382"/>
              <a:ext cx="26539" cy="65568"/>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9" name="Line 1015">
              <a:extLst>
                <a:ext uri="{FF2B5EF4-FFF2-40B4-BE49-F238E27FC236}">
                  <a16:creationId xmlns:a16="http://schemas.microsoft.com/office/drawing/2014/main" id="{755E2389-69BA-472C-B31B-1ACCE0840019}"/>
                </a:ext>
              </a:extLst>
            </p:cNvPr>
            <p:cNvSpPr>
              <a:spLocks noChangeShapeType="1"/>
            </p:cNvSpPr>
            <p:nvPr/>
          </p:nvSpPr>
          <p:spPr bwMode="auto">
            <a:xfrm flipV="1">
              <a:off x="15201155" y="4923217"/>
              <a:ext cx="35906" cy="18734"/>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0" name="Line 1016">
              <a:extLst>
                <a:ext uri="{FF2B5EF4-FFF2-40B4-BE49-F238E27FC236}">
                  <a16:creationId xmlns:a16="http://schemas.microsoft.com/office/drawing/2014/main" id="{9DC859A1-7CE9-4111-B610-035A256301AF}"/>
                </a:ext>
              </a:extLst>
            </p:cNvPr>
            <p:cNvSpPr>
              <a:spLocks noChangeShapeType="1"/>
            </p:cNvSpPr>
            <p:nvPr/>
          </p:nvSpPr>
          <p:spPr bwMode="auto">
            <a:xfrm>
              <a:off x="15233939" y="4923217"/>
              <a:ext cx="70251" cy="56201"/>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1" name="Oval 1017">
              <a:extLst>
                <a:ext uri="{FF2B5EF4-FFF2-40B4-BE49-F238E27FC236}">
                  <a16:creationId xmlns:a16="http://schemas.microsoft.com/office/drawing/2014/main" id="{4F541C84-C53E-4921-8502-8D3D56FDF7C3}"/>
                </a:ext>
              </a:extLst>
            </p:cNvPr>
            <p:cNvSpPr>
              <a:spLocks noChangeArrowheads="1"/>
            </p:cNvSpPr>
            <p:nvPr/>
          </p:nvSpPr>
          <p:spPr bwMode="auto">
            <a:xfrm>
              <a:off x="15055969" y="4790520"/>
              <a:ext cx="39029" cy="39029"/>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2" name="Oval 1018">
              <a:extLst>
                <a:ext uri="{FF2B5EF4-FFF2-40B4-BE49-F238E27FC236}">
                  <a16:creationId xmlns:a16="http://schemas.microsoft.com/office/drawing/2014/main" id="{F6DE1F4F-9EC8-4087-A949-848BE9C5F378}"/>
                </a:ext>
              </a:extLst>
            </p:cNvPr>
            <p:cNvSpPr>
              <a:spLocks noChangeArrowheads="1"/>
            </p:cNvSpPr>
            <p:nvPr/>
          </p:nvSpPr>
          <p:spPr bwMode="auto">
            <a:xfrm>
              <a:off x="15055969" y="4790520"/>
              <a:ext cx="39029" cy="39029"/>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3" name="Oval 1019">
              <a:extLst>
                <a:ext uri="{FF2B5EF4-FFF2-40B4-BE49-F238E27FC236}">
                  <a16:creationId xmlns:a16="http://schemas.microsoft.com/office/drawing/2014/main" id="{02B9F0FC-6BF0-49C6-B64F-85362E18407C}"/>
                </a:ext>
              </a:extLst>
            </p:cNvPr>
            <p:cNvSpPr>
              <a:spLocks noChangeArrowheads="1"/>
            </p:cNvSpPr>
            <p:nvPr/>
          </p:nvSpPr>
          <p:spPr bwMode="auto">
            <a:xfrm>
              <a:off x="15055969" y="4790520"/>
              <a:ext cx="39029" cy="39029"/>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4" name="Oval 1020">
              <a:extLst>
                <a:ext uri="{FF2B5EF4-FFF2-40B4-BE49-F238E27FC236}">
                  <a16:creationId xmlns:a16="http://schemas.microsoft.com/office/drawing/2014/main" id="{82411D66-1822-49C8-8721-97740E6397DC}"/>
                </a:ext>
              </a:extLst>
            </p:cNvPr>
            <p:cNvSpPr>
              <a:spLocks noChangeArrowheads="1"/>
            </p:cNvSpPr>
            <p:nvPr/>
          </p:nvSpPr>
          <p:spPr bwMode="auto">
            <a:xfrm>
              <a:off x="15055969" y="4790520"/>
              <a:ext cx="39029" cy="39029"/>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5" name="Oval 1021">
              <a:extLst>
                <a:ext uri="{FF2B5EF4-FFF2-40B4-BE49-F238E27FC236}">
                  <a16:creationId xmlns:a16="http://schemas.microsoft.com/office/drawing/2014/main" id="{BCA2BD96-52FF-4BA2-9CCE-5C78FB0782FC}"/>
                </a:ext>
              </a:extLst>
            </p:cNvPr>
            <p:cNvSpPr>
              <a:spLocks noChangeArrowheads="1"/>
            </p:cNvSpPr>
            <p:nvPr/>
          </p:nvSpPr>
          <p:spPr bwMode="auto">
            <a:xfrm>
              <a:off x="15055969" y="4790520"/>
              <a:ext cx="39029" cy="39029"/>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6" name="Oval 1022">
              <a:extLst>
                <a:ext uri="{FF2B5EF4-FFF2-40B4-BE49-F238E27FC236}">
                  <a16:creationId xmlns:a16="http://schemas.microsoft.com/office/drawing/2014/main" id="{6E7B1AD9-B096-4AAD-92E3-EE15802C909D}"/>
                </a:ext>
              </a:extLst>
            </p:cNvPr>
            <p:cNvSpPr>
              <a:spLocks noChangeArrowheads="1"/>
            </p:cNvSpPr>
            <p:nvPr/>
          </p:nvSpPr>
          <p:spPr bwMode="auto">
            <a:xfrm>
              <a:off x="15279212" y="4952878"/>
              <a:ext cx="39029" cy="39029"/>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7" name="Oval 1023">
              <a:extLst>
                <a:ext uri="{FF2B5EF4-FFF2-40B4-BE49-F238E27FC236}">
                  <a16:creationId xmlns:a16="http://schemas.microsoft.com/office/drawing/2014/main" id="{79770EE5-0809-49B9-9BC5-C92F816EB78D}"/>
                </a:ext>
              </a:extLst>
            </p:cNvPr>
            <p:cNvSpPr>
              <a:spLocks noChangeArrowheads="1"/>
            </p:cNvSpPr>
            <p:nvPr/>
          </p:nvSpPr>
          <p:spPr bwMode="auto">
            <a:xfrm>
              <a:off x="15279212" y="4952878"/>
              <a:ext cx="39029" cy="39029"/>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8" name="Oval 1024">
              <a:extLst>
                <a:ext uri="{FF2B5EF4-FFF2-40B4-BE49-F238E27FC236}">
                  <a16:creationId xmlns:a16="http://schemas.microsoft.com/office/drawing/2014/main" id="{C77A692D-186C-49CC-9117-C43CD4A7D108}"/>
                </a:ext>
              </a:extLst>
            </p:cNvPr>
            <p:cNvSpPr>
              <a:spLocks noChangeArrowheads="1"/>
            </p:cNvSpPr>
            <p:nvPr/>
          </p:nvSpPr>
          <p:spPr bwMode="auto">
            <a:xfrm>
              <a:off x="15279212" y="4952878"/>
              <a:ext cx="39029" cy="39029"/>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9" name="Oval 1025">
              <a:extLst>
                <a:ext uri="{FF2B5EF4-FFF2-40B4-BE49-F238E27FC236}">
                  <a16:creationId xmlns:a16="http://schemas.microsoft.com/office/drawing/2014/main" id="{C1086A3F-8664-44E5-878C-BC6D62EBAD97}"/>
                </a:ext>
              </a:extLst>
            </p:cNvPr>
            <p:cNvSpPr>
              <a:spLocks noChangeArrowheads="1"/>
            </p:cNvSpPr>
            <p:nvPr/>
          </p:nvSpPr>
          <p:spPr bwMode="auto">
            <a:xfrm>
              <a:off x="15279212" y="4952878"/>
              <a:ext cx="39029" cy="39029"/>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0" name="Oval 1026">
              <a:extLst>
                <a:ext uri="{FF2B5EF4-FFF2-40B4-BE49-F238E27FC236}">
                  <a16:creationId xmlns:a16="http://schemas.microsoft.com/office/drawing/2014/main" id="{5AA7683C-AFE5-49D4-B025-4CCD1F7E860A}"/>
                </a:ext>
              </a:extLst>
            </p:cNvPr>
            <p:cNvSpPr>
              <a:spLocks noChangeArrowheads="1"/>
            </p:cNvSpPr>
            <p:nvPr/>
          </p:nvSpPr>
          <p:spPr bwMode="auto">
            <a:xfrm>
              <a:off x="15279212" y="4952878"/>
              <a:ext cx="39029" cy="39029"/>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1" name="Freeform 1027">
              <a:extLst>
                <a:ext uri="{FF2B5EF4-FFF2-40B4-BE49-F238E27FC236}">
                  <a16:creationId xmlns:a16="http://schemas.microsoft.com/office/drawing/2014/main" id="{1F2C390A-353A-4C57-8D90-91FA5E2C8A16}"/>
                </a:ext>
              </a:extLst>
            </p:cNvPr>
            <p:cNvSpPr>
              <a:spLocks/>
            </p:cNvSpPr>
            <p:nvPr/>
          </p:nvSpPr>
          <p:spPr bwMode="auto">
            <a:xfrm>
              <a:off x="14492397" y="5188611"/>
              <a:ext cx="922634" cy="0"/>
            </a:xfrm>
            <a:custGeom>
              <a:avLst/>
              <a:gdLst>
                <a:gd name="T0" fmla="*/ 0 w 591"/>
                <a:gd name="T1" fmla="*/ 591 w 591"/>
                <a:gd name="T2" fmla="*/ 0 w 591"/>
                <a:gd name="T3" fmla="*/ 0 w 591"/>
                <a:gd name="T4" fmla="*/ 0 w 591"/>
              </a:gdLst>
              <a:ahLst/>
              <a:cxnLst>
                <a:cxn ang="0">
                  <a:pos x="T0" y="0"/>
                </a:cxn>
                <a:cxn ang="0">
                  <a:pos x="T1" y="0"/>
                </a:cxn>
                <a:cxn ang="0">
                  <a:pos x="T2" y="0"/>
                </a:cxn>
                <a:cxn ang="0">
                  <a:pos x="T3" y="0"/>
                </a:cxn>
                <a:cxn ang="0">
                  <a:pos x="T4" y="0"/>
                </a:cxn>
              </a:cxnLst>
              <a:rect l="0" t="0" r="r" b="b"/>
              <a:pathLst>
                <a:path w="591">
                  <a:moveTo>
                    <a:pt x="0" y="0"/>
                  </a:moveTo>
                  <a:lnTo>
                    <a:pt x="591" y="0"/>
                  </a:lnTo>
                  <a:lnTo>
                    <a:pt x="0" y="0"/>
                  </a:lnTo>
                  <a:lnTo>
                    <a:pt x="0" y="0"/>
                  </a:lnTo>
                  <a:lnTo>
                    <a:pt x="0" y="0"/>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2" name="Freeform 1028">
              <a:extLst>
                <a:ext uri="{FF2B5EF4-FFF2-40B4-BE49-F238E27FC236}">
                  <a16:creationId xmlns:a16="http://schemas.microsoft.com/office/drawing/2014/main" id="{10DCDDB2-3D57-4B5C-B4CF-C5EAA58DFDB1}"/>
                </a:ext>
              </a:extLst>
            </p:cNvPr>
            <p:cNvSpPr>
              <a:spLocks/>
            </p:cNvSpPr>
            <p:nvPr/>
          </p:nvSpPr>
          <p:spPr bwMode="auto">
            <a:xfrm>
              <a:off x="15070019" y="5188611"/>
              <a:ext cx="48395" cy="34345"/>
            </a:xfrm>
            <a:custGeom>
              <a:avLst/>
              <a:gdLst>
                <a:gd name="T0" fmla="*/ 0 w 31"/>
                <a:gd name="T1" fmla="*/ 0 h 22"/>
                <a:gd name="T2" fmla="*/ 31 w 31"/>
                <a:gd name="T3" fmla="*/ 22 h 22"/>
                <a:gd name="T4" fmla="*/ 0 w 31"/>
                <a:gd name="T5" fmla="*/ 0 h 22"/>
                <a:gd name="T6" fmla="*/ 0 w 31"/>
                <a:gd name="T7" fmla="*/ 0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22"/>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3" name="Freeform 1029">
              <a:extLst>
                <a:ext uri="{FF2B5EF4-FFF2-40B4-BE49-F238E27FC236}">
                  <a16:creationId xmlns:a16="http://schemas.microsoft.com/office/drawing/2014/main" id="{CCCFED53-2B46-4E80-9B33-3C450D95DF59}"/>
                </a:ext>
              </a:extLst>
            </p:cNvPr>
            <p:cNvSpPr>
              <a:spLocks/>
            </p:cNvSpPr>
            <p:nvPr/>
          </p:nvSpPr>
          <p:spPr bwMode="auto">
            <a:xfrm>
              <a:off x="15116853" y="5222956"/>
              <a:ext cx="1561" cy="29662"/>
            </a:xfrm>
            <a:custGeom>
              <a:avLst/>
              <a:gdLst>
                <a:gd name="T0" fmla="*/ 0 w 1"/>
                <a:gd name="T1" fmla="*/ 0 h 19"/>
                <a:gd name="T2" fmla="*/ 1 w 1"/>
                <a:gd name="T3" fmla="*/ 19 h 19"/>
                <a:gd name="T4" fmla="*/ 0 w 1"/>
                <a:gd name="T5" fmla="*/ 0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lnTo>
                    <a:pt x="1" y="19"/>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4" name="Freeform 1030">
              <a:extLst>
                <a:ext uri="{FF2B5EF4-FFF2-40B4-BE49-F238E27FC236}">
                  <a16:creationId xmlns:a16="http://schemas.microsoft.com/office/drawing/2014/main" id="{E926A868-AFFE-462D-BE46-DE7798FC3820}"/>
                </a:ext>
              </a:extLst>
            </p:cNvPr>
            <p:cNvSpPr>
              <a:spLocks/>
            </p:cNvSpPr>
            <p:nvPr/>
          </p:nvSpPr>
          <p:spPr bwMode="auto">
            <a:xfrm>
              <a:off x="15116853" y="5222956"/>
              <a:ext cx="64007" cy="29662"/>
            </a:xfrm>
            <a:custGeom>
              <a:avLst/>
              <a:gdLst>
                <a:gd name="T0" fmla="*/ 0 w 41"/>
                <a:gd name="T1" fmla="*/ 19 h 19"/>
                <a:gd name="T2" fmla="*/ 41 w 41"/>
                <a:gd name="T3" fmla="*/ 0 h 19"/>
                <a:gd name="T4" fmla="*/ 0 w 41"/>
                <a:gd name="T5" fmla="*/ 19 h 19"/>
                <a:gd name="T6" fmla="*/ 0 w 41"/>
                <a:gd name="T7" fmla="*/ 19 h 19"/>
                <a:gd name="T8" fmla="*/ 0 w 41"/>
                <a:gd name="T9" fmla="*/ 19 h 19"/>
              </a:gdLst>
              <a:ahLst/>
              <a:cxnLst>
                <a:cxn ang="0">
                  <a:pos x="T0" y="T1"/>
                </a:cxn>
                <a:cxn ang="0">
                  <a:pos x="T2" y="T3"/>
                </a:cxn>
                <a:cxn ang="0">
                  <a:pos x="T4" y="T5"/>
                </a:cxn>
                <a:cxn ang="0">
                  <a:pos x="T6" y="T7"/>
                </a:cxn>
                <a:cxn ang="0">
                  <a:pos x="T8" y="T9"/>
                </a:cxn>
              </a:cxnLst>
              <a:rect l="0" t="0" r="r" b="b"/>
              <a:pathLst>
                <a:path w="41" h="19">
                  <a:moveTo>
                    <a:pt x="0" y="19"/>
                  </a:moveTo>
                  <a:lnTo>
                    <a:pt x="41" y="0"/>
                  </a:lnTo>
                  <a:lnTo>
                    <a:pt x="0" y="19"/>
                  </a:lnTo>
                  <a:lnTo>
                    <a:pt x="0" y="19"/>
                  </a:lnTo>
                  <a:lnTo>
                    <a:pt x="0" y="19"/>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5" name="Freeform 1031">
              <a:extLst>
                <a:ext uri="{FF2B5EF4-FFF2-40B4-BE49-F238E27FC236}">
                  <a16:creationId xmlns:a16="http://schemas.microsoft.com/office/drawing/2014/main" id="{BBC78699-30BD-4DD9-A578-4F06DA44A578}"/>
                </a:ext>
              </a:extLst>
            </p:cNvPr>
            <p:cNvSpPr>
              <a:spLocks/>
            </p:cNvSpPr>
            <p:nvPr/>
          </p:nvSpPr>
          <p:spPr bwMode="auto">
            <a:xfrm>
              <a:off x="15157443" y="5222956"/>
              <a:ext cx="28101" cy="62446"/>
            </a:xfrm>
            <a:custGeom>
              <a:avLst/>
              <a:gdLst>
                <a:gd name="T0" fmla="*/ 18 w 18"/>
                <a:gd name="T1" fmla="*/ 0 h 40"/>
                <a:gd name="T2" fmla="*/ 0 w 18"/>
                <a:gd name="T3" fmla="*/ 40 h 40"/>
                <a:gd name="T4" fmla="*/ 18 w 18"/>
                <a:gd name="T5" fmla="*/ 0 h 40"/>
                <a:gd name="T6" fmla="*/ 18 w 18"/>
                <a:gd name="T7" fmla="*/ 0 h 40"/>
                <a:gd name="T8" fmla="*/ 18 w 18"/>
                <a:gd name="T9" fmla="*/ 0 h 40"/>
              </a:gdLst>
              <a:ahLst/>
              <a:cxnLst>
                <a:cxn ang="0">
                  <a:pos x="T0" y="T1"/>
                </a:cxn>
                <a:cxn ang="0">
                  <a:pos x="T2" y="T3"/>
                </a:cxn>
                <a:cxn ang="0">
                  <a:pos x="T4" y="T5"/>
                </a:cxn>
                <a:cxn ang="0">
                  <a:pos x="T6" y="T7"/>
                </a:cxn>
                <a:cxn ang="0">
                  <a:pos x="T8" y="T9"/>
                </a:cxn>
              </a:cxnLst>
              <a:rect l="0" t="0" r="r" b="b"/>
              <a:pathLst>
                <a:path w="18" h="40">
                  <a:moveTo>
                    <a:pt x="18" y="0"/>
                  </a:moveTo>
                  <a:lnTo>
                    <a:pt x="0" y="40"/>
                  </a:lnTo>
                  <a:lnTo>
                    <a:pt x="18" y="0"/>
                  </a:lnTo>
                  <a:lnTo>
                    <a:pt x="18" y="0"/>
                  </a:lnTo>
                  <a:lnTo>
                    <a:pt x="18"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6" name="Freeform 1032">
              <a:extLst>
                <a:ext uri="{FF2B5EF4-FFF2-40B4-BE49-F238E27FC236}">
                  <a16:creationId xmlns:a16="http://schemas.microsoft.com/office/drawing/2014/main" id="{821CD7FD-3F91-4167-8695-EEEF96E07D10}"/>
                </a:ext>
              </a:extLst>
            </p:cNvPr>
            <p:cNvSpPr>
              <a:spLocks/>
            </p:cNvSpPr>
            <p:nvPr/>
          </p:nvSpPr>
          <p:spPr bwMode="auto">
            <a:xfrm>
              <a:off x="15157443" y="5260423"/>
              <a:ext cx="62446" cy="24978"/>
            </a:xfrm>
            <a:custGeom>
              <a:avLst/>
              <a:gdLst>
                <a:gd name="T0" fmla="*/ 0 w 40"/>
                <a:gd name="T1" fmla="*/ 16 h 16"/>
                <a:gd name="T2" fmla="*/ 40 w 40"/>
                <a:gd name="T3" fmla="*/ 0 h 16"/>
                <a:gd name="T4" fmla="*/ 0 w 40"/>
                <a:gd name="T5" fmla="*/ 16 h 16"/>
                <a:gd name="T6" fmla="*/ 0 w 40"/>
                <a:gd name="T7" fmla="*/ 16 h 16"/>
                <a:gd name="T8" fmla="*/ 0 w 40"/>
                <a:gd name="T9" fmla="*/ 16 h 16"/>
              </a:gdLst>
              <a:ahLst/>
              <a:cxnLst>
                <a:cxn ang="0">
                  <a:pos x="T0" y="T1"/>
                </a:cxn>
                <a:cxn ang="0">
                  <a:pos x="T2" y="T3"/>
                </a:cxn>
                <a:cxn ang="0">
                  <a:pos x="T4" y="T5"/>
                </a:cxn>
                <a:cxn ang="0">
                  <a:pos x="T6" y="T7"/>
                </a:cxn>
                <a:cxn ang="0">
                  <a:pos x="T8" y="T9"/>
                </a:cxn>
              </a:cxnLst>
              <a:rect l="0" t="0" r="r" b="b"/>
              <a:pathLst>
                <a:path w="40" h="16">
                  <a:moveTo>
                    <a:pt x="0" y="16"/>
                  </a:moveTo>
                  <a:lnTo>
                    <a:pt x="40" y="0"/>
                  </a:lnTo>
                  <a:lnTo>
                    <a:pt x="0" y="16"/>
                  </a:lnTo>
                  <a:lnTo>
                    <a:pt x="0" y="16"/>
                  </a:lnTo>
                  <a:lnTo>
                    <a:pt x="0" y="16"/>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7" name="Freeform 1033">
              <a:extLst>
                <a:ext uri="{FF2B5EF4-FFF2-40B4-BE49-F238E27FC236}">
                  <a16:creationId xmlns:a16="http://schemas.microsoft.com/office/drawing/2014/main" id="{CE7B5866-297C-4013-A8F3-77682CB6ADE6}"/>
                </a:ext>
              </a:extLst>
            </p:cNvPr>
            <p:cNvSpPr>
              <a:spLocks/>
            </p:cNvSpPr>
            <p:nvPr/>
          </p:nvSpPr>
          <p:spPr bwMode="auto">
            <a:xfrm>
              <a:off x="15199594" y="5255740"/>
              <a:ext cx="26539" cy="64007"/>
            </a:xfrm>
            <a:custGeom>
              <a:avLst/>
              <a:gdLst>
                <a:gd name="T0" fmla="*/ 17 w 17"/>
                <a:gd name="T1" fmla="*/ 0 h 41"/>
                <a:gd name="T2" fmla="*/ 0 w 17"/>
                <a:gd name="T3" fmla="*/ 41 h 41"/>
                <a:gd name="T4" fmla="*/ 17 w 17"/>
                <a:gd name="T5" fmla="*/ 0 h 41"/>
                <a:gd name="T6" fmla="*/ 17 w 17"/>
                <a:gd name="T7" fmla="*/ 0 h 41"/>
                <a:gd name="T8" fmla="*/ 17 w 17"/>
                <a:gd name="T9" fmla="*/ 0 h 41"/>
              </a:gdLst>
              <a:ahLst/>
              <a:cxnLst>
                <a:cxn ang="0">
                  <a:pos x="T0" y="T1"/>
                </a:cxn>
                <a:cxn ang="0">
                  <a:pos x="T2" y="T3"/>
                </a:cxn>
                <a:cxn ang="0">
                  <a:pos x="T4" y="T5"/>
                </a:cxn>
                <a:cxn ang="0">
                  <a:pos x="T6" y="T7"/>
                </a:cxn>
                <a:cxn ang="0">
                  <a:pos x="T8" y="T9"/>
                </a:cxn>
              </a:cxnLst>
              <a:rect l="0" t="0" r="r" b="b"/>
              <a:pathLst>
                <a:path w="17" h="41">
                  <a:moveTo>
                    <a:pt x="17" y="0"/>
                  </a:moveTo>
                  <a:lnTo>
                    <a:pt x="0" y="41"/>
                  </a:lnTo>
                  <a:lnTo>
                    <a:pt x="17" y="0"/>
                  </a:lnTo>
                  <a:lnTo>
                    <a:pt x="17" y="0"/>
                  </a:lnTo>
                  <a:lnTo>
                    <a:pt x="17"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8" name="Freeform 1034">
              <a:extLst>
                <a:ext uri="{FF2B5EF4-FFF2-40B4-BE49-F238E27FC236}">
                  <a16:creationId xmlns:a16="http://schemas.microsoft.com/office/drawing/2014/main" id="{AD7FCD8D-AC13-4401-9594-1E535762201D}"/>
                </a:ext>
              </a:extLst>
            </p:cNvPr>
            <p:cNvSpPr>
              <a:spLocks/>
            </p:cNvSpPr>
            <p:nvPr/>
          </p:nvSpPr>
          <p:spPr bwMode="auto">
            <a:xfrm>
              <a:off x="15201155" y="5302574"/>
              <a:ext cx="35906" cy="17173"/>
            </a:xfrm>
            <a:custGeom>
              <a:avLst/>
              <a:gdLst>
                <a:gd name="T0" fmla="*/ 0 w 23"/>
                <a:gd name="T1" fmla="*/ 11 h 11"/>
                <a:gd name="T2" fmla="*/ 23 w 23"/>
                <a:gd name="T3" fmla="*/ 0 h 11"/>
                <a:gd name="T4" fmla="*/ 0 w 23"/>
                <a:gd name="T5" fmla="*/ 11 h 11"/>
                <a:gd name="T6" fmla="*/ 0 w 23"/>
                <a:gd name="T7" fmla="*/ 11 h 11"/>
                <a:gd name="T8" fmla="*/ 0 w 23"/>
                <a:gd name="T9" fmla="*/ 11 h 11"/>
              </a:gdLst>
              <a:ahLst/>
              <a:cxnLst>
                <a:cxn ang="0">
                  <a:pos x="T0" y="T1"/>
                </a:cxn>
                <a:cxn ang="0">
                  <a:pos x="T2" y="T3"/>
                </a:cxn>
                <a:cxn ang="0">
                  <a:pos x="T4" y="T5"/>
                </a:cxn>
                <a:cxn ang="0">
                  <a:pos x="T6" y="T7"/>
                </a:cxn>
                <a:cxn ang="0">
                  <a:pos x="T8" y="T9"/>
                </a:cxn>
              </a:cxnLst>
              <a:rect l="0" t="0" r="r" b="b"/>
              <a:pathLst>
                <a:path w="23" h="11">
                  <a:moveTo>
                    <a:pt x="0" y="11"/>
                  </a:moveTo>
                  <a:lnTo>
                    <a:pt x="23" y="0"/>
                  </a:lnTo>
                  <a:lnTo>
                    <a:pt x="0" y="11"/>
                  </a:lnTo>
                  <a:lnTo>
                    <a:pt x="0" y="11"/>
                  </a:lnTo>
                  <a:lnTo>
                    <a:pt x="0" y="11"/>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Freeform 1035">
              <a:extLst>
                <a:ext uri="{FF2B5EF4-FFF2-40B4-BE49-F238E27FC236}">
                  <a16:creationId xmlns:a16="http://schemas.microsoft.com/office/drawing/2014/main" id="{98261F91-E3CC-42AF-BAB4-4F99E8CBCA8E}"/>
                </a:ext>
              </a:extLst>
            </p:cNvPr>
            <p:cNvSpPr>
              <a:spLocks/>
            </p:cNvSpPr>
            <p:nvPr/>
          </p:nvSpPr>
          <p:spPr bwMode="auto">
            <a:xfrm>
              <a:off x="15233939" y="5302574"/>
              <a:ext cx="70251" cy="53079"/>
            </a:xfrm>
            <a:custGeom>
              <a:avLst/>
              <a:gdLst>
                <a:gd name="T0" fmla="*/ 0 w 45"/>
                <a:gd name="T1" fmla="*/ 0 h 34"/>
                <a:gd name="T2" fmla="*/ 45 w 45"/>
                <a:gd name="T3" fmla="*/ 34 h 34"/>
                <a:gd name="T4" fmla="*/ 0 w 45"/>
                <a:gd name="T5" fmla="*/ 0 h 34"/>
                <a:gd name="T6" fmla="*/ 0 w 45"/>
                <a:gd name="T7" fmla="*/ 0 h 34"/>
                <a:gd name="T8" fmla="*/ 0 w 45"/>
                <a:gd name="T9" fmla="*/ 0 h 34"/>
              </a:gdLst>
              <a:ahLst/>
              <a:cxnLst>
                <a:cxn ang="0">
                  <a:pos x="T0" y="T1"/>
                </a:cxn>
                <a:cxn ang="0">
                  <a:pos x="T2" y="T3"/>
                </a:cxn>
                <a:cxn ang="0">
                  <a:pos x="T4" y="T5"/>
                </a:cxn>
                <a:cxn ang="0">
                  <a:pos x="T6" y="T7"/>
                </a:cxn>
                <a:cxn ang="0">
                  <a:pos x="T8" y="T9"/>
                </a:cxn>
              </a:cxnLst>
              <a:rect l="0" t="0" r="r" b="b"/>
              <a:pathLst>
                <a:path w="45" h="34">
                  <a:moveTo>
                    <a:pt x="0" y="0"/>
                  </a:moveTo>
                  <a:lnTo>
                    <a:pt x="45" y="34"/>
                  </a:lnTo>
                  <a:lnTo>
                    <a:pt x="0" y="0"/>
                  </a:lnTo>
                  <a:lnTo>
                    <a:pt x="0" y="0"/>
                  </a:lnTo>
                  <a:lnTo>
                    <a:pt x="0" y="0"/>
                  </a:lnTo>
                  <a:close/>
                </a:path>
              </a:pathLst>
            </a:cu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Line 1036">
              <a:extLst>
                <a:ext uri="{FF2B5EF4-FFF2-40B4-BE49-F238E27FC236}">
                  <a16:creationId xmlns:a16="http://schemas.microsoft.com/office/drawing/2014/main" id="{2E5482AF-63DE-4533-9AE2-4480EBC4355F}"/>
                </a:ext>
              </a:extLst>
            </p:cNvPr>
            <p:cNvSpPr>
              <a:spLocks noChangeShapeType="1"/>
            </p:cNvSpPr>
            <p:nvPr/>
          </p:nvSpPr>
          <p:spPr bwMode="auto">
            <a:xfrm>
              <a:off x="14492397" y="5188611"/>
              <a:ext cx="92263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Line 1037">
              <a:extLst>
                <a:ext uri="{FF2B5EF4-FFF2-40B4-BE49-F238E27FC236}">
                  <a16:creationId xmlns:a16="http://schemas.microsoft.com/office/drawing/2014/main" id="{78250D0D-6D23-4F81-85BC-9E0D99FC9F4E}"/>
                </a:ext>
              </a:extLst>
            </p:cNvPr>
            <p:cNvSpPr>
              <a:spLocks noChangeShapeType="1"/>
            </p:cNvSpPr>
            <p:nvPr/>
          </p:nvSpPr>
          <p:spPr bwMode="auto">
            <a:xfrm>
              <a:off x="15070019" y="5188611"/>
              <a:ext cx="48395" cy="34345"/>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Line 1038">
              <a:extLst>
                <a:ext uri="{FF2B5EF4-FFF2-40B4-BE49-F238E27FC236}">
                  <a16:creationId xmlns:a16="http://schemas.microsoft.com/office/drawing/2014/main" id="{C8F16F3E-C147-4D56-A99C-E81F4F28A36C}"/>
                </a:ext>
              </a:extLst>
            </p:cNvPr>
            <p:cNvSpPr>
              <a:spLocks noChangeShapeType="1"/>
            </p:cNvSpPr>
            <p:nvPr/>
          </p:nvSpPr>
          <p:spPr bwMode="auto">
            <a:xfrm>
              <a:off x="15116853" y="5222956"/>
              <a:ext cx="1561"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Line 1039">
              <a:extLst>
                <a:ext uri="{FF2B5EF4-FFF2-40B4-BE49-F238E27FC236}">
                  <a16:creationId xmlns:a16="http://schemas.microsoft.com/office/drawing/2014/main" id="{270F6EBB-8F36-4EB6-A760-EEB03C0D7AF3}"/>
                </a:ext>
              </a:extLst>
            </p:cNvPr>
            <p:cNvSpPr>
              <a:spLocks noChangeShapeType="1"/>
            </p:cNvSpPr>
            <p:nvPr/>
          </p:nvSpPr>
          <p:spPr bwMode="auto">
            <a:xfrm flipV="1">
              <a:off x="15116853" y="5222956"/>
              <a:ext cx="64007" cy="29662"/>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Line 1040">
              <a:extLst>
                <a:ext uri="{FF2B5EF4-FFF2-40B4-BE49-F238E27FC236}">
                  <a16:creationId xmlns:a16="http://schemas.microsoft.com/office/drawing/2014/main" id="{6A358356-E9BE-46D9-9ADB-26FC2A0DB653}"/>
                </a:ext>
              </a:extLst>
            </p:cNvPr>
            <p:cNvSpPr>
              <a:spLocks noChangeShapeType="1"/>
            </p:cNvSpPr>
            <p:nvPr/>
          </p:nvSpPr>
          <p:spPr bwMode="auto">
            <a:xfrm flipH="1">
              <a:off x="15157443" y="5222956"/>
              <a:ext cx="28101" cy="62446"/>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5" name="Line 1041">
              <a:extLst>
                <a:ext uri="{FF2B5EF4-FFF2-40B4-BE49-F238E27FC236}">
                  <a16:creationId xmlns:a16="http://schemas.microsoft.com/office/drawing/2014/main" id="{FAD1F2B9-12CC-40D8-9A9A-D2F70E043991}"/>
                </a:ext>
              </a:extLst>
            </p:cNvPr>
            <p:cNvSpPr>
              <a:spLocks noChangeShapeType="1"/>
            </p:cNvSpPr>
            <p:nvPr/>
          </p:nvSpPr>
          <p:spPr bwMode="auto">
            <a:xfrm flipV="1">
              <a:off x="15157443" y="5260423"/>
              <a:ext cx="62446" cy="24978"/>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Line 1042">
              <a:extLst>
                <a:ext uri="{FF2B5EF4-FFF2-40B4-BE49-F238E27FC236}">
                  <a16:creationId xmlns:a16="http://schemas.microsoft.com/office/drawing/2014/main" id="{0396057D-15A5-49A1-9A22-13848C1AC0C5}"/>
                </a:ext>
              </a:extLst>
            </p:cNvPr>
            <p:cNvSpPr>
              <a:spLocks noChangeShapeType="1"/>
            </p:cNvSpPr>
            <p:nvPr/>
          </p:nvSpPr>
          <p:spPr bwMode="auto">
            <a:xfrm flipH="1">
              <a:off x="15199594" y="5255740"/>
              <a:ext cx="26539" cy="64007"/>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7" name="Line 1043">
              <a:extLst>
                <a:ext uri="{FF2B5EF4-FFF2-40B4-BE49-F238E27FC236}">
                  <a16:creationId xmlns:a16="http://schemas.microsoft.com/office/drawing/2014/main" id="{9896546C-8CA1-4AAD-9D92-09C14C1A83DA}"/>
                </a:ext>
              </a:extLst>
            </p:cNvPr>
            <p:cNvSpPr>
              <a:spLocks noChangeShapeType="1"/>
            </p:cNvSpPr>
            <p:nvPr/>
          </p:nvSpPr>
          <p:spPr bwMode="auto">
            <a:xfrm flipV="1">
              <a:off x="15201155" y="5302574"/>
              <a:ext cx="35906" cy="17173"/>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Line 1044">
              <a:extLst>
                <a:ext uri="{FF2B5EF4-FFF2-40B4-BE49-F238E27FC236}">
                  <a16:creationId xmlns:a16="http://schemas.microsoft.com/office/drawing/2014/main" id="{2D0402F7-A9C8-46B8-879F-F8782E09EBBC}"/>
                </a:ext>
              </a:extLst>
            </p:cNvPr>
            <p:cNvSpPr>
              <a:spLocks noChangeShapeType="1"/>
            </p:cNvSpPr>
            <p:nvPr/>
          </p:nvSpPr>
          <p:spPr bwMode="auto">
            <a:xfrm>
              <a:off x="15233939" y="5302574"/>
              <a:ext cx="70251" cy="53079"/>
            </a:xfrm>
            <a:prstGeom prst="line">
              <a:avLst/>
            </a:prstGeom>
            <a:noFill/>
            <a:ln w="34925" cap="flat">
              <a:solidFill>
                <a:srgbClr val="EF3D3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9" name="Oval 1045">
              <a:extLst>
                <a:ext uri="{FF2B5EF4-FFF2-40B4-BE49-F238E27FC236}">
                  <a16:creationId xmlns:a16="http://schemas.microsoft.com/office/drawing/2014/main" id="{52B22E8B-6C87-427A-969B-D2D4321CE5EE}"/>
                </a:ext>
              </a:extLst>
            </p:cNvPr>
            <p:cNvSpPr>
              <a:spLocks noChangeArrowheads="1"/>
            </p:cNvSpPr>
            <p:nvPr/>
          </p:nvSpPr>
          <p:spPr bwMode="auto">
            <a:xfrm>
              <a:off x="15055969" y="5168316"/>
              <a:ext cx="3902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Oval 1046">
              <a:extLst>
                <a:ext uri="{FF2B5EF4-FFF2-40B4-BE49-F238E27FC236}">
                  <a16:creationId xmlns:a16="http://schemas.microsoft.com/office/drawing/2014/main" id="{E72E1285-54DC-4762-ADDF-F82560398F4E}"/>
                </a:ext>
              </a:extLst>
            </p:cNvPr>
            <p:cNvSpPr>
              <a:spLocks noChangeArrowheads="1"/>
            </p:cNvSpPr>
            <p:nvPr/>
          </p:nvSpPr>
          <p:spPr bwMode="auto">
            <a:xfrm>
              <a:off x="15055969" y="5168316"/>
              <a:ext cx="3902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Oval 1047">
              <a:extLst>
                <a:ext uri="{FF2B5EF4-FFF2-40B4-BE49-F238E27FC236}">
                  <a16:creationId xmlns:a16="http://schemas.microsoft.com/office/drawing/2014/main" id="{C987A6CA-274F-4B2E-8480-11415F6713BB}"/>
                </a:ext>
              </a:extLst>
            </p:cNvPr>
            <p:cNvSpPr>
              <a:spLocks noChangeArrowheads="1"/>
            </p:cNvSpPr>
            <p:nvPr/>
          </p:nvSpPr>
          <p:spPr bwMode="auto">
            <a:xfrm>
              <a:off x="15055969" y="5168316"/>
              <a:ext cx="3902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Oval 1048">
              <a:extLst>
                <a:ext uri="{FF2B5EF4-FFF2-40B4-BE49-F238E27FC236}">
                  <a16:creationId xmlns:a16="http://schemas.microsoft.com/office/drawing/2014/main" id="{74853F5C-ACE5-4603-B7B9-B7528BE7BD60}"/>
                </a:ext>
              </a:extLst>
            </p:cNvPr>
            <p:cNvSpPr>
              <a:spLocks noChangeArrowheads="1"/>
            </p:cNvSpPr>
            <p:nvPr/>
          </p:nvSpPr>
          <p:spPr bwMode="auto">
            <a:xfrm>
              <a:off x="15055969" y="5168316"/>
              <a:ext cx="3902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3" name="Oval 1049">
              <a:extLst>
                <a:ext uri="{FF2B5EF4-FFF2-40B4-BE49-F238E27FC236}">
                  <a16:creationId xmlns:a16="http://schemas.microsoft.com/office/drawing/2014/main" id="{BECEE712-B0F4-4F57-958C-69D9223BB4E8}"/>
                </a:ext>
              </a:extLst>
            </p:cNvPr>
            <p:cNvSpPr>
              <a:spLocks noChangeArrowheads="1"/>
            </p:cNvSpPr>
            <p:nvPr/>
          </p:nvSpPr>
          <p:spPr bwMode="auto">
            <a:xfrm>
              <a:off x="15055969" y="5168316"/>
              <a:ext cx="3902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Oval 1050">
              <a:extLst>
                <a:ext uri="{FF2B5EF4-FFF2-40B4-BE49-F238E27FC236}">
                  <a16:creationId xmlns:a16="http://schemas.microsoft.com/office/drawing/2014/main" id="{D9D9F1A5-92F6-4971-9FCB-AB4BD460393C}"/>
                </a:ext>
              </a:extLst>
            </p:cNvPr>
            <p:cNvSpPr>
              <a:spLocks noChangeArrowheads="1"/>
            </p:cNvSpPr>
            <p:nvPr/>
          </p:nvSpPr>
          <p:spPr bwMode="auto">
            <a:xfrm>
              <a:off x="15279212" y="5329113"/>
              <a:ext cx="3902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5" name="Oval 1051">
              <a:extLst>
                <a:ext uri="{FF2B5EF4-FFF2-40B4-BE49-F238E27FC236}">
                  <a16:creationId xmlns:a16="http://schemas.microsoft.com/office/drawing/2014/main" id="{745831C4-E12C-4225-BBC4-837680E844D3}"/>
                </a:ext>
              </a:extLst>
            </p:cNvPr>
            <p:cNvSpPr>
              <a:spLocks noChangeArrowheads="1"/>
            </p:cNvSpPr>
            <p:nvPr/>
          </p:nvSpPr>
          <p:spPr bwMode="auto">
            <a:xfrm>
              <a:off x="15279212" y="5329113"/>
              <a:ext cx="3902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Oval 1052">
              <a:extLst>
                <a:ext uri="{FF2B5EF4-FFF2-40B4-BE49-F238E27FC236}">
                  <a16:creationId xmlns:a16="http://schemas.microsoft.com/office/drawing/2014/main" id="{A9122C8A-4E84-4CB9-AF0D-876D25B17660}"/>
                </a:ext>
              </a:extLst>
            </p:cNvPr>
            <p:cNvSpPr>
              <a:spLocks noChangeArrowheads="1"/>
            </p:cNvSpPr>
            <p:nvPr/>
          </p:nvSpPr>
          <p:spPr bwMode="auto">
            <a:xfrm>
              <a:off x="15279212" y="5329113"/>
              <a:ext cx="3902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7" name="Oval 1053">
              <a:extLst>
                <a:ext uri="{FF2B5EF4-FFF2-40B4-BE49-F238E27FC236}">
                  <a16:creationId xmlns:a16="http://schemas.microsoft.com/office/drawing/2014/main" id="{8D7C291A-4DEA-410F-B7F0-967EE3E85F77}"/>
                </a:ext>
              </a:extLst>
            </p:cNvPr>
            <p:cNvSpPr>
              <a:spLocks noChangeArrowheads="1"/>
            </p:cNvSpPr>
            <p:nvPr/>
          </p:nvSpPr>
          <p:spPr bwMode="auto">
            <a:xfrm>
              <a:off x="15279212" y="5329113"/>
              <a:ext cx="39029" cy="40590"/>
            </a:xfrm>
            <a:prstGeom prst="ellipse">
              <a:avLst/>
            </a:prstGeom>
            <a:solidFill>
              <a:srgbClr val="EF3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8" name="Oval 1054">
              <a:extLst>
                <a:ext uri="{FF2B5EF4-FFF2-40B4-BE49-F238E27FC236}">
                  <a16:creationId xmlns:a16="http://schemas.microsoft.com/office/drawing/2014/main" id="{711F5597-06CD-4B50-A448-E0F48CB8677F}"/>
                </a:ext>
              </a:extLst>
            </p:cNvPr>
            <p:cNvSpPr>
              <a:spLocks noChangeArrowheads="1"/>
            </p:cNvSpPr>
            <p:nvPr/>
          </p:nvSpPr>
          <p:spPr bwMode="auto">
            <a:xfrm>
              <a:off x="15279212" y="5329113"/>
              <a:ext cx="39029" cy="40590"/>
            </a:xfrm>
            <a:prstGeom prst="ellipse">
              <a:avLst/>
            </a:prstGeom>
            <a:noFill/>
            <a:ln w="34925" cap="flat">
              <a:solidFill>
                <a:srgbClr val="EF3D3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1556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4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21"/>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9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4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3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97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7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0.0013 -1.48148E-6 L 0.21719 -0.24375 " pathEditMode="relative" rAng="0" ptsTypes="AA">
                                      <p:cBhvr>
                                        <p:cTn id="26" dur="1000" fill="hold"/>
                                        <p:tgtEl>
                                          <p:spTgt spid="1001"/>
                                        </p:tgtEl>
                                        <p:attrNameLst>
                                          <p:attrName>ppt_x</p:attrName>
                                          <p:attrName>ppt_y</p:attrName>
                                        </p:attrNameLst>
                                      </p:cBhvr>
                                      <p:rCtr x="10794" y="-12199"/>
                                    </p:animMotion>
                                  </p:childTnLst>
                                </p:cTn>
                              </p:par>
                              <p:par>
                                <p:cTn id="27" presetID="42" presetClass="path" presetSubtype="0" accel="50000" decel="50000" fill="hold" grpId="0" nodeType="withEffect">
                                  <p:stCondLst>
                                    <p:cond delay="0"/>
                                  </p:stCondLst>
                                  <p:childTnLst>
                                    <p:animMotion origin="layout" path="M 0.00208 -1.48148E-6 L 0.20013 -0.19097 " pathEditMode="relative" rAng="0" ptsTypes="AA">
                                      <p:cBhvr>
                                        <p:cTn id="28" dur="1000" fill="hold"/>
                                        <p:tgtEl>
                                          <p:spTgt spid="1004"/>
                                        </p:tgtEl>
                                        <p:attrNameLst>
                                          <p:attrName>ppt_x</p:attrName>
                                          <p:attrName>ppt_y</p:attrName>
                                        </p:attrNameLst>
                                      </p:cBhvr>
                                      <p:rCtr x="9896" y="-9560"/>
                                    </p:animMotion>
                                  </p:childTnLst>
                                </p:cTn>
                              </p:par>
                              <p:par>
                                <p:cTn id="29" presetID="42" presetClass="path" presetSubtype="0" accel="50000" decel="50000" fill="hold" grpId="0" nodeType="withEffect">
                                  <p:stCondLst>
                                    <p:cond delay="0"/>
                                  </p:stCondLst>
                                  <p:childTnLst>
                                    <p:animMotion origin="layout" path="M 0.00338 1.11111E-6 L 0.20664 -0.15185 " pathEditMode="relative" rAng="0" ptsTypes="AA">
                                      <p:cBhvr>
                                        <p:cTn id="30" dur="1000" fill="hold"/>
                                        <p:tgtEl>
                                          <p:spTgt spid="1003"/>
                                        </p:tgtEl>
                                        <p:attrNameLst>
                                          <p:attrName>ppt_x</p:attrName>
                                          <p:attrName>ppt_y</p:attrName>
                                        </p:attrNameLst>
                                      </p:cBhvr>
                                      <p:rCtr x="10156" y="-7593"/>
                                    </p:animMotion>
                                  </p:childTnLst>
                                </p:cTn>
                              </p:par>
                              <p:par>
                                <p:cTn id="31" presetID="42" presetClass="path" presetSubtype="0" accel="50000" decel="50000" fill="hold" grpId="0" nodeType="withEffect">
                                  <p:stCondLst>
                                    <p:cond delay="0"/>
                                  </p:stCondLst>
                                  <p:childTnLst>
                                    <p:animMotion origin="layout" path="M 0.00313 1.11111E-6 L 0.18998 -0.09375 " pathEditMode="relative" rAng="0" ptsTypes="AA">
                                      <p:cBhvr>
                                        <p:cTn id="32" dur="1000" fill="hold"/>
                                        <p:tgtEl>
                                          <p:spTgt spid="1002"/>
                                        </p:tgtEl>
                                        <p:attrNameLst>
                                          <p:attrName>ppt_x</p:attrName>
                                          <p:attrName>ppt_y</p:attrName>
                                        </p:attrNameLst>
                                      </p:cBhvr>
                                      <p:rCtr x="9336" y="-4699"/>
                                    </p:animMotion>
                                  </p:childTnLst>
                                </p:cTn>
                              </p:par>
                              <p:par>
                                <p:cTn id="33" presetID="42" presetClass="path" presetSubtype="0" accel="50000" decel="50000" fill="hold" grpId="0" nodeType="withEffect">
                                  <p:stCondLst>
                                    <p:cond delay="0"/>
                                  </p:stCondLst>
                                  <p:childTnLst>
                                    <p:animMotion origin="layout" path="M 0.00312 2.22222E-6 L 0.21732 -0.0956 " pathEditMode="relative" rAng="0" ptsTypes="AA">
                                      <p:cBhvr>
                                        <p:cTn id="34" dur="1000" fill="hold"/>
                                        <p:tgtEl>
                                          <p:spTgt spid="1006"/>
                                        </p:tgtEl>
                                        <p:attrNameLst>
                                          <p:attrName>ppt_x</p:attrName>
                                          <p:attrName>ppt_y</p:attrName>
                                        </p:attrNameLst>
                                      </p:cBhvr>
                                      <p:rCtr x="10703" y="-4792"/>
                                    </p:animMotion>
                                  </p:childTnLst>
                                </p:cTn>
                              </p:par>
                              <p:par>
                                <p:cTn id="35" presetID="42" presetClass="path" presetSubtype="0" accel="50000" decel="50000" fill="hold" grpId="0" nodeType="withEffect">
                                  <p:stCondLst>
                                    <p:cond delay="0"/>
                                  </p:stCondLst>
                                  <p:childTnLst>
                                    <p:animMotion origin="layout" path="M 0.0026 2.22222E-6 L 0.20026 -0.04375 " pathEditMode="relative" rAng="0" ptsTypes="AA">
                                      <p:cBhvr>
                                        <p:cTn id="36" dur="1000" fill="hold"/>
                                        <p:tgtEl>
                                          <p:spTgt spid="1009"/>
                                        </p:tgtEl>
                                        <p:attrNameLst>
                                          <p:attrName>ppt_x</p:attrName>
                                          <p:attrName>ppt_y</p:attrName>
                                        </p:attrNameLst>
                                      </p:cBhvr>
                                      <p:rCtr x="9883" y="-2199"/>
                                    </p:animMotion>
                                  </p:childTnLst>
                                </p:cTn>
                              </p:par>
                              <p:par>
                                <p:cTn id="37" presetID="42" presetClass="path" presetSubtype="0" accel="50000" decel="50000" fill="hold" grpId="0" nodeType="withEffect">
                                  <p:stCondLst>
                                    <p:cond delay="0"/>
                                  </p:stCondLst>
                                  <p:childTnLst>
                                    <p:animMotion origin="layout" path="M 0.00468 3.33333E-6 L 0.20677 -0.00695 " pathEditMode="relative" rAng="0" ptsTypes="AA">
                                      <p:cBhvr>
                                        <p:cTn id="38" dur="1000" fill="hold"/>
                                        <p:tgtEl>
                                          <p:spTgt spid="1008"/>
                                        </p:tgtEl>
                                        <p:attrNameLst>
                                          <p:attrName>ppt_x</p:attrName>
                                          <p:attrName>ppt_y</p:attrName>
                                        </p:attrNameLst>
                                      </p:cBhvr>
                                      <p:rCtr x="10104" y="-347"/>
                                    </p:animMotion>
                                  </p:childTnLst>
                                </p:cTn>
                              </p:par>
                              <p:par>
                                <p:cTn id="39" presetID="42" presetClass="path" presetSubtype="0" accel="50000" decel="50000" fill="hold" grpId="0" nodeType="withEffect">
                                  <p:stCondLst>
                                    <p:cond delay="0"/>
                                  </p:stCondLst>
                                  <p:childTnLst>
                                    <p:animMotion origin="layout" path="M 0.00274 3.33333E-6 L 0.18972 0.05139 " pathEditMode="relative" rAng="0" ptsTypes="AA">
                                      <p:cBhvr>
                                        <p:cTn id="40" dur="1000" fill="hold"/>
                                        <p:tgtEl>
                                          <p:spTgt spid="1007"/>
                                        </p:tgtEl>
                                        <p:attrNameLst>
                                          <p:attrName>ppt_x</p:attrName>
                                          <p:attrName>ppt_y</p:attrName>
                                        </p:attrNameLst>
                                      </p:cBhvr>
                                      <p:rCtr x="9349" y="2569"/>
                                    </p:animMotion>
                                  </p:childTnLst>
                                </p:cTn>
                              </p:par>
                              <p:par>
                                <p:cTn id="41" presetID="42" presetClass="path" presetSubtype="0" accel="50000" decel="50000" fill="hold" grpId="0" nodeType="withEffect">
                                  <p:stCondLst>
                                    <p:cond delay="0"/>
                                  </p:stCondLst>
                                  <p:childTnLst>
                                    <p:animMotion origin="layout" path="M 0.00195 4.44444E-6 L 0.2164 0.05023 " pathEditMode="relative" rAng="0" ptsTypes="AA">
                                      <p:cBhvr>
                                        <p:cTn id="42" dur="1000" fill="hold"/>
                                        <p:tgtEl>
                                          <p:spTgt spid="1011"/>
                                        </p:tgtEl>
                                        <p:attrNameLst>
                                          <p:attrName>ppt_x</p:attrName>
                                          <p:attrName>ppt_y</p:attrName>
                                        </p:attrNameLst>
                                      </p:cBhvr>
                                      <p:rCtr x="10716" y="2500"/>
                                    </p:animMotion>
                                  </p:childTnLst>
                                </p:cTn>
                              </p:par>
                              <p:par>
                                <p:cTn id="43" presetID="42" presetClass="path" presetSubtype="0" accel="50000" decel="50000" fill="hold" grpId="0" nodeType="withEffect">
                                  <p:stCondLst>
                                    <p:cond delay="0"/>
                                  </p:stCondLst>
                                  <p:childTnLst>
                                    <p:animMotion origin="layout" path="M -0.00066 4.44444E-6 L 0.20143 0.10486 " pathEditMode="relative" rAng="0" ptsTypes="AA">
                                      <p:cBhvr>
                                        <p:cTn id="44" dur="1000" fill="hold"/>
                                        <p:tgtEl>
                                          <p:spTgt spid="1014"/>
                                        </p:tgtEl>
                                        <p:attrNameLst>
                                          <p:attrName>ppt_x</p:attrName>
                                          <p:attrName>ppt_y</p:attrName>
                                        </p:attrNameLst>
                                      </p:cBhvr>
                                      <p:rCtr x="10104" y="5231"/>
                                    </p:animMotion>
                                  </p:childTnLst>
                                </p:cTn>
                              </p:par>
                              <p:par>
                                <p:cTn id="45" presetID="42" presetClass="path" presetSubtype="0" accel="50000" decel="50000" fill="hold" grpId="0" nodeType="withEffect">
                                  <p:stCondLst>
                                    <p:cond delay="0"/>
                                  </p:stCondLst>
                                  <p:childTnLst>
                                    <p:animMotion origin="layout" path="M 4.79167E-6 -4.44444E-6 L 0.20703 0.13982 " pathEditMode="relative" rAng="0" ptsTypes="AA">
                                      <p:cBhvr>
                                        <p:cTn id="46" dur="1000" fill="hold"/>
                                        <p:tgtEl>
                                          <p:spTgt spid="1013"/>
                                        </p:tgtEl>
                                        <p:attrNameLst>
                                          <p:attrName>ppt_x</p:attrName>
                                          <p:attrName>ppt_y</p:attrName>
                                        </p:attrNameLst>
                                      </p:cBhvr>
                                      <p:rCtr x="10352" y="6991"/>
                                    </p:animMotion>
                                  </p:childTnLst>
                                </p:cTn>
                              </p:par>
                              <p:par>
                                <p:cTn id="47" presetID="42" presetClass="path" presetSubtype="0" accel="50000" decel="50000" fill="hold" grpId="0" nodeType="withEffect">
                                  <p:stCondLst>
                                    <p:cond delay="0"/>
                                  </p:stCondLst>
                                  <p:childTnLst>
                                    <p:animMotion origin="layout" path="M -2.5E-6 -4.44444E-6 L 0.18998 0.19514 " pathEditMode="relative" rAng="0" ptsTypes="AA">
                                      <p:cBhvr>
                                        <p:cTn id="48" dur="1000" fill="hold"/>
                                        <p:tgtEl>
                                          <p:spTgt spid="1012"/>
                                        </p:tgtEl>
                                        <p:attrNameLst>
                                          <p:attrName>ppt_x</p:attrName>
                                          <p:attrName>ppt_y</p:attrName>
                                        </p:attrNameLst>
                                      </p:cBhvr>
                                      <p:rCtr x="9492" y="974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1.25E-6 -4.81481E-6 L 0.20612 -0.45833 " pathEditMode="relative" rAng="0" ptsTypes="AA">
                                      <p:cBhvr>
                                        <p:cTn id="60" dur="2000" fill="hold"/>
                                        <p:tgtEl>
                                          <p:spTgt spid="1020"/>
                                        </p:tgtEl>
                                        <p:attrNameLst>
                                          <p:attrName>ppt_x</p:attrName>
                                          <p:attrName>ppt_y</p:attrName>
                                        </p:attrNameLst>
                                      </p:cBhvr>
                                      <p:rCtr x="10299" y="-22917"/>
                                    </p:animMotion>
                                  </p:childTnLst>
                                </p:cTn>
                              </p:par>
                              <p:par>
                                <p:cTn id="61" presetID="42" presetClass="path" presetSubtype="0" accel="50000" decel="50000" fill="hold" grpId="1" nodeType="withEffect">
                                  <p:stCondLst>
                                    <p:cond delay="0"/>
                                  </p:stCondLst>
                                  <p:childTnLst>
                                    <p:animMotion origin="layout" path="M -4.375E-6 -4.81481E-6 L 0.12956 -0.38657 " pathEditMode="relative" rAng="0" ptsTypes="AA">
                                      <p:cBhvr>
                                        <p:cTn id="62" dur="2000" fill="hold"/>
                                        <p:tgtEl>
                                          <p:spTgt spid="1019"/>
                                        </p:tgtEl>
                                        <p:attrNameLst>
                                          <p:attrName>ppt_x</p:attrName>
                                          <p:attrName>ppt_y</p:attrName>
                                        </p:attrNameLst>
                                      </p:cBhvr>
                                      <p:rCtr x="6471" y="-19329"/>
                                    </p:animMotion>
                                  </p:childTnLst>
                                </p:cTn>
                              </p:par>
                              <p:par>
                                <p:cTn id="63" presetID="42" presetClass="path" presetSubtype="0" accel="50000" decel="50000" fill="hold" grpId="1" nodeType="withEffect">
                                  <p:stCondLst>
                                    <p:cond delay="0"/>
                                  </p:stCondLst>
                                  <p:childTnLst>
                                    <p:animMotion origin="layout" path="M -0.00156 -0.00115 L 0.05403 -0.31643 " pathEditMode="relative" rAng="0" ptsTypes="AA">
                                      <p:cBhvr>
                                        <p:cTn id="64" dur="2000" fill="hold"/>
                                        <p:tgtEl>
                                          <p:spTgt spid="1018"/>
                                        </p:tgtEl>
                                        <p:attrNameLst>
                                          <p:attrName>ppt_x</p:attrName>
                                          <p:attrName>ppt_y</p:attrName>
                                        </p:attrNameLst>
                                      </p:cBhvr>
                                      <p:rCtr x="277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 grpId="0" animBg="1"/>
      <p:bldP spid="1002" grpId="0" animBg="1"/>
      <p:bldP spid="1003" grpId="0" animBg="1"/>
      <p:bldP spid="1004" grpId="0" animBg="1"/>
      <p:bldP spid="1006" grpId="0" animBg="1"/>
      <p:bldP spid="1007" grpId="0" animBg="1"/>
      <p:bldP spid="1008" grpId="0" animBg="1"/>
      <p:bldP spid="1009" grpId="0" animBg="1"/>
      <p:bldP spid="1011" grpId="0" animBg="1"/>
      <p:bldP spid="1012" grpId="0" animBg="1"/>
      <p:bldP spid="1013" grpId="0" animBg="1"/>
      <p:bldP spid="1014" grpId="0" animBg="1"/>
      <p:bldP spid="1018" grpId="0" animBg="1"/>
      <p:bldP spid="1018" grpId="1" animBg="1"/>
      <p:bldP spid="1019" grpId="0" animBg="1"/>
      <p:bldP spid="1019" grpId="1" animBg="1"/>
      <p:bldP spid="1020" grpId="0" animBg="1"/>
      <p:bldP spid="1020"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b7b82f-fffe-4569-b84a-2f8768b349b1"/>
</p:tagLst>
</file>

<file path=ppt/tags/tag2.xml><?xml version="1.0" encoding="utf-8"?>
<p:tagLst xmlns:a="http://schemas.openxmlformats.org/drawingml/2006/main" xmlns:r="http://schemas.openxmlformats.org/officeDocument/2006/relationships" xmlns:p="http://schemas.openxmlformats.org/presentationml/2006/main">
  <p:tag name="ISLIDE.DIAGRAM" val="e418bd0d-ef37-4f33-8101-40ac10f121f6"/>
</p:tagLst>
</file>

<file path=ppt/tags/tag3.xml><?xml version="1.0" encoding="utf-8"?>
<p:tagLst xmlns:a="http://schemas.openxmlformats.org/drawingml/2006/main" xmlns:r="http://schemas.openxmlformats.org/officeDocument/2006/relationships" xmlns:p="http://schemas.openxmlformats.org/presentationml/2006/main">
  <p:tag name="ISLIDE.DIAGRAM" val="f1f41b4a-117a-43cd-a554-f923c269f72d"/>
</p:tagLst>
</file>

<file path=ppt/tags/tag4.xml><?xml version="1.0" encoding="utf-8"?>
<p:tagLst xmlns:a="http://schemas.openxmlformats.org/drawingml/2006/main" xmlns:r="http://schemas.openxmlformats.org/officeDocument/2006/relationships" xmlns:p="http://schemas.openxmlformats.org/presentationml/2006/main">
  <p:tag name="ISLIDE.DIAGRAM" val="40a2cb5b-bc90-43b7-baf9-6a28e96d340a"/>
</p:tagLst>
</file>

<file path=ppt/theme/theme1.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ppt/theme/themeOverride4.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ppt/theme/themeOverride5.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ppt/theme/themeOverride6.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307</TotalTime>
  <Words>3503</Words>
  <Application>Microsoft Office PowerPoint</Application>
  <PresentationFormat>宽屏</PresentationFormat>
  <Paragraphs>331</Paragraphs>
  <Slides>31</Slides>
  <Notes>22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31</vt:i4>
      </vt:variant>
    </vt:vector>
  </HeadingPairs>
  <TitlesOfParts>
    <vt:vector size="38" baseType="lpstr">
      <vt:lpstr>微软雅黑</vt:lpstr>
      <vt:lpstr>Arial</vt:lpstr>
      <vt:lpstr>Calibri</vt:lpstr>
      <vt:lpstr>Impact</vt:lpstr>
      <vt:lpstr>Segoe UI Light</vt:lpstr>
      <vt:lpstr>主题5</vt:lpstr>
      <vt:lpstr>OfficePLUS</vt:lpstr>
      <vt:lpstr>基于 ReRAM 的新型体系结构</vt:lpstr>
      <vt:lpstr>PowerPoint 演示文稿</vt:lpstr>
      <vt:lpstr>ReRAM 基础知识</vt:lpstr>
      <vt:lpstr>ReRAM 是什么</vt:lpstr>
      <vt:lpstr>ReRAM Cross Bar 简介</vt:lpstr>
      <vt:lpstr>ReRAM 加速神经网络</vt:lpstr>
      <vt:lpstr>动机</vt:lpstr>
      <vt:lpstr>回顾卷积层操作</vt:lpstr>
      <vt:lpstr>使用ReRAM完成卷积层操作</vt:lpstr>
      <vt:lpstr>ISAAC 设计挑战一：ADC额外开销</vt:lpstr>
      <vt:lpstr>解决方案</vt:lpstr>
      <vt:lpstr>解决方案</vt:lpstr>
      <vt:lpstr>解决方案</vt:lpstr>
      <vt:lpstr>ISAAC Tiles 式体系结构</vt:lpstr>
      <vt:lpstr>ISAAC 流水线</vt:lpstr>
      <vt:lpstr>ISAAC 流水线的  balance</vt:lpstr>
      <vt:lpstr>与传统的神经网络芯片对比</vt:lpstr>
      <vt:lpstr>PUMA 加速更多的神经网络算法</vt:lpstr>
      <vt:lpstr>ReRAM 做图计算加速器</vt:lpstr>
      <vt:lpstr>动机</vt:lpstr>
      <vt:lpstr>图算法用ReRAM加速的难点</vt:lpstr>
      <vt:lpstr>GraphR体系结构</vt:lpstr>
      <vt:lpstr>GraphR执行模式</vt:lpstr>
      <vt:lpstr>PageRank算法映射</vt:lpstr>
      <vt:lpstr>SSSP算法映射</vt:lpstr>
      <vt:lpstr>ReRAM作为通用处理器</vt:lpstr>
      <vt:lpstr>难点</vt:lpstr>
      <vt:lpstr>ReRAM可以提供的计算原语</vt:lpstr>
      <vt:lpstr>指令集与体系结构</vt:lpstr>
      <vt:lpstr>总结</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辛 杰</cp:lastModifiedBy>
  <cp:revision>70</cp:revision>
  <cp:lastPrinted>2018-01-28T16:00:00Z</cp:lastPrinted>
  <dcterms:created xsi:type="dcterms:W3CDTF">2018-01-28T16:00:00Z</dcterms:created>
  <dcterms:modified xsi:type="dcterms:W3CDTF">2019-10-23T01:55:56Z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2018-10-31T09:09:59.6749058Z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