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1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64" autoAdjust="0"/>
  </p:normalViewPr>
  <p:slideViewPr>
    <p:cSldViewPr>
      <p:cViewPr>
        <p:scale>
          <a:sx n="66" d="100"/>
          <a:sy n="66" d="100"/>
        </p:scale>
        <p:origin x="-150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B9E5E-563D-4657-960F-C000E8048B3E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562-6B2A-4209-96E3-A226AB704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8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D8562-6B2A-4209-96E3-A226AB704F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安全</a:t>
            </a:r>
            <a:r>
              <a:rPr lang="zh-CN" altLang="en-US" dirty="0"/>
              <a:t>协议的形式化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与</a:t>
            </a:r>
            <a:r>
              <a:rPr lang="zh-CN" altLang="en-US" dirty="0"/>
              <a:t>验证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8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BAN</a:t>
            </a:r>
            <a:r>
              <a:rPr lang="zh-CN" altLang="en-US" dirty="0" smtClean="0"/>
              <a:t>逻辑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4676"/>
            <a:ext cx="2972541" cy="47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7914407" cy="17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858393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56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BAN</a:t>
            </a:r>
            <a:r>
              <a:rPr lang="zh-CN" altLang="en-US" dirty="0" smtClean="0"/>
              <a:t>逻辑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14345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068960"/>
            <a:ext cx="829172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68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BAN</a:t>
            </a:r>
            <a:r>
              <a:rPr lang="zh-CN" altLang="en-US" dirty="0" smtClean="0"/>
              <a:t>逻辑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87155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1" y="3756000"/>
            <a:ext cx="845893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42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BAN</a:t>
            </a:r>
            <a:r>
              <a:rPr lang="zh-CN" altLang="en-US" dirty="0" smtClean="0"/>
              <a:t>逻辑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9" y="1196752"/>
            <a:ext cx="772044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09" y="5157192"/>
            <a:ext cx="5899831" cy="123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38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BAN</a:t>
            </a:r>
            <a:r>
              <a:rPr lang="zh-CN" altLang="en-US" dirty="0" smtClean="0"/>
              <a:t>逻辑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93089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67" y="4293096"/>
            <a:ext cx="8208963" cy="21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17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模型校验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CSP+CASPER/FDR</a:t>
            </a:r>
            <a:endParaRPr lang="zh-CN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68476" y="1484784"/>
            <a:ext cx="7791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1996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lowe</a:t>
            </a:r>
            <a:endParaRPr lang="en-US" altLang="zh-CN" sz="2400" dirty="0" smtClean="0"/>
          </a:p>
          <a:p>
            <a:r>
              <a:rPr lang="zh-CN" altLang="en-US" sz="2400" dirty="0" smtClean="0"/>
              <a:t>协议</a:t>
            </a:r>
            <a:r>
              <a:rPr lang="zh-CN" altLang="en-US" sz="2400" dirty="0"/>
              <a:t>参与者被表示为</a:t>
            </a:r>
            <a:r>
              <a:rPr lang="en-US" altLang="zh-CN" sz="2400" dirty="0"/>
              <a:t>CSP</a:t>
            </a:r>
            <a:r>
              <a:rPr lang="zh-CN" altLang="en-US" sz="2400" dirty="0"/>
              <a:t>的进程</a:t>
            </a:r>
            <a:r>
              <a:rPr lang="en-US" altLang="zh-CN" sz="2400" dirty="0"/>
              <a:t>(process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/>
              <a:t>消息被表示为事件</a:t>
            </a:r>
            <a:r>
              <a:rPr lang="en-US" altLang="zh-CN" sz="2400" dirty="0"/>
              <a:t>(event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/>
              <a:t>协议被表示为一个通信</a:t>
            </a:r>
            <a:r>
              <a:rPr lang="zh-CN" altLang="en-US" sz="2400" dirty="0" smtClean="0"/>
              <a:t>顺序进程（</a:t>
            </a:r>
            <a:r>
              <a:rPr lang="en-US" altLang="zh-CN" sz="2400" dirty="0" smtClean="0"/>
              <a:t>CSP</a:t>
            </a:r>
            <a:r>
              <a:rPr lang="zh-CN" altLang="en-US" sz="2400" dirty="0" smtClean="0"/>
              <a:t>）的集合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5" y="3204716"/>
            <a:ext cx="857999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39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模型校验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CSP+CASPER/FDR</a:t>
            </a:r>
            <a:endParaRPr lang="zh-CN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10849" cy="35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1" y="2276872"/>
            <a:ext cx="893299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33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模型校验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74497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76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模型校验</a:t>
            </a:r>
            <a:endParaRPr lang="zh-CN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12853"/>
            <a:ext cx="5899545" cy="564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36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模型校验</a:t>
            </a:r>
            <a:endParaRPr lang="zh-CN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6440090" cy="452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573325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改进协议：在消息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中，假如标识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B-&gt;A:{</a:t>
            </a:r>
            <a:r>
              <a:rPr lang="en-US" altLang="zh-CN" dirty="0" err="1" smtClean="0"/>
              <a:t>Na,Nb,B</a:t>
            </a:r>
            <a:r>
              <a:rPr lang="en-US" altLang="zh-CN" dirty="0" smtClean="0"/>
              <a:t>}PA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82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1.DY</a:t>
            </a:r>
            <a:r>
              <a:rPr lang="zh-CN" altLang="en-US" dirty="0" smtClean="0"/>
              <a:t>攻击者模型</a:t>
            </a:r>
            <a:endParaRPr lang="en-US" altLang="zh-CN" dirty="0" smtClean="0"/>
          </a:p>
          <a:p>
            <a:r>
              <a:rPr lang="en-US" altLang="zh-CN" dirty="0" smtClean="0"/>
              <a:t>2.BAN</a:t>
            </a:r>
            <a:r>
              <a:rPr lang="zh-CN" altLang="en-US" dirty="0" smtClean="0"/>
              <a:t>逻辑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模型校验技术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68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模型校验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casper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868451"/>
            <a:ext cx="8602567" cy="47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558924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#Free variables</a:t>
            </a:r>
            <a:r>
              <a:rPr lang="zh-CN" altLang="en-US" dirty="0" smtClean="0"/>
              <a:t>（自由变量）：表示自由变量的类型和协议中使用的函数</a:t>
            </a:r>
            <a:endParaRPr lang="en-US" altLang="zh-CN" dirty="0" smtClean="0"/>
          </a:p>
          <a:p>
            <a:r>
              <a:rPr lang="en-US" altLang="zh-CN" dirty="0" smtClean="0"/>
              <a:t>#Processes</a:t>
            </a:r>
            <a:r>
              <a:rPr lang="zh-CN" altLang="en-US" dirty="0" smtClean="0"/>
              <a:t>（进程）：表示参与协议的主体，并给出他们的初始状态</a:t>
            </a:r>
            <a:endParaRPr lang="en-US" altLang="zh-CN" dirty="0" smtClean="0"/>
          </a:p>
          <a:p>
            <a:r>
              <a:rPr lang="en-US" altLang="zh-CN" dirty="0" smtClean="0"/>
              <a:t>#Protocol description(</a:t>
            </a:r>
            <a:r>
              <a:rPr lang="zh-CN" altLang="en-US" dirty="0" smtClean="0"/>
              <a:t>协议描述）：构成协议的消息序列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78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模型校验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casper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4029"/>
            <a:ext cx="8136904" cy="44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66124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#Specification</a:t>
            </a:r>
            <a:r>
              <a:rPr lang="zh-CN" altLang="en-US" dirty="0" smtClean="0"/>
              <a:t>（协议规范目标）：定义了协议的要求</a:t>
            </a:r>
            <a:endParaRPr lang="en-US" altLang="zh-CN" dirty="0" smtClean="0"/>
          </a:p>
          <a:p>
            <a:r>
              <a:rPr lang="en-US" altLang="zh-CN" dirty="0" smtClean="0"/>
              <a:t>#Actual variables</a:t>
            </a:r>
            <a:r>
              <a:rPr lang="zh-CN" altLang="en-US" dirty="0" smtClean="0"/>
              <a:t>（实际变量）：</a:t>
            </a:r>
            <a:r>
              <a:rPr lang="en-US" altLang="zh-CN" dirty="0" smtClean="0"/>
              <a:t>FDR</a:t>
            </a:r>
            <a:r>
              <a:rPr lang="zh-CN" altLang="en-US" dirty="0" smtClean="0"/>
              <a:t>中使用的变量</a:t>
            </a:r>
            <a:endParaRPr lang="en-US" altLang="zh-CN" dirty="0" smtClean="0"/>
          </a:p>
          <a:p>
            <a:r>
              <a:rPr lang="en-US" altLang="zh-CN" dirty="0" smtClean="0"/>
              <a:t>#Functions</a:t>
            </a:r>
            <a:r>
              <a:rPr lang="zh-CN" altLang="en-US" dirty="0" smtClean="0"/>
              <a:t>（函数）：函数的定义或者符号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71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模型校验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casper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6" y="1268760"/>
            <a:ext cx="773959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3356" y="4581128"/>
            <a:ext cx="773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#System</a:t>
            </a:r>
            <a:r>
              <a:rPr lang="zh-CN" altLang="en-US" dirty="0" smtClean="0"/>
              <a:t>（系统）：被检测系统的主体数和类型</a:t>
            </a:r>
            <a:endParaRPr lang="en-US" altLang="zh-CN" dirty="0" smtClean="0"/>
          </a:p>
          <a:p>
            <a:r>
              <a:rPr lang="en-US" altLang="zh-CN" dirty="0" smtClean="0"/>
              <a:t>#Intruder Information</a:t>
            </a:r>
            <a:r>
              <a:rPr lang="zh-CN" altLang="en-US" dirty="0" smtClean="0"/>
              <a:t>（入侵者信息）：入侵者名称和所知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00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模型校验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编译得到</a:t>
            </a:r>
            <a:r>
              <a:rPr lang="en-US" altLang="zh-CN" dirty="0" err="1" smtClean="0"/>
              <a:t>csp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128792" cy="382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13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模型校验</a:t>
            </a:r>
            <a:r>
              <a:rPr lang="en-US" altLang="zh-CN" dirty="0" smtClean="0"/>
              <a:t>(FDR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82338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524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模型校验</a:t>
            </a:r>
            <a:r>
              <a:rPr lang="en-US" altLang="zh-CN" dirty="0" smtClean="0"/>
              <a:t>(FDR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38435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2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DY</a:t>
            </a:r>
            <a:r>
              <a:rPr lang="zh-CN" altLang="en-US" dirty="0" smtClean="0"/>
              <a:t>攻击者模型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1983</a:t>
            </a:r>
            <a:r>
              <a:rPr lang="zh-CN" altLang="en-US" dirty="0" smtClean="0"/>
              <a:t>年，</a:t>
            </a:r>
            <a:r>
              <a:rPr lang="en-US" altLang="zh-CN" dirty="0" err="1" smtClean="0"/>
              <a:t>Dolev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Yao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图灵奖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）将安全协议与安全协议所采用的密码系统分开，在假定密码系统是“完善”的情况下讨论安全协议的正确性、安全性、冗余性等。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50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DY</a:t>
            </a:r>
            <a:r>
              <a:rPr lang="zh-CN" altLang="en-US" dirty="0" smtClean="0"/>
              <a:t>攻击者模型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229600" cy="151216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DY</a:t>
            </a:r>
            <a:r>
              <a:rPr lang="zh-CN" altLang="en-US" dirty="0" smtClean="0"/>
              <a:t>攻击者模型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认为攻击者具有以下攻击能力：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79914"/>
            <a:ext cx="6419069" cy="6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396343"/>
            <a:ext cx="3098033" cy="46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331" y="3370488"/>
            <a:ext cx="4292391" cy="49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0" y="4121905"/>
            <a:ext cx="7025750" cy="52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98" y="4878569"/>
            <a:ext cx="7147395" cy="44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611" y="4878569"/>
            <a:ext cx="782658" cy="44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17232"/>
            <a:ext cx="7185614" cy="47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84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BAN</a:t>
            </a:r>
            <a:r>
              <a:rPr lang="zh-CN" altLang="en-US" dirty="0" smtClean="0"/>
              <a:t>逻辑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229600" cy="16561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BAN</a:t>
            </a:r>
            <a:r>
              <a:rPr lang="zh-CN" altLang="en-US" dirty="0" smtClean="0"/>
              <a:t>逻辑开创了安全协议形式化分析的先河。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直观</a:t>
            </a:r>
            <a:r>
              <a:rPr lang="zh-CN" altLang="en-US" dirty="0" smtClean="0"/>
              <a:t>简单（同类比较完善的</a:t>
            </a:r>
            <a:r>
              <a:rPr lang="en-US" altLang="zh-CN" dirty="0" smtClean="0"/>
              <a:t>SVO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7704856" cy="41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6" y="3047320"/>
            <a:ext cx="1410444" cy="41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002" y="3069661"/>
            <a:ext cx="5087273" cy="43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8" y="3620861"/>
            <a:ext cx="3833970" cy="40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2" y="4149080"/>
            <a:ext cx="3807195" cy="33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02569"/>
            <a:ext cx="2520280" cy="41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65861"/>
            <a:ext cx="4248472" cy="37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676875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84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BAN</a:t>
            </a:r>
            <a:r>
              <a:rPr lang="zh-CN" altLang="en-US" dirty="0" smtClean="0"/>
              <a:t>逻辑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824536" cy="115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40132"/>
            <a:ext cx="6480720" cy="372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29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BAN</a:t>
            </a:r>
            <a:r>
              <a:rPr lang="zh-CN" altLang="en-US" dirty="0" smtClean="0"/>
              <a:t>逻辑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6" y="1412776"/>
            <a:ext cx="798622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26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BAN</a:t>
            </a:r>
            <a:r>
              <a:rPr lang="zh-CN" altLang="en-US" dirty="0" smtClean="0"/>
              <a:t>逻辑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2072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14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BAN</a:t>
            </a:r>
            <a:r>
              <a:rPr lang="zh-CN" altLang="en-US" dirty="0" smtClean="0"/>
              <a:t>逻辑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1" y="1412776"/>
            <a:ext cx="858067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612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3637</TotalTime>
  <Words>334</Words>
  <Application>Microsoft Office PowerPoint</Application>
  <PresentationFormat>全屏显示(4:3)</PresentationFormat>
  <Paragraphs>51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暗香扑面</vt:lpstr>
      <vt:lpstr>6安全协议的形式化描述 与验证</vt:lpstr>
      <vt:lpstr>内容提要</vt:lpstr>
      <vt:lpstr>DY攻击者模型</vt:lpstr>
      <vt:lpstr>DY攻击者模型</vt:lpstr>
      <vt:lpstr>BAN逻辑</vt:lpstr>
      <vt:lpstr>BAN逻辑</vt:lpstr>
      <vt:lpstr>BAN逻辑</vt:lpstr>
      <vt:lpstr>BAN逻辑</vt:lpstr>
      <vt:lpstr>BAN逻辑</vt:lpstr>
      <vt:lpstr>BAN逻辑</vt:lpstr>
      <vt:lpstr>BAN逻辑</vt:lpstr>
      <vt:lpstr>BAN逻辑</vt:lpstr>
      <vt:lpstr>BAN逻辑</vt:lpstr>
      <vt:lpstr>BAN逻辑</vt:lpstr>
      <vt:lpstr>模型校验 CSP+CASPER/FDR</vt:lpstr>
      <vt:lpstr>模型校验 CSP+CASPER/FDR</vt:lpstr>
      <vt:lpstr>模型校验 </vt:lpstr>
      <vt:lpstr>模型校验</vt:lpstr>
      <vt:lpstr>模型校验</vt:lpstr>
      <vt:lpstr>模型校验(casper脚本)</vt:lpstr>
      <vt:lpstr>模型校验(casper脚本)</vt:lpstr>
      <vt:lpstr>模型校验(casper脚本)</vt:lpstr>
      <vt:lpstr>模型校验(编译得到csp文件)</vt:lpstr>
      <vt:lpstr>模型校验(FDR检测)</vt:lpstr>
      <vt:lpstr>模型校验(FDR检测)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密码学与访问控制理论</dc:title>
  <dc:creator>Administrator</dc:creator>
  <cp:lastModifiedBy>Josca</cp:lastModifiedBy>
  <cp:revision>245</cp:revision>
  <dcterms:created xsi:type="dcterms:W3CDTF">2016-11-07T09:28:52Z</dcterms:created>
  <dcterms:modified xsi:type="dcterms:W3CDTF">2016-12-14T18:37:21Z</dcterms:modified>
</cp:coreProperties>
</file>