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762" r:id="rId2"/>
    <p:sldMasterId id="2147483965" r:id="rId3"/>
  </p:sldMasterIdLst>
  <p:notesMasterIdLst>
    <p:notesMasterId r:id="rId20"/>
  </p:notesMasterIdLst>
  <p:handoutMasterIdLst>
    <p:handoutMasterId r:id="rId21"/>
  </p:handoutMasterIdLst>
  <p:sldIdLst>
    <p:sldId id="540" r:id="rId4"/>
    <p:sldId id="542" r:id="rId5"/>
    <p:sldId id="543" r:id="rId6"/>
    <p:sldId id="546" r:id="rId7"/>
    <p:sldId id="547" r:id="rId8"/>
    <p:sldId id="544" r:id="rId9"/>
    <p:sldId id="548" r:id="rId10"/>
    <p:sldId id="545" r:id="rId11"/>
    <p:sldId id="549" r:id="rId12"/>
    <p:sldId id="541" r:id="rId13"/>
    <p:sldId id="550" r:id="rId14"/>
    <p:sldId id="551" r:id="rId15"/>
    <p:sldId id="552" r:id="rId16"/>
    <p:sldId id="554" r:id="rId17"/>
    <p:sldId id="553" r:id="rId18"/>
    <p:sldId id="555" r:id="rId1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itchFamily="34" charset="0"/>
        <a:ea typeface="黑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itchFamily="34" charset="0"/>
        <a:ea typeface="黑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itchFamily="34" charset="0"/>
        <a:ea typeface="黑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itchFamily="34" charset="0"/>
        <a:ea typeface="黑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3300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3300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3300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3300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00"/>
    <a:srgbClr val="FF3399"/>
    <a:srgbClr val="990033"/>
    <a:srgbClr val="FF0000"/>
    <a:srgbClr val="FFFF66"/>
    <a:srgbClr val="99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6531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04975A4-0960-4CAF-B920-E393739762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967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357BB50-DAC2-4B36-BA9E-B202741B5A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682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7BB50-DAC2-4B36-BA9E-B202741B5A7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63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143697157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7BB50-DAC2-4B36-BA9E-B202741B5A7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63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7BB50-DAC2-4B36-BA9E-B202741B5A7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18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7BB50-DAC2-4B36-BA9E-B202741B5A7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3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7BB50-DAC2-4B36-BA9E-B202741B5A7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16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7BB50-DAC2-4B36-BA9E-B202741B5A7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94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/>
          <p:cNvSpPr>
            <a:spLocks noChangeArrowheads="1"/>
          </p:cNvSpPr>
          <p:nvPr userDrawn="1"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 smtClean="0"/>
              <a:t>模板</a:t>
            </a:r>
            <a:r>
              <a:rPr lang="en-US" altLang="zh-CN" noProof="0" smtClean="0"/>
              <a:t>Biomedical photonics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3175F-22D5-492E-A0C1-0896FAB8EB53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28A5-670F-42CE-A91F-25E27A3A8A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7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CA07-9AB6-4F51-904A-543AAE84EED9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1F86-BA90-4EE1-8301-5C0831511A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4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C7F19-50CD-4A54-85E8-13F4AE83294F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92A75-40E2-4CCB-9053-2D25D853F8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29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36979-5F28-428D-A3DC-72DECE46221C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7F6F2-C1FD-4DC2-AFDF-4A502A510E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8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A4D2-40CD-4D40-A3A4-46F678873B00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34D58-3F9A-4B20-823C-59822C573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7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328E5-5B2F-4C1F-927D-8E0215474935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F675F-EA34-4575-9EA8-D7EFD9EAD0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9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8DB57-CCE8-42E9-ABAF-B7A452E0368E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E33B5-2052-4948-AD85-50B5ED89A1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56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15C54-8AE9-4CF8-A757-730F1B9BC1DE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37DE1-D42C-40B1-8660-245A137AF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09FB4-A1F1-4A09-9791-95774E91973D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2DA90-CC8D-40EE-A43C-B5413B167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5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DE508-32D8-4AEF-BE40-0A77CBECF577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2DB69-A824-4844-B5CB-44B460F284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3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CEAB2-FECA-4270-92CF-88F41795150C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E6D4-D6C0-414E-9021-425DDF4F66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7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6F8D-A97A-4C41-9704-5581C68D0F79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8CD-BEF6-481F-9A90-D774568F1F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223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9CE33-9C7D-4B99-AF11-FD017AD77803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25815-40F5-44BA-A0B2-7CE1F5B81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30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E2B67-2EC0-4B84-B17A-3E40CA1B15D4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3EACA-2764-467D-B769-B43A427F1E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68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87467-5C89-4ECD-85AB-D4F18C7F7412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1B973-039F-4633-859F-E423F6FB69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946150"/>
            <a:ext cx="91440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5000"/>
              </a:lnSpc>
              <a:defRPr/>
            </a:pP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2665743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8CCF-33DD-4EB9-BDE3-03D4E9C83B97}" type="datetime1">
              <a:rPr lang="zh-CN" altLang="en-US" smtClean="0"/>
              <a:t>2020/10/14</a:t>
            </a:fld>
            <a:endParaRPr lang="en-US" altLang="zh-CN" sz="28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F7C2C-B1BB-4EF1-932A-449A5CB38103}" type="slidenum">
              <a:rPr lang="zh-CN" altLang="en-US"/>
              <a:pPr>
                <a:defRPr/>
              </a:pPr>
              <a:t>‹#›</a:t>
            </a:fld>
            <a:endParaRPr lang="en-US" altLang="zh-CN" sz="280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27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3"/>
          <p:cNvSpPr>
            <a:spLocks noChangeArrowheads="1"/>
          </p:cNvSpPr>
          <p:nvPr userDrawn="1"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mtClean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BCD2-E165-48BD-85FF-3EAFBD80B552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358D3-E82C-4514-86D4-0B7B287113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3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103D-2D66-4FA6-8A38-93698CADB75D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5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84593-E312-4E75-9795-6B603B797F2D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AB6E-160C-44D0-AB1D-8213AA210B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6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9435F-33ED-401D-9640-7E61F666AAF4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23AF0-3BF9-4970-8996-8D4CD2775CD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36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56BBC-A3CD-4AD5-B962-67A3470CC746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5AA22-96A7-46AB-A638-270F51C4070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3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4BCB-6A21-42C6-B0F3-7D71E4B2ED0C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6353-7193-43E7-B112-EFFAFF7ED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2585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865DB-2FE0-4ED9-A15C-82EFA360C871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35A19-AE61-4DF8-9E3F-D6F524A103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2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D9B4-FB61-44DB-93A6-35C105869638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EE6C0-AEDB-4C7D-BA52-D2FA37072D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2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1EFF6-915C-453D-86B0-1BA6F8CAD49A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D0854-0BDB-431F-8E57-1547D024651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D7396-2A76-4500-B28E-D4E68E797ACB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70F2-9AE1-4755-BEF1-3BFFD49D1A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304A-09A8-4776-8F18-F92259BDF2AF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C0B35-4C19-46F0-9157-D6110332C2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1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CC85B-4FCA-4E7F-B78D-088BDA9A0D06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89E46-1A21-4F2E-AB2C-566AA6535E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9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946150"/>
            <a:ext cx="91440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6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Calibri" panose="020F0502020204030204" pitchFamily="34" charset="0"/>
              <a:buChar char="•"/>
              <a:defRPr sz="2800" b="1" u="none">
                <a:latin typeface="Calibri" panose="020F0502020204030204" pitchFamily="34" charset="0"/>
              </a:defRPr>
            </a:lvl1pPr>
            <a:lvl2pPr marL="742950" indent="-285750">
              <a:buFont typeface="Calibri" panose="020F0502020204030204" pitchFamily="34" charset="0"/>
              <a:buChar char="•"/>
              <a:defRPr sz="2800" b="1" u="none">
                <a:latin typeface="Calibri" panose="020F0502020204030204" pitchFamily="34" charset="0"/>
              </a:defRPr>
            </a:lvl2pPr>
            <a:lvl3pPr marL="1143000" indent="-228600">
              <a:buFont typeface="Calibri" panose="020F0502020204030204" pitchFamily="34" charset="0"/>
              <a:buChar char="•"/>
              <a:defRPr sz="2800" b="1" u="none">
                <a:latin typeface="Calibri" panose="020F050202020403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•"/>
              <a:defRPr sz="2800" b="1" u="none">
                <a:latin typeface="Calibri" panose="020F050202020403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•"/>
              <a:defRPr sz="2800" b="1" u="none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BB0F-E0B2-4B73-83F2-17C30E740E96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de-DE" altLang="zh-CN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altLang="zh-CN" sz="1200" b="0" i="0" u="none" strike="noStrike" baseline="0"/>
            </a:lvl1pPr>
          </a:lstStyle>
          <a:p>
            <a:pPr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0F2E6-1E69-4FBE-AE2E-6144D0CEEDC5}" type="slidenum">
              <a:rPr lang="de-DE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7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916E0-58F7-4556-8CD9-A036BC187395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B3BD0-CD12-4007-87C2-8A7454F78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1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031D0-008A-4A96-8541-BE9C47239D04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DF662-50C7-440B-8722-16A33DBB8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64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02E7E-B7BC-4252-A0D0-E509EE09B29A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80C81-9D6C-4E25-8625-502139735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3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F555F-1B6E-43AD-B0FF-1029F24869FD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5C20-D2BB-4DE4-B6D5-F4383429B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3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3F2B-5929-4882-AC85-1EE66AF23FF1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AF30-5978-4437-8F34-B1B43F1EAF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63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6F851-350F-41ED-9DD0-69E8333E04D4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95EFB-71E4-44EA-BAAD-6655B5559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95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模板</a:t>
            </a:r>
            <a:r>
              <a:rPr lang="en-US" altLang="zh-CN" smtClean="0"/>
              <a:t>Chapter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  <a:r>
              <a:rPr lang="en-US" altLang="zh-CN" smtClean="0"/>
              <a:t>abcd</a:t>
            </a:r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adb</a:t>
            </a:r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kljaskf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893EC6E-576C-4BC5-BF41-935EC914D9A1}" type="datetime1">
              <a:rPr lang="zh-CN" altLang="en-US" smtClean="0"/>
              <a:t>2020/10/14</a:t>
            </a:fld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5CB3EE9-622C-45A5-B624-3842E6B8D7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7"/>
          <p:cNvSpPr>
            <a:spLocks noChangeArrowheads="1"/>
          </p:cNvSpPr>
          <p:nvPr userDrawn="1"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 smtClean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Ø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456736A-9C70-438E-8396-823457623744}" type="datetime1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BB943B-8E4C-4ABF-98A0-A218725A37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3" r:id="rId12"/>
    <p:sldLayoutId id="2147483964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模板</a:t>
            </a:r>
            <a:r>
              <a:rPr lang="en-US" altLang="zh-CN" dirty="0" smtClean="0"/>
              <a:t>Chapter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80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第一级</a:t>
            </a:r>
            <a:r>
              <a:rPr lang="en-US" altLang="zh-CN" dirty="0" err="1" smtClean="0"/>
              <a:t>abcd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err="1" smtClean="0"/>
              <a:t>kljaskf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fld id="{971B4200-91AD-4B7B-A8A9-3C21FECEA443}" type="datetime1">
              <a:rPr lang="zh-CN" altLang="en-US" smtClean="0">
                <a:solidFill>
                  <a:srgbClr val="000000"/>
                </a:solidFill>
              </a:rPr>
              <a:t>2020/10/14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2" y="655315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CCA1556-383B-4BB3-BBC5-D7340088789C}" type="slidenum">
              <a:rPr lang="en-US" altLang="zh-CN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91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itchFamily="2" charset="2"/>
        <a:buChar char="ª"/>
        <a:defRPr kumimoji="1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000" b="1" kern="12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nvmain.org/" TargetMode="External"/><Relationship Id="rId2" Type="http://schemas.openxmlformats.org/officeDocument/2006/relationships/hyperlink" Target="http://www.m5sim.org/Main_Pag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s.utexas.edu/~parsec_m5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HewlettPackard/quartz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CL/CCE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DICL/CCEH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实验一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使用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GEM5+NVMain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模拟器构建并模拟一个真实的计算机系统并对主存模块进行仿真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使用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benchmarks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对所模拟的主存系统进行测试，并且观察主存写入数据类型分布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修改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代码，实现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FPC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压缩或者所提出的性能优化方案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8A9B0-4891-4A04-891B-47A18EC95F08}" type="datetime1">
              <a:rPr lang="zh-CN" altLang="en-US" smtClean="0"/>
              <a:t>2020/10/14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2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参考资料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" y="1219589"/>
            <a:ext cx="825526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各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类相关博客：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 https://blog.csdn.net/u012822903/article/details/62227021</a:t>
            </a: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GEM5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模拟器官网：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hlinkClick r:id="rId2"/>
              </a:rPr>
              <a:t>http://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hlinkClick r:id="rId2"/>
              </a:rPr>
              <a:t>www.m5sim.org/Main_Page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模拟器官网：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hlinkClick r:id="rId3"/>
              </a:rPr>
              <a:t>http://wiki.nvmain.org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hlinkClick r:id="rId3"/>
              </a:rPr>
              <a:t>/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PARSEC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负载：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hlinkClick r:id="rId4"/>
              </a:rPr>
              <a:t>http://www.cs.utexas.edu/~parsec_m5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hlinkClick r:id="rId4"/>
              </a:rPr>
              <a:t>/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B441F-0BFF-4BBA-8399-D560F25A109B}" type="datetime1">
              <a:rPr lang="zh-CN" altLang="en-US" smtClean="0"/>
              <a:t>2020/10/14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实验二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成功搭建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Quartz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运行环境，理解其输出统计信息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修改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开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源的哈希索引结构的代码内存分配部分，使其能够在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Q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uartz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中运行。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测试不通内存读写延迟的线性探测哈希的性能，分析实验数据，最好能提出优化方案。</a:t>
            </a: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8A9B0-4891-4A04-891B-47A18EC95F08}" type="datetime1">
              <a:rPr lang="zh-CN" altLang="en-US" smtClean="0"/>
              <a:t>2020/10/14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0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编译安装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Quartz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，理解其参数意义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hlinkClick r:id="rId2"/>
              </a:rPr>
              <a:t>https://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hlinkClick r:id="rId2"/>
              </a:rPr>
              <a:t>github.com/HewlettPackard/quartz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Nvmemul.ini 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配置文件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FD08EB-FD7A-441E-BC72-2452DBA641DE}" type="datetime1">
              <a:rPr lang="zh-CN" altLang="en-US" smtClean="0"/>
              <a:t>2020/10/14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875937"/>
            <a:ext cx="5103224" cy="34804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2267744" y="3802632"/>
            <a:ext cx="1872208" cy="490464"/>
          </a:xfrm>
          <a:prstGeom prst="ellipse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</a:pPr>
            <a:endParaRPr kumimoji="0" lang="zh-CN" altLang="en-US" sz="360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7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编译安装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Quartz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，理解其参数意义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写延迟模拟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由于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一般作为持久化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内存，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所以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CPU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对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的写都需要使用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CLFLUSH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指令（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cache line flush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）把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CPU cache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中的脏数据刷回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中，并使用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MFENCE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指令（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memory fence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）保证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cache line flush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的顺序性。为了模拟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写延迟，我们在每个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CLFLUSH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指令后面植入额外的延迟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kumimoji="0" lang="zh-CN" altLang="en-US" sz="20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MFENCE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CLFLUSH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指令后植入延迟的实现代码可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参照：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./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quartz-master/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src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/lib/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路径下的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pflush.c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文件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FD08EB-FD7A-441E-BC72-2452DBA641DE}" type="datetime1">
              <a:rPr lang="zh-CN" altLang="en-US" smtClean="0"/>
              <a:t>2020/10/14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举例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—CCEH[FAST19]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：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hlinkClick r:id="rId3"/>
              </a:rPr>
              <a:t>https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hlinkClick r:id="rId3"/>
              </a:rPr>
              <a:t>://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hlinkClick r:id="rId3"/>
              </a:rPr>
              <a:t>github.com/DICL/CCEH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util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/</a:t>
            </a:r>
            <a:r>
              <a:rPr kumimoji="0" lang="en-US" altLang="zh-CN" sz="20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persist.h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</a:t>
            </a:r>
            <a:endParaRPr kumimoji="0" lang="zh-CN" altLang="en-US" sz="20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FD08EB-FD7A-441E-BC72-2452DBA641DE}" type="datetime1">
              <a:rPr lang="zh-CN" altLang="en-US" smtClean="0"/>
              <a:t>2020/10/14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780928"/>
            <a:ext cx="7657143" cy="2600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5076056" y="3590464"/>
            <a:ext cx="1872208" cy="490464"/>
          </a:xfrm>
          <a:prstGeom prst="ellipse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</a:pPr>
            <a:endParaRPr kumimoji="0" lang="zh-CN" altLang="en-US" sz="360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修改已有哈希索引结构，使其能够在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Quartz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中运行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使用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quartz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0" lang="en-US" altLang="zh-CN" sz="20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pmalloc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0" lang="en-US" altLang="zh-CN" sz="20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pfree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接口实现内存的分配和回收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对于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的写需要使用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CLFLUSH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指令刷回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中，并且使用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MFENCE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指令保证多个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CLFLUSH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指令执行的顺序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性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对于大于原子写（一般是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8 bytes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）的数据需要进一步使用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logging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copy-on-write(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CoW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来保证一致性。</a:t>
            </a: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0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FD08EB-FD7A-441E-BC72-2452DBA641DE}" type="datetime1">
              <a:rPr lang="zh-CN" altLang="en-US" smtClean="0"/>
              <a:t>2020/10/14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902647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FD08EB-FD7A-441E-BC72-2452DBA641DE}" type="datetime1">
              <a:rPr lang="zh-CN" altLang="en-US" smtClean="0"/>
              <a:t>2020/10/14</a:t>
            </a:fld>
            <a:endParaRPr lang="zh-CN" altLang="en-US"/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64" y="1256647"/>
            <a:ext cx="57054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09347"/>
            <a:ext cx="57531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5536" y="5921773"/>
            <a:ext cx="3629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dirty="0">
                <a:solidFill>
                  <a:srgbClr val="000000"/>
                </a:solidFill>
                <a:latin typeface="Times New Roman" pitchFamily="18" charset="0"/>
                <a:hlinkClick r:id="rId5"/>
              </a:rPr>
              <a:t>https://github.com/DICL/CCEH</a:t>
            </a:r>
            <a:endParaRPr kumimoji="0" lang="en-US" altLang="zh-CN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考核要点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使用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独立编译并且运行测试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成功修改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模块并且统计写入数据类型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成功修改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实现所提出的写入方案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anose="05000000000000000000" pitchFamily="2" charset="2"/>
              <a:buChar char="ü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搭建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GEM5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模拟器并且运行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SE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测试与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FS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测试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anose="05000000000000000000" pitchFamily="2" charset="2"/>
              <a:buChar char="ü"/>
            </a:pP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成功搭建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GEM5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kumimoji="0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的混合运行环境并且测试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anose="05000000000000000000" pitchFamily="2" charset="2"/>
              <a:buChar char="ü"/>
            </a:pP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成功在运行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PARSEC 2.1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负载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90DCD3-FB99-4251-B32A-6FD2EB0FF445}" type="datetime1">
              <a:rPr lang="zh-CN" altLang="en-US" smtClean="0"/>
              <a:t>2020/10/14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使用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独立编译并且运行测试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执行</a:t>
            </a:r>
            <a:r>
              <a:rPr kumimoji="0" lang="en-US" altLang="zh-CN" sz="20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scons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命令即可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FD08EB-FD7A-441E-BC72-2452DBA641DE}" type="datetime1">
              <a:rPr lang="zh-CN" altLang="en-US" smtClean="0"/>
              <a:t>2020/10/14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634" y="1927031"/>
            <a:ext cx="4713805" cy="45533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" y="3802632"/>
            <a:ext cx="5476190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使用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独立编译并且运行测试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./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nvmain.fast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Config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/PCM_ISSCC_2012_4GB.config Tests/Traces/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hello_world.nvt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1000000</a:t>
            </a: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最后一项参数代表的是执行的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CPU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时钟数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E888F3-E325-4935-B00E-1779A47519F0}" type="datetime1">
              <a:rPr lang="zh-CN" altLang="en-US" smtClean="0"/>
              <a:t>2020/10/14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4380"/>
            <a:ext cx="9144000" cy="4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会有很多输出结果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意义大家查询相关资料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我们主要查看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latency</a:t>
            </a: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C8E69D-4D37-44E5-B328-B79A614DA2A0}" type="datetime1">
              <a:rPr lang="zh-CN" altLang="en-US" smtClean="0"/>
              <a:t>2020/10/14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55" y="1020682"/>
            <a:ext cx="4747325" cy="5837318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 bwMode="auto">
          <a:xfrm>
            <a:off x="4117608" y="4792985"/>
            <a:ext cx="4414831" cy="1008112"/>
          </a:xfrm>
          <a:prstGeom prst="ellipse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</a:pPr>
            <a:endParaRPr kumimoji="0" lang="zh-CN" altLang="en-US" sz="360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6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成功修改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模块并且统计写入数据类型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数据的执行会从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nvmain.cpp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开始执行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bool 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::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IssueCommand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 </a:t>
            </a:r>
            <a:r>
              <a:rPr kumimoji="0" lang="en-US" altLang="zh-CN" sz="2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NVMainRequest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*request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函数中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22AFC-D0FA-47D8-AFB7-60C032BD7C34}" type="datetime1">
              <a:rPr lang="zh-CN" altLang="en-US" smtClean="0"/>
              <a:t>2020/10/14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089683"/>
            <a:ext cx="3200000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成功修改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模块并且统计写入数据类型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对于如何获取写入的数据可以参考</a:t>
            </a:r>
            <a:r>
              <a:rPr kumimoji="0" lang="en-US" altLang="zh-CN" sz="20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\Endurance\</a:t>
            </a:r>
            <a:r>
              <a:rPr kumimoji="0" lang="en-US" altLang="zh-CN" sz="20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FlipNWrite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下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FlipNWrite.cpp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的实现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C6735-8150-45E7-8584-329C4CCE5659}" type="datetime1">
              <a:rPr lang="zh-CN" altLang="en-US" smtClean="0"/>
              <a:t>2020/10/14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66" y="2864412"/>
            <a:ext cx="606666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参考教程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成功修改</a:t>
            </a:r>
            <a:r>
              <a:rPr kumimoji="0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实现所提出的写入方案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找到修改位置之后，可以进行数据类型的其余判断与操作。实现全部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FPC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方案所提出的压缩方法。</a:t>
            </a:r>
            <a:endParaRPr kumimoji="0" lang="en-US" altLang="zh-CN" sz="20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Alameldeen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 A.R. and Wood, D.A., 2004. Frequent pattern compression: A significance-based compression scheme for L2 caches. Dept. Comp. </a:t>
            </a:r>
            <a:r>
              <a:rPr kumimoji="0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Scie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., Univ. Wisconsin-Madison, Tech. Rep, 1500.</a:t>
            </a: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14798-567D-4A33-8683-57069E99C435}" type="datetime1">
              <a:rPr lang="zh-CN" altLang="en-US" smtClean="0"/>
              <a:t>2020/10/14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zh-CN" altLang="en-US" sz="3600" dirty="0" smtClean="0">
                <a:ea typeface="黑体" panose="02010609060101010101" pitchFamily="49" charset="-122"/>
              </a:rPr>
              <a:t>考核要点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9026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anose="05000000000000000000" pitchFamily="2" charset="2"/>
              <a:buChar char="ü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搭建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GEM5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模拟器并且运行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SE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测试与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FS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测试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anose="05000000000000000000" pitchFamily="2" charset="2"/>
              <a:buChar char="ü"/>
            </a:pP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成功搭建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GEM5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kumimoji="0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NVMain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的混合运行环境并且测试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anose="05000000000000000000" pitchFamily="2" charset="2"/>
              <a:buChar char="ü"/>
            </a:pP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成功在运行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PARSEC 2.1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负载</a:t>
            </a: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996666"/>
              </a:buClr>
              <a:buSzPct val="80000"/>
              <a:buNone/>
            </a:pPr>
            <a:endParaRPr kumimoji="0" lang="en-US" altLang="zh-CN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  <a:p>
            <a:pPr>
              <a:lnSpc>
                <a:spcPct val="150000"/>
              </a:lnSpc>
              <a:buClr>
                <a:srgbClr val="996666"/>
              </a:buClr>
              <a:buSzPct val="80000"/>
              <a:buFont typeface="Wingdings" pitchFamily="2" charset="2"/>
              <a:buChar char="l"/>
            </a:pPr>
            <a:endParaRPr kumimoji="0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ADE2C-A2ED-4BF5-BF19-ABFE7C4017AF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946150"/>
            <a:ext cx="9144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kumimoji="0" lang="zh-CN" altLang="en-US" sz="1800" b="1">
              <a:solidFill>
                <a:srgbClr val="FFFFFF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5B2FE-3B40-4BC2-A0A1-0393745AC31D}" type="datetime1">
              <a:rPr lang="zh-CN" altLang="en-US" smtClean="0"/>
              <a:t>2020/10/14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ctr" eaLnBrk="1" hangingPunct="1">
          <a:lnSpc>
            <a:spcPct val="90000"/>
          </a:lnSpc>
          <a:buFont typeface="Arial" pitchFamily="34" charset="0"/>
          <a:buNone/>
          <a:defRPr kumimoji="0" sz="3600" dirty="0" smtClean="0">
            <a:solidFill>
              <a:srgbClr val="000000"/>
            </a:solidFill>
            <a:latin typeface="Times New Roman" pitchFamily="18" charset="0"/>
            <a:ea typeface="宋体" pitchFamily="2" charset="-122"/>
            <a:sym typeface="宋体" pitchFamily="2" charset="-122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sz="2000" b="0" i="0" u="none" strike="noStrike" cap="none" normalizeH="0" baseline="0" dirty="0" smtClean="0">
            <a:ln>
              <a:noFill/>
            </a:ln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noFill/>
        <a:ln>
          <a:solidFill>
            <a:schemeClr val="tx1"/>
          </a:solidFill>
          <a:tailEnd type="arrow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</a:extLst>
      </a:spPr>
      <a:bodyPr/>
      <a:lstStyle/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8666</TotalTime>
  <Words>657</Words>
  <Application>Microsoft Office PowerPoint</Application>
  <PresentationFormat>全屏显示(4:3)</PresentationFormat>
  <Paragraphs>154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黑体</vt:lpstr>
      <vt:lpstr>楷体_GB2312</vt:lpstr>
      <vt:lpstr>宋体</vt:lpstr>
      <vt:lpstr>Arial</vt:lpstr>
      <vt:lpstr>Berlin Sans FB</vt:lpstr>
      <vt:lpstr>Calibri</vt:lpstr>
      <vt:lpstr>Comic Sans MS</vt:lpstr>
      <vt:lpstr>Cooper Black</vt:lpstr>
      <vt:lpstr>Lucida Sans</vt:lpstr>
      <vt:lpstr>Tahoma</vt:lpstr>
      <vt:lpstr>Times</vt:lpstr>
      <vt:lpstr>Times New Roman</vt:lpstr>
      <vt:lpstr>Wingdings</vt:lpstr>
      <vt:lpstr>1_自定义设计方案</vt:lpstr>
      <vt:lpstr>Office 主题</vt:lpstr>
      <vt:lpstr>2_自定义设计方案</vt:lpstr>
      <vt:lpstr>实验一</vt:lpstr>
      <vt:lpstr>考核要点</vt:lpstr>
      <vt:lpstr>参考教程</vt:lpstr>
      <vt:lpstr>参考教程</vt:lpstr>
      <vt:lpstr>参考教程</vt:lpstr>
      <vt:lpstr>参考教程</vt:lpstr>
      <vt:lpstr>参考教程</vt:lpstr>
      <vt:lpstr>参考教程</vt:lpstr>
      <vt:lpstr>考核要点</vt:lpstr>
      <vt:lpstr>参考资料</vt:lpstr>
      <vt:lpstr>实验二</vt:lpstr>
      <vt:lpstr>参考教程</vt:lpstr>
      <vt:lpstr>参考教程</vt:lpstr>
      <vt:lpstr>参考教程</vt:lpstr>
      <vt:lpstr>参考教程</vt:lpstr>
      <vt:lpstr>参考教程</vt:lpstr>
    </vt:vector>
  </TitlesOfParts>
  <Company>WNLO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zxm</cp:lastModifiedBy>
  <cp:revision>800</cp:revision>
  <dcterms:created xsi:type="dcterms:W3CDTF">2007-06-21T01:14:50Z</dcterms:created>
  <dcterms:modified xsi:type="dcterms:W3CDTF">2020-10-14T13:13:56Z</dcterms:modified>
</cp:coreProperties>
</file>