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17" r:id="rId3"/>
    <p:sldId id="375" r:id="rId4"/>
    <p:sldId id="376" r:id="rId5"/>
    <p:sldId id="377" r:id="rId6"/>
    <p:sldId id="379" r:id="rId7"/>
    <p:sldId id="380" r:id="rId8"/>
    <p:sldId id="378" r:id="rId9"/>
    <p:sldId id="382" r:id="rId10"/>
    <p:sldId id="384" r:id="rId11"/>
    <p:sldId id="385" r:id="rId12"/>
    <p:sldId id="386" r:id="rId13"/>
    <p:sldId id="387" r:id="rId14"/>
    <p:sldId id="389" r:id="rId15"/>
    <p:sldId id="388" r:id="rId16"/>
    <p:sldId id="391" r:id="rId17"/>
    <p:sldId id="390" r:id="rId18"/>
    <p:sldId id="392" r:id="rId19"/>
    <p:sldId id="393" r:id="rId20"/>
    <p:sldId id="394" r:id="rId21"/>
    <p:sldId id="395" r:id="rId22"/>
    <p:sldId id="396" r:id="rId23"/>
    <p:sldId id="397" r:id="rId24"/>
    <p:sldId id="398" r:id="rId25"/>
    <p:sldId id="399" r:id="rId26"/>
    <p:sldId id="400" r:id="rId27"/>
    <p:sldId id="401" r:id="rId28"/>
    <p:sldId id="403" r:id="rId29"/>
    <p:sldId id="404" r:id="rId30"/>
    <p:sldId id="407" r:id="rId31"/>
    <p:sldId id="405" r:id="rId32"/>
    <p:sldId id="406" r:id="rId33"/>
    <p:sldId id="408" r:id="rId34"/>
    <p:sldId id="409" r:id="rId35"/>
    <p:sldId id="410" r:id="rId36"/>
    <p:sldId id="411" r:id="rId37"/>
    <p:sldId id="412" r:id="rId38"/>
    <p:sldId id="422" r:id="rId39"/>
    <p:sldId id="413" r:id="rId40"/>
    <p:sldId id="402" r:id="rId41"/>
    <p:sldId id="414" r:id="rId42"/>
    <p:sldId id="415" r:id="rId43"/>
    <p:sldId id="416" r:id="rId44"/>
    <p:sldId id="417" r:id="rId45"/>
    <p:sldId id="418" r:id="rId46"/>
    <p:sldId id="419" r:id="rId47"/>
    <p:sldId id="420" r:id="rId48"/>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308DB"/>
    <a:srgbClr val="000066"/>
    <a:srgbClr val="CCCCFF"/>
    <a:srgbClr val="99FFCC"/>
    <a:srgbClr val="0000CC"/>
    <a:srgbClr val="003399"/>
    <a:srgbClr val="1016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35" autoAdjust="0"/>
    <p:restoredTop sz="86130" autoAdjust="0"/>
  </p:normalViewPr>
  <p:slideViewPr>
    <p:cSldViewPr>
      <p:cViewPr varScale="1">
        <p:scale>
          <a:sx n="58" d="100"/>
          <a:sy n="58" d="100"/>
        </p:scale>
        <p:origin x="876"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5C57A06-E472-4AB2-921F-E2BAEF4646A1}"/>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0363507F-A268-4843-B7A3-9518798A8284}"/>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E2E2ACF-CBBB-46D5-85B2-444FC177AD8D}" type="datetimeFigureOut">
              <a:rPr lang="zh-CN" altLang="en-US"/>
              <a:pPr>
                <a:defRPr/>
              </a:pPr>
              <a:t>2020/10/2</a:t>
            </a:fld>
            <a:endParaRPr lang="zh-CN" altLang="en-US"/>
          </a:p>
        </p:txBody>
      </p:sp>
      <p:sp>
        <p:nvSpPr>
          <p:cNvPr id="4" name="幻灯片图像占位符 3">
            <a:extLst>
              <a:ext uri="{FF2B5EF4-FFF2-40B4-BE49-F238E27FC236}">
                <a16:creationId xmlns:a16="http://schemas.microsoft.com/office/drawing/2014/main" id="{E2B0D8F6-1803-475B-AB94-69474DAE76E8}"/>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CDC59BF-F9A6-4B85-9E1B-B5A00AE419D8}"/>
              </a:ext>
            </a:extLst>
          </p:cNvPr>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26900EA-F817-4183-8F75-D1F2240246F2}"/>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CD547776-3E16-4EAF-836C-4E0F553EE0E5}"/>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EE1FFD87-98ED-486A-A0E7-6A4590E31F8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070BD37D-086D-4AA4-927F-0FC18FB242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a:extLst>
              <a:ext uri="{FF2B5EF4-FFF2-40B4-BE49-F238E27FC236}">
                <a16:creationId xmlns:a16="http://schemas.microsoft.com/office/drawing/2014/main" id="{245F3A78-3FF9-4744-9FFA-70E997C60C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00" name="灯片编号占位符 3">
            <a:extLst>
              <a:ext uri="{FF2B5EF4-FFF2-40B4-BE49-F238E27FC236}">
                <a16:creationId xmlns:a16="http://schemas.microsoft.com/office/drawing/2014/main" id="{8377260F-F9A3-45AB-B891-315C0FADBA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078411-635F-46A7-8EF7-62F76B95CF6C}" type="slidenum">
              <a:rPr lang="zh-CN" altLang="en-US">
                <a:latin typeface="Calibri" panose="020F0502020204030204" pitchFamily="34" charset="0"/>
              </a:rPr>
              <a:pPr/>
              <a:t>1</a:t>
            </a:fld>
            <a:endParaRPr lang="zh-C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a:extLst>
              <a:ext uri="{FF2B5EF4-FFF2-40B4-BE49-F238E27FC236}">
                <a16:creationId xmlns:a16="http://schemas.microsoft.com/office/drawing/2014/main" id="{D9E8AB50-8790-44C6-BF49-FAEDFB50D0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备注占位符 2">
            <a:extLst>
              <a:ext uri="{FF2B5EF4-FFF2-40B4-BE49-F238E27FC236}">
                <a16:creationId xmlns:a16="http://schemas.microsoft.com/office/drawing/2014/main" id="{B52DFEAC-891F-42C2-ABCA-F5A10E566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26308" name="灯片编号占位符 3">
            <a:extLst>
              <a:ext uri="{FF2B5EF4-FFF2-40B4-BE49-F238E27FC236}">
                <a16:creationId xmlns:a16="http://schemas.microsoft.com/office/drawing/2014/main" id="{D75D29F1-D651-4741-8AF6-478D0CF522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1F213E-AD1A-491D-BA9D-D773EEB68C57}" type="slidenum">
              <a:rPr lang="zh-CN" altLang="en-US">
                <a:latin typeface="Calibri" panose="020F0502020204030204" pitchFamily="34" charset="0"/>
              </a:rPr>
              <a:pPr/>
              <a:t>10</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a:extLst>
              <a:ext uri="{FF2B5EF4-FFF2-40B4-BE49-F238E27FC236}">
                <a16:creationId xmlns:a16="http://schemas.microsoft.com/office/drawing/2014/main" id="{15B57032-B10B-491A-ADD8-1807651296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备注占位符 2">
            <a:extLst>
              <a:ext uri="{FF2B5EF4-FFF2-40B4-BE49-F238E27FC236}">
                <a16:creationId xmlns:a16="http://schemas.microsoft.com/office/drawing/2014/main" id="{4AAAF36E-3DFB-49FA-9768-7619805EF5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28356" name="灯片编号占位符 3">
            <a:extLst>
              <a:ext uri="{FF2B5EF4-FFF2-40B4-BE49-F238E27FC236}">
                <a16:creationId xmlns:a16="http://schemas.microsoft.com/office/drawing/2014/main" id="{60205E55-27A1-4016-9A80-157D85E6DE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B4CEEF-4F1C-48CF-854E-9409F4E974DD}" type="slidenum">
              <a:rPr lang="zh-CN" altLang="en-US">
                <a:latin typeface="Calibri" panose="020F0502020204030204" pitchFamily="34" charset="0"/>
              </a:rPr>
              <a:pPr/>
              <a:t>11</a:t>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a:extLst>
              <a:ext uri="{FF2B5EF4-FFF2-40B4-BE49-F238E27FC236}">
                <a16:creationId xmlns:a16="http://schemas.microsoft.com/office/drawing/2014/main" id="{BC64DBC5-033F-4B5C-B004-B760F3B943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备注占位符 2">
            <a:extLst>
              <a:ext uri="{FF2B5EF4-FFF2-40B4-BE49-F238E27FC236}">
                <a16:creationId xmlns:a16="http://schemas.microsoft.com/office/drawing/2014/main" id="{1E5C17D8-E691-41A5-9388-F5E933E139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0404" name="灯片编号占位符 3">
            <a:extLst>
              <a:ext uri="{FF2B5EF4-FFF2-40B4-BE49-F238E27FC236}">
                <a16:creationId xmlns:a16="http://schemas.microsoft.com/office/drawing/2014/main" id="{E107EF27-4352-460F-89B2-00D8AC97A4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2E53AC-4F21-4021-9FFD-591F14778177}" type="slidenum">
              <a:rPr lang="zh-CN" altLang="en-US">
                <a:latin typeface="Calibri" panose="020F0502020204030204" pitchFamily="34" charset="0"/>
              </a:rPr>
              <a:pPr/>
              <a:t>12</a:t>
            </a:fld>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a:extLst>
              <a:ext uri="{FF2B5EF4-FFF2-40B4-BE49-F238E27FC236}">
                <a16:creationId xmlns:a16="http://schemas.microsoft.com/office/drawing/2014/main" id="{8EAAE767-8F62-41F7-B813-81812C468C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备注占位符 2">
            <a:extLst>
              <a:ext uri="{FF2B5EF4-FFF2-40B4-BE49-F238E27FC236}">
                <a16:creationId xmlns:a16="http://schemas.microsoft.com/office/drawing/2014/main" id="{A2F3C9CA-366D-4669-9829-859B33830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2452" name="灯片编号占位符 3">
            <a:extLst>
              <a:ext uri="{FF2B5EF4-FFF2-40B4-BE49-F238E27FC236}">
                <a16:creationId xmlns:a16="http://schemas.microsoft.com/office/drawing/2014/main" id="{CAC27800-E441-47C5-9622-EAE040E649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504E2A-9F7F-49BA-80F9-B9432309D7F6}" type="slidenum">
              <a:rPr lang="zh-CN" altLang="en-US">
                <a:latin typeface="Calibri" panose="020F0502020204030204" pitchFamily="34" charset="0"/>
              </a:rPr>
              <a:pPr/>
              <a:t>13</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a:extLst>
              <a:ext uri="{FF2B5EF4-FFF2-40B4-BE49-F238E27FC236}">
                <a16:creationId xmlns:a16="http://schemas.microsoft.com/office/drawing/2014/main" id="{CA5EE166-8EBC-45CD-9AA3-1B7B38F0C2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备注占位符 2">
            <a:extLst>
              <a:ext uri="{FF2B5EF4-FFF2-40B4-BE49-F238E27FC236}">
                <a16:creationId xmlns:a16="http://schemas.microsoft.com/office/drawing/2014/main" id="{B531C319-E426-4C93-882A-97B0EC41C8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4500" name="灯片编号占位符 3">
            <a:extLst>
              <a:ext uri="{FF2B5EF4-FFF2-40B4-BE49-F238E27FC236}">
                <a16:creationId xmlns:a16="http://schemas.microsoft.com/office/drawing/2014/main" id="{B32A080B-5CF9-4D4A-8095-9D26F8A375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6BC507-5114-43B0-BDBB-6F3028D6524C}" type="slidenum">
              <a:rPr lang="zh-CN" altLang="en-US">
                <a:latin typeface="Calibri" panose="020F0502020204030204" pitchFamily="34" charset="0"/>
              </a:rPr>
              <a:pPr/>
              <a:t>14</a:t>
            </a:fld>
            <a:endParaRPr lang="zh-CN"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a:extLst>
              <a:ext uri="{FF2B5EF4-FFF2-40B4-BE49-F238E27FC236}">
                <a16:creationId xmlns:a16="http://schemas.microsoft.com/office/drawing/2014/main" id="{95CC990E-CCD2-4B26-9F2A-6264BC1B89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备注占位符 2">
            <a:extLst>
              <a:ext uri="{FF2B5EF4-FFF2-40B4-BE49-F238E27FC236}">
                <a16:creationId xmlns:a16="http://schemas.microsoft.com/office/drawing/2014/main" id="{C479E491-0254-4C1A-BA16-883C9C9D8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6548" name="灯片编号占位符 3">
            <a:extLst>
              <a:ext uri="{FF2B5EF4-FFF2-40B4-BE49-F238E27FC236}">
                <a16:creationId xmlns:a16="http://schemas.microsoft.com/office/drawing/2014/main" id="{4815DF2E-8740-486D-B902-0BEA2597F7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368F93-1B20-4616-B2C8-7B72428BD9A3}" type="slidenum">
              <a:rPr lang="zh-CN" altLang="en-US">
                <a:latin typeface="Calibri" panose="020F0502020204030204" pitchFamily="34" charset="0"/>
              </a:rPr>
              <a:pPr/>
              <a:t>15</a:t>
            </a:fld>
            <a:endParaRPr lang="zh-CN"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a:extLst>
              <a:ext uri="{FF2B5EF4-FFF2-40B4-BE49-F238E27FC236}">
                <a16:creationId xmlns:a16="http://schemas.microsoft.com/office/drawing/2014/main" id="{15085810-DF13-4B73-93B5-C98DB8ACEF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备注占位符 2">
            <a:extLst>
              <a:ext uri="{FF2B5EF4-FFF2-40B4-BE49-F238E27FC236}">
                <a16:creationId xmlns:a16="http://schemas.microsoft.com/office/drawing/2014/main" id="{8DAC8B15-4A7C-4D1C-9B46-3396DEB9A8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8596" name="灯片编号占位符 3">
            <a:extLst>
              <a:ext uri="{FF2B5EF4-FFF2-40B4-BE49-F238E27FC236}">
                <a16:creationId xmlns:a16="http://schemas.microsoft.com/office/drawing/2014/main" id="{B9A37893-D2A2-4EC8-A24B-7741B6FB3E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63A97B-7228-4F4A-BD26-F2731655E292}" type="slidenum">
              <a:rPr lang="zh-CN" altLang="en-US">
                <a:latin typeface="Calibri" panose="020F0502020204030204" pitchFamily="34" charset="0"/>
              </a:rPr>
              <a:pPr/>
              <a:t>16</a:t>
            </a:fld>
            <a:endParaRPr lang="zh-CN"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a:extLst>
              <a:ext uri="{FF2B5EF4-FFF2-40B4-BE49-F238E27FC236}">
                <a16:creationId xmlns:a16="http://schemas.microsoft.com/office/drawing/2014/main" id="{4EBF975A-DBA2-4835-B73E-E554C7D18D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备注占位符 2">
            <a:extLst>
              <a:ext uri="{FF2B5EF4-FFF2-40B4-BE49-F238E27FC236}">
                <a16:creationId xmlns:a16="http://schemas.microsoft.com/office/drawing/2014/main" id="{E80DF8BC-1F18-4061-A0C8-1C99579825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40644" name="灯片编号占位符 3">
            <a:extLst>
              <a:ext uri="{FF2B5EF4-FFF2-40B4-BE49-F238E27FC236}">
                <a16:creationId xmlns:a16="http://schemas.microsoft.com/office/drawing/2014/main" id="{9F94DE22-4D97-45BA-8FE6-37FD286CBF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C8C740-1950-4397-8D62-A0D0049AA7AE}" type="slidenum">
              <a:rPr lang="zh-CN" altLang="en-US">
                <a:latin typeface="Calibri" panose="020F0502020204030204" pitchFamily="34" charset="0"/>
              </a:rPr>
              <a:pPr/>
              <a:t>17</a:t>
            </a:fld>
            <a:endParaRPr lang="zh-CN"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a:extLst>
              <a:ext uri="{FF2B5EF4-FFF2-40B4-BE49-F238E27FC236}">
                <a16:creationId xmlns:a16="http://schemas.microsoft.com/office/drawing/2014/main" id="{5EF07FED-801D-44A8-9FF9-84F233C15C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备注占位符 2">
            <a:extLst>
              <a:ext uri="{FF2B5EF4-FFF2-40B4-BE49-F238E27FC236}">
                <a16:creationId xmlns:a16="http://schemas.microsoft.com/office/drawing/2014/main" id="{61A96888-F321-409E-8021-ECEBE265FB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42692" name="灯片编号占位符 3">
            <a:extLst>
              <a:ext uri="{FF2B5EF4-FFF2-40B4-BE49-F238E27FC236}">
                <a16:creationId xmlns:a16="http://schemas.microsoft.com/office/drawing/2014/main" id="{2DD3E69E-07C5-468B-83E2-A0DF822AC6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6F986A-901E-44F6-BC41-2B7A25CF67E7}" type="slidenum">
              <a:rPr lang="zh-CN" altLang="en-US">
                <a:latin typeface="Calibri" panose="020F0502020204030204" pitchFamily="34" charset="0"/>
              </a:rPr>
              <a:pPr/>
              <a:t>18</a:t>
            </a:fld>
            <a:endParaRPr lang="zh-CN"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a:extLst>
              <a:ext uri="{FF2B5EF4-FFF2-40B4-BE49-F238E27FC236}">
                <a16:creationId xmlns:a16="http://schemas.microsoft.com/office/drawing/2014/main" id="{C1C86D08-9170-45D8-BAF8-DEE3BF73A5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备注占位符 2">
            <a:extLst>
              <a:ext uri="{FF2B5EF4-FFF2-40B4-BE49-F238E27FC236}">
                <a16:creationId xmlns:a16="http://schemas.microsoft.com/office/drawing/2014/main" id="{29C4F547-D507-4933-8685-9536C626E9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44740" name="灯片编号占位符 3">
            <a:extLst>
              <a:ext uri="{FF2B5EF4-FFF2-40B4-BE49-F238E27FC236}">
                <a16:creationId xmlns:a16="http://schemas.microsoft.com/office/drawing/2014/main" id="{F76AFAE9-425E-49D5-A8DF-22CDE98336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D8F5FD-C50B-4FDF-B1AD-F169926439D4}" type="slidenum">
              <a:rPr lang="zh-CN" altLang="en-US">
                <a:latin typeface="Calibri" panose="020F0502020204030204" pitchFamily="34" charset="0"/>
              </a:rPr>
              <a:pPr/>
              <a:t>19</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a:extLst>
              <a:ext uri="{FF2B5EF4-FFF2-40B4-BE49-F238E27FC236}">
                <a16:creationId xmlns:a16="http://schemas.microsoft.com/office/drawing/2014/main" id="{74B02FE6-E91C-41F6-84CB-51A3CD2D2D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备注占位符 2">
            <a:extLst>
              <a:ext uri="{FF2B5EF4-FFF2-40B4-BE49-F238E27FC236}">
                <a16:creationId xmlns:a16="http://schemas.microsoft.com/office/drawing/2014/main" id="{B1C3E997-2094-4493-A146-9A1F040253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05828" name="灯片编号占位符 3">
            <a:extLst>
              <a:ext uri="{FF2B5EF4-FFF2-40B4-BE49-F238E27FC236}">
                <a16:creationId xmlns:a16="http://schemas.microsoft.com/office/drawing/2014/main" id="{D3A793B7-0BCE-4DBB-9B64-8FCA5E0B65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2F2F07-5985-493D-8068-E1E3E09C8471}" type="slidenum">
              <a:rPr lang="zh-CN" altLang="en-US">
                <a:latin typeface="Calibri" panose="020F0502020204030204" pitchFamily="34" charset="0"/>
              </a:rPr>
              <a:pPr/>
              <a:t>2</a:t>
            </a:fld>
            <a:endParaRPr lang="zh-CN"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a:extLst>
              <a:ext uri="{FF2B5EF4-FFF2-40B4-BE49-F238E27FC236}">
                <a16:creationId xmlns:a16="http://schemas.microsoft.com/office/drawing/2014/main" id="{62EA9AEA-4739-445F-98E9-6F5E12232C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备注占位符 2">
            <a:extLst>
              <a:ext uri="{FF2B5EF4-FFF2-40B4-BE49-F238E27FC236}">
                <a16:creationId xmlns:a16="http://schemas.microsoft.com/office/drawing/2014/main" id="{04EAE0AF-3545-4BDF-96D2-6F55200DD3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46788" name="灯片编号占位符 3">
            <a:extLst>
              <a:ext uri="{FF2B5EF4-FFF2-40B4-BE49-F238E27FC236}">
                <a16:creationId xmlns:a16="http://schemas.microsoft.com/office/drawing/2014/main" id="{04C779D2-FA1B-4BBA-83D1-0E1063D10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806B5F-839F-4E5A-A782-84037CDA0430}" type="slidenum">
              <a:rPr lang="zh-CN" altLang="en-US">
                <a:latin typeface="Calibri" panose="020F0502020204030204" pitchFamily="34" charset="0"/>
              </a:rPr>
              <a:pPr/>
              <a:t>20</a:t>
            </a:fld>
            <a:endParaRPr lang="zh-CN"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a:extLst>
              <a:ext uri="{FF2B5EF4-FFF2-40B4-BE49-F238E27FC236}">
                <a16:creationId xmlns:a16="http://schemas.microsoft.com/office/drawing/2014/main" id="{E706C58A-EE57-42A6-9BE5-0337FB7865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备注占位符 2">
            <a:extLst>
              <a:ext uri="{FF2B5EF4-FFF2-40B4-BE49-F238E27FC236}">
                <a16:creationId xmlns:a16="http://schemas.microsoft.com/office/drawing/2014/main" id="{5AA2C3FD-B91F-4FD2-A880-73F49B0EBA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48836" name="灯片编号占位符 3">
            <a:extLst>
              <a:ext uri="{FF2B5EF4-FFF2-40B4-BE49-F238E27FC236}">
                <a16:creationId xmlns:a16="http://schemas.microsoft.com/office/drawing/2014/main" id="{9FF225CB-2D1A-46AE-BF5D-7BF7AE24D3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68CE5F-3B89-4677-BCF8-A0F51927C3B7}" type="slidenum">
              <a:rPr lang="zh-CN" altLang="en-US">
                <a:latin typeface="Calibri" panose="020F0502020204030204" pitchFamily="34" charset="0"/>
              </a:rPr>
              <a:pPr/>
              <a:t>21</a:t>
            </a:fld>
            <a:endParaRPr lang="zh-CN"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a:extLst>
              <a:ext uri="{FF2B5EF4-FFF2-40B4-BE49-F238E27FC236}">
                <a16:creationId xmlns:a16="http://schemas.microsoft.com/office/drawing/2014/main" id="{90B0F0F4-D8AD-4BB1-B776-74DDA8726D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备注占位符 2">
            <a:extLst>
              <a:ext uri="{FF2B5EF4-FFF2-40B4-BE49-F238E27FC236}">
                <a16:creationId xmlns:a16="http://schemas.microsoft.com/office/drawing/2014/main" id="{7EF6B835-B963-4375-937A-02328A5E10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50884" name="灯片编号占位符 3">
            <a:extLst>
              <a:ext uri="{FF2B5EF4-FFF2-40B4-BE49-F238E27FC236}">
                <a16:creationId xmlns:a16="http://schemas.microsoft.com/office/drawing/2014/main" id="{0E448FBA-DDE6-4671-83A9-EE7834A7D0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6E1955-9A95-4656-B0C2-316B55FE3284}" type="slidenum">
              <a:rPr lang="zh-CN" altLang="en-US">
                <a:latin typeface="Calibri" panose="020F0502020204030204" pitchFamily="34" charset="0"/>
              </a:rPr>
              <a:pPr/>
              <a:t>22</a:t>
            </a:fld>
            <a:endParaRPr lang="zh-CN"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a:extLst>
              <a:ext uri="{FF2B5EF4-FFF2-40B4-BE49-F238E27FC236}">
                <a16:creationId xmlns:a16="http://schemas.microsoft.com/office/drawing/2014/main" id="{DDF5D06E-5B1E-422B-959A-FC3970F106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备注占位符 2">
            <a:extLst>
              <a:ext uri="{FF2B5EF4-FFF2-40B4-BE49-F238E27FC236}">
                <a16:creationId xmlns:a16="http://schemas.microsoft.com/office/drawing/2014/main" id="{01991B0F-53C7-4B29-8ABA-D768A45747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52932" name="灯片编号占位符 3">
            <a:extLst>
              <a:ext uri="{FF2B5EF4-FFF2-40B4-BE49-F238E27FC236}">
                <a16:creationId xmlns:a16="http://schemas.microsoft.com/office/drawing/2014/main" id="{E6F72FC6-5016-48ED-848E-9C6EB7FCE5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280233-BA7A-47E2-BAF6-62C6080060F3}" type="slidenum">
              <a:rPr lang="zh-CN" altLang="en-US">
                <a:latin typeface="Calibri" panose="020F0502020204030204" pitchFamily="34" charset="0"/>
              </a:rPr>
              <a:pPr/>
              <a:t>23</a:t>
            </a:fld>
            <a:endParaRPr lang="zh-CN"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a:extLst>
              <a:ext uri="{FF2B5EF4-FFF2-40B4-BE49-F238E27FC236}">
                <a16:creationId xmlns:a16="http://schemas.microsoft.com/office/drawing/2014/main" id="{5E071972-B93E-4EBB-BCD9-1814B71D82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备注占位符 2">
            <a:extLst>
              <a:ext uri="{FF2B5EF4-FFF2-40B4-BE49-F238E27FC236}">
                <a16:creationId xmlns:a16="http://schemas.microsoft.com/office/drawing/2014/main" id="{A89697FE-EA3A-4A72-9CE3-51A92D9993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54980" name="灯片编号占位符 3">
            <a:extLst>
              <a:ext uri="{FF2B5EF4-FFF2-40B4-BE49-F238E27FC236}">
                <a16:creationId xmlns:a16="http://schemas.microsoft.com/office/drawing/2014/main" id="{BE645CE5-7401-446C-A134-0C6B5EA373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0B96B7-6482-4518-B6C0-A6E6EDEC2D71}" type="slidenum">
              <a:rPr lang="zh-CN" altLang="en-US">
                <a:latin typeface="Calibri" panose="020F0502020204030204" pitchFamily="34" charset="0"/>
              </a:rPr>
              <a:pPr/>
              <a:t>24</a:t>
            </a:fld>
            <a:endParaRPr lang="zh-CN"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a:extLst>
              <a:ext uri="{FF2B5EF4-FFF2-40B4-BE49-F238E27FC236}">
                <a16:creationId xmlns:a16="http://schemas.microsoft.com/office/drawing/2014/main" id="{C73DD2D9-756B-474C-9FC9-EA6D76E996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备注占位符 2">
            <a:extLst>
              <a:ext uri="{FF2B5EF4-FFF2-40B4-BE49-F238E27FC236}">
                <a16:creationId xmlns:a16="http://schemas.microsoft.com/office/drawing/2014/main" id="{B7FF259F-A14C-4E84-BD1D-1D6F90FDA0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57028" name="灯片编号占位符 3">
            <a:extLst>
              <a:ext uri="{FF2B5EF4-FFF2-40B4-BE49-F238E27FC236}">
                <a16:creationId xmlns:a16="http://schemas.microsoft.com/office/drawing/2014/main" id="{A761FFAB-01E4-4ABF-8DD1-B7BF6FB340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782B80-82BA-438F-AC03-14C4FCFD57CF}" type="slidenum">
              <a:rPr lang="zh-CN" altLang="en-US">
                <a:latin typeface="Calibri" panose="020F0502020204030204" pitchFamily="34" charset="0"/>
              </a:rPr>
              <a:pPr/>
              <a:t>25</a:t>
            </a:fld>
            <a:endParaRPr lang="zh-CN"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a:extLst>
              <a:ext uri="{FF2B5EF4-FFF2-40B4-BE49-F238E27FC236}">
                <a16:creationId xmlns:a16="http://schemas.microsoft.com/office/drawing/2014/main" id="{F4B093CE-AA6A-49FD-8078-870DBFB803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备注占位符 2">
            <a:extLst>
              <a:ext uri="{FF2B5EF4-FFF2-40B4-BE49-F238E27FC236}">
                <a16:creationId xmlns:a16="http://schemas.microsoft.com/office/drawing/2014/main" id="{DFDCCBBF-33DD-4923-B1B8-2B0FFA963A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59076" name="灯片编号占位符 3">
            <a:extLst>
              <a:ext uri="{FF2B5EF4-FFF2-40B4-BE49-F238E27FC236}">
                <a16:creationId xmlns:a16="http://schemas.microsoft.com/office/drawing/2014/main" id="{4F91314B-7BA2-4C34-A9E6-04522491F3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C5CE69-A429-439B-BEE9-D243A6607FCD}" type="slidenum">
              <a:rPr lang="zh-CN" altLang="en-US">
                <a:latin typeface="Calibri" panose="020F0502020204030204" pitchFamily="34" charset="0"/>
              </a:rPr>
              <a:pPr/>
              <a:t>26</a:t>
            </a:fld>
            <a:endParaRPr lang="zh-CN"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幻灯片图像占位符 1">
            <a:extLst>
              <a:ext uri="{FF2B5EF4-FFF2-40B4-BE49-F238E27FC236}">
                <a16:creationId xmlns:a16="http://schemas.microsoft.com/office/drawing/2014/main" id="{5ABB3899-8430-448B-8DF4-0E7AD3D0C8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备注占位符 2">
            <a:extLst>
              <a:ext uri="{FF2B5EF4-FFF2-40B4-BE49-F238E27FC236}">
                <a16:creationId xmlns:a16="http://schemas.microsoft.com/office/drawing/2014/main" id="{430F0100-4767-4187-A7B4-24D6690EB4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1124" name="灯片编号占位符 3">
            <a:extLst>
              <a:ext uri="{FF2B5EF4-FFF2-40B4-BE49-F238E27FC236}">
                <a16:creationId xmlns:a16="http://schemas.microsoft.com/office/drawing/2014/main" id="{E155360B-8E3A-414D-B58B-289F0BAEFD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DB81C7-B438-4522-9EE5-9DCEF026FE12}" type="slidenum">
              <a:rPr lang="zh-CN" altLang="en-US">
                <a:latin typeface="Calibri" panose="020F0502020204030204" pitchFamily="34" charset="0"/>
              </a:rPr>
              <a:pPr/>
              <a:t>27</a:t>
            </a:fld>
            <a:endParaRPr lang="zh-CN"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a:extLst>
              <a:ext uri="{FF2B5EF4-FFF2-40B4-BE49-F238E27FC236}">
                <a16:creationId xmlns:a16="http://schemas.microsoft.com/office/drawing/2014/main" id="{5B663D6D-9EB2-43AD-97CE-762D96B3B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1" name="备注占位符 2">
            <a:extLst>
              <a:ext uri="{FF2B5EF4-FFF2-40B4-BE49-F238E27FC236}">
                <a16:creationId xmlns:a16="http://schemas.microsoft.com/office/drawing/2014/main" id="{14B10851-F034-4A5C-9882-475EB86F92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3172" name="灯片编号占位符 3">
            <a:extLst>
              <a:ext uri="{FF2B5EF4-FFF2-40B4-BE49-F238E27FC236}">
                <a16:creationId xmlns:a16="http://schemas.microsoft.com/office/drawing/2014/main" id="{6AC4297D-5DCA-42A4-9991-6D36EA39DF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5D4550-BC7A-4E6C-A9B4-A89B2E1F9FFF}" type="slidenum">
              <a:rPr lang="zh-CN" altLang="en-US">
                <a:latin typeface="Calibri" panose="020F0502020204030204" pitchFamily="34" charset="0"/>
              </a:rPr>
              <a:pPr/>
              <a:t>28</a:t>
            </a:fld>
            <a:endParaRPr lang="zh-CN"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幻灯片图像占位符 1">
            <a:extLst>
              <a:ext uri="{FF2B5EF4-FFF2-40B4-BE49-F238E27FC236}">
                <a16:creationId xmlns:a16="http://schemas.microsoft.com/office/drawing/2014/main" id="{9840B4FC-8BC0-4383-A273-A546C0118E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备注占位符 2">
            <a:extLst>
              <a:ext uri="{FF2B5EF4-FFF2-40B4-BE49-F238E27FC236}">
                <a16:creationId xmlns:a16="http://schemas.microsoft.com/office/drawing/2014/main" id="{B70886A8-43A7-4792-BC70-3D46156FFB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5220" name="灯片编号占位符 3">
            <a:extLst>
              <a:ext uri="{FF2B5EF4-FFF2-40B4-BE49-F238E27FC236}">
                <a16:creationId xmlns:a16="http://schemas.microsoft.com/office/drawing/2014/main" id="{59227AA3-AAE6-463E-8DBB-81DD022819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C4F96B-10BA-4000-B145-287A602EDDEC}" type="slidenum">
              <a:rPr lang="zh-CN" altLang="en-US">
                <a:latin typeface="Calibri" panose="020F0502020204030204" pitchFamily="34" charset="0"/>
              </a:rPr>
              <a:pPr/>
              <a:t>29</a:t>
            </a:fld>
            <a:endParaRPr lang="zh-C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a:extLst>
              <a:ext uri="{FF2B5EF4-FFF2-40B4-BE49-F238E27FC236}">
                <a16:creationId xmlns:a16="http://schemas.microsoft.com/office/drawing/2014/main" id="{7471D370-E597-49BF-A8F9-C650A654EF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备注占位符 2">
            <a:extLst>
              <a:ext uri="{FF2B5EF4-FFF2-40B4-BE49-F238E27FC236}">
                <a16:creationId xmlns:a16="http://schemas.microsoft.com/office/drawing/2014/main" id="{98D42F50-F1FF-4AEA-AC26-58DEA88001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09924" name="灯片编号占位符 3">
            <a:extLst>
              <a:ext uri="{FF2B5EF4-FFF2-40B4-BE49-F238E27FC236}">
                <a16:creationId xmlns:a16="http://schemas.microsoft.com/office/drawing/2014/main" id="{10356F0F-70A5-4727-903D-53596C5A32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EC9FD5-74C6-4B8A-9F07-2F5C1865AA46}" type="slidenum">
              <a:rPr lang="zh-CN" altLang="en-US">
                <a:latin typeface="Calibri" panose="020F0502020204030204" pitchFamily="34" charset="0"/>
              </a:rPr>
              <a:pPr/>
              <a:t>3</a:t>
            </a:fld>
            <a:endParaRPr lang="zh-CN"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a:extLst>
              <a:ext uri="{FF2B5EF4-FFF2-40B4-BE49-F238E27FC236}">
                <a16:creationId xmlns:a16="http://schemas.microsoft.com/office/drawing/2014/main" id="{0B4B1D65-A9A9-49C3-8BFD-38D7101559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备注占位符 2">
            <a:extLst>
              <a:ext uri="{FF2B5EF4-FFF2-40B4-BE49-F238E27FC236}">
                <a16:creationId xmlns:a16="http://schemas.microsoft.com/office/drawing/2014/main" id="{08F486B0-2E3B-448C-A4E3-A184C238AA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7268" name="灯片编号占位符 3">
            <a:extLst>
              <a:ext uri="{FF2B5EF4-FFF2-40B4-BE49-F238E27FC236}">
                <a16:creationId xmlns:a16="http://schemas.microsoft.com/office/drawing/2014/main" id="{B66B4B74-6257-4502-8861-948EBE8C9B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687851-04DF-4550-B6E8-4649B3275EB4}" type="slidenum">
              <a:rPr lang="zh-CN" altLang="en-US">
                <a:latin typeface="Calibri" panose="020F0502020204030204" pitchFamily="34" charset="0"/>
              </a:rPr>
              <a:pPr/>
              <a:t>30</a:t>
            </a:fld>
            <a:endParaRPr lang="zh-CN"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a:extLst>
              <a:ext uri="{FF2B5EF4-FFF2-40B4-BE49-F238E27FC236}">
                <a16:creationId xmlns:a16="http://schemas.microsoft.com/office/drawing/2014/main" id="{6B3722B9-6AFA-458B-8CA1-15B9C1A379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备注占位符 2">
            <a:extLst>
              <a:ext uri="{FF2B5EF4-FFF2-40B4-BE49-F238E27FC236}">
                <a16:creationId xmlns:a16="http://schemas.microsoft.com/office/drawing/2014/main" id="{3F8AE24F-A384-4181-AE16-E11DF5601E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9316" name="灯片编号占位符 3">
            <a:extLst>
              <a:ext uri="{FF2B5EF4-FFF2-40B4-BE49-F238E27FC236}">
                <a16:creationId xmlns:a16="http://schemas.microsoft.com/office/drawing/2014/main" id="{EC7DE932-8427-4DE0-9382-36562DB27F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AACFE9-5DC7-4EA0-A74D-BF4EF5DCCF6A}" type="slidenum">
              <a:rPr lang="zh-CN" altLang="en-US">
                <a:latin typeface="Calibri" panose="020F0502020204030204" pitchFamily="34" charset="0"/>
              </a:rPr>
              <a:pPr/>
              <a:t>31</a:t>
            </a:fld>
            <a:endParaRPr lang="zh-CN"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a:extLst>
              <a:ext uri="{FF2B5EF4-FFF2-40B4-BE49-F238E27FC236}">
                <a16:creationId xmlns:a16="http://schemas.microsoft.com/office/drawing/2014/main" id="{50C1B84F-692C-43E1-A327-885BBD442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备注占位符 2">
            <a:extLst>
              <a:ext uri="{FF2B5EF4-FFF2-40B4-BE49-F238E27FC236}">
                <a16:creationId xmlns:a16="http://schemas.microsoft.com/office/drawing/2014/main" id="{6EA32327-A9C7-4B2C-86AD-737B41E2F3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1364" name="灯片编号占位符 3">
            <a:extLst>
              <a:ext uri="{FF2B5EF4-FFF2-40B4-BE49-F238E27FC236}">
                <a16:creationId xmlns:a16="http://schemas.microsoft.com/office/drawing/2014/main" id="{F0AC2D36-4ECF-4422-877F-4DD286605E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CE1F4E-6D24-4266-957F-F49491437872}" type="slidenum">
              <a:rPr lang="zh-CN" altLang="en-US">
                <a:latin typeface="Calibri" panose="020F0502020204030204" pitchFamily="34" charset="0"/>
              </a:rPr>
              <a:pPr/>
              <a:t>32</a:t>
            </a:fld>
            <a:endParaRPr lang="zh-CN"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a:extLst>
              <a:ext uri="{FF2B5EF4-FFF2-40B4-BE49-F238E27FC236}">
                <a16:creationId xmlns:a16="http://schemas.microsoft.com/office/drawing/2014/main" id="{071A9D75-7C7F-4E01-903F-1030730254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1" name="备注占位符 2">
            <a:extLst>
              <a:ext uri="{FF2B5EF4-FFF2-40B4-BE49-F238E27FC236}">
                <a16:creationId xmlns:a16="http://schemas.microsoft.com/office/drawing/2014/main" id="{980445F2-3C9F-4F3F-9F79-11ECD3F45A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3412" name="灯片编号占位符 3">
            <a:extLst>
              <a:ext uri="{FF2B5EF4-FFF2-40B4-BE49-F238E27FC236}">
                <a16:creationId xmlns:a16="http://schemas.microsoft.com/office/drawing/2014/main" id="{8F4C636D-9F04-4925-A3F3-A53AECFF4C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F5966F-8A0F-41BB-A39B-05350DD174D8}" type="slidenum">
              <a:rPr lang="zh-CN" altLang="en-US">
                <a:latin typeface="Calibri" panose="020F0502020204030204" pitchFamily="34" charset="0"/>
              </a:rPr>
              <a:pPr/>
              <a:t>33</a:t>
            </a:fld>
            <a:endParaRPr lang="zh-CN"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a:extLst>
              <a:ext uri="{FF2B5EF4-FFF2-40B4-BE49-F238E27FC236}">
                <a16:creationId xmlns:a16="http://schemas.microsoft.com/office/drawing/2014/main" id="{A41A3FBD-0D2A-4D55-ABEA-8084B8CD51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备注占位符 2">
            <a:extLst>
              <a:ext uri="{FF2B5EF4-FFF2-40B4-BE49-F238E27FC236}">
                <a16:creationId xmlns:a16="http://schemas.microsoft.com/office/drawing/2014/main" id="{5F62BB7C-ECF7-4B08-91C9-A6D9ED6188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5460" name="灯片编号占位符 3">
            <a:extLst>
              <a:ext uri="{FF2B5EF4-FFF2-40B4-BE49-F238E27FC236}">
                <a16:creationId xmlns:a16="http://schemas.microsoft.com/office/drawing/2014/main" id="{DEB438DB-1604-4F75-B245-7F0DFBF0ED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61C738-F221-4B47-9D89-1915702FC43D}" type="slidenum">
              <a:rPr lang="zh-CN" altLang="en-US">
                <a:latin typeface="Calibri" panose="020F0502020204030204" pitchFamily="34" charset="0"/>
              </a:rPr>
              <a:pPr/>
              <a:t>34</a:t>
            </a:fld>
            <a:endParaRPr lang="zh-CN"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a:extLst>
              <a:ext uri="{FF2B5EF4-FFF2-40B4-BE49-F238E27FC236}">
                <a16:creationId xmlns:a16="http://schemas.microsoft.com/office/drawing/2014/main" id="{428BCE13-6697-4CD3-86D6-498585C112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备注占位符 2">
            <a:extLst>
              <a:ext uri="{FF2B5EF4-FFF2-40B4-BE49-F238E27FC236}">
                <a16:creationId xmlns:a16="http://schemas.microsoft.com/office/drawing/2014/main" id="{B36E468E-5C03-4591-BC6F-A1F21A206F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7508" name="灯片编号占位符 3">
            <a:extLst>
              <a:ext uri="{FF2B5EF4-FFF2-40B4-BE49-F238E27FC236}">
                <a16:creationId xmlns:a16="http://schemas.microsoft.com/office/drawing/2014/main" id="{CC107896-55E3-4F99-B8D4-B635E3BE84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9708F8-D078-46C0-AA41-E5A87FD7C21F}" type="slidenum">
              <a:rPr lang="zh-CN" altLang="en-US">
                <a:latin typeface="Calibri" panose="020F0502020204030204" pitchFamily="34" charset="0"/>
              </a:rPr>
              <a:pPr/>
              <a:t>35</a:t>
            </a:fld>
            <a:endParaRPr lang="zh-CN"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a:extLst>
              <a:ext uri="{FF2B5EF4-FFF2-40B4-BE49-F238E27FC236}">
                <a16:creationId xmlns:a16="http://schemas.microsoft.com/office/drawing/2014/main" id="{930977B5-D878-4D2F-8625-D2C2D2E101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备注占位符 2">
            <a:extLst>
              <a:ext uri="{FF2B5EF4-FFF2-40B4-BE49-F238E27FC236}">
                <a16:creationId xmlns:a16="http://schemas.microsoft.com/office/drawing/2014/main" id="{AC05AC79-1439-4A4B-8147-6C3FB026F1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9556" name="灯片编号占位符 3">
            <a:extLst>
              <a:ext uri="{FF2B5EF4-FFF2-40B4-BE49-F238E27FC236}">
                <a16:creationId xmlns:a16="http://schemas.microsoft.com/office/drawing/2014/main" id="{7A1F8B50-9F04-42A7-9E77-87194FE2FC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9170F7-254F-4D0C-95F4-81610F57C131}" type="slidenum">
              <a:rPr lang="zh-CN" altLang="en-US">
                <a:latin typeface="Calibri" panose="020F0502020204030204" pitchFamily="34" charset="0"/>
              </a:rPr>
              <a:pPr/>
              <a:t>36</a:t>
            </a:fld>
            <a:endParaRPr lang="zh-CN" altLang="en-US">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幻灯片图像占位符 1">
            <a:extLst>
              <a:ext uri="{FF2B5EF4-FFF2-40B4-BE49-F238E27FC236}">
                <a16:creationId xmlns:a16="http://schemas.microsoft.com/office/drawing/2014/main" id="{99602331-B059-4F44-8820-6A9462E712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备注占位符 2">
            <a:extLst>
              <a:ext uri="{FF2B5EF4-FFF2-40B4-BE49-F238E27FC236}">
                <a16:creationId xmlns:a16="http://schemas.microsoft.com/office/drawing/2014/main" id="{7EECA4A3-AACB-4676-AE88-D1F849A3F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1604" name="灯片编号占位符 3">
            <a:extLst>
              <a:ext uri="{FF2B5EF4-FFF2-40B4-BE49-F238E27FC236}">
                <a16:creationId xmlns:a16="http://schemas.microsoft.com/office/drawing/2014/main" id="{B6E7ED91-1E0A-4690-98DD-7821C387D6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830A92-4A99-4AE1-A2CC-12346B96ECA0}" type="slidenum">
              <a:rPr lang="zh-CN" altLang="en-US">
                <a:latin typeface="Calibri" panose="020F0502020204030204" pitchFamily="34" charset="0"/>
              </a:rPr>
              <a:pPr/>
              <a:t>37</a:t>
            </a:fld>
            <a:endParaRPr lang="zh-CN" altLang="en-US">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幻灯片图像占位符 1">
            <a:extLst>
              <a:ext uri="{FF2B5EF4-FFF2-40B4-BE49-F238E27FC236}">
                <a16:creationId xmlns:a16="http://schemas.microsoft.com/office/drawing/2014/main" id="{9ABC0CAC-B75F-4267-A4F5-345FA24041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3651" name="备注占位符 2">
            <a:extLst>
              <a:ext uri="{FF2B5EF4-FFF2-40B4-BE49-F238E27FC236}">
                <a16:creationId xmlns:a16="http://schemas.microsoft.com/office/drawing/2014/main" id="{60D730D8-7478-47E6-8009-C69D568865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3652" name="灯片编号占位符 3">
            <a:extLst>
              <a:ext uri="{FF2B5EF4-FFF2-40B4-BE49-F238E27FC236}">
                <a16:creationId xmlns:a16="http://schemas.microsoft.com/office/drawing/2014/main" id="{F5548E26-2A57-4E16-A135-D44AF5D8AD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7EA6CC-B01D-4B47-9F58-EA8C1F08005D}" type="slidenum">
              <a:rPr lang="zh-CN" altLang="en-US">
                <a:latin typeface="Calibri" panose="020F0502020204030204" pitchFamily="34" charset="0"/>
              </a:rPr>
              <a:pPr/>
              <a:t>38</a:t>
            </a:fld>
            <a:endParaRPr lang="zh-CN" altLang="en-US">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幻灯片图像占位符 1">
            <a:extLst>
              <a:ext uri="{FF2B5EF4-FFF2-40B4-BE49-F238E27FC236}">
                <a16:creationId xmlns:a16="http://schemas.microsoft.com/office/drawing/2014/main" id="{50CD254D-351C-4851-8BF9-406824C60D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699" name="备注占位符 2">
            <a:extLst>
              <a:ext uri="{FF2B5EF4-FFF2-40B4-BE49-F238E27FC236}">
                <a16:creationId xmlns:a16="http://schemas.microsoft.com/office/drawing/2014/main" id="{F1540D46-BBF9-45E2-BD92-3BA81743CB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5700" name="灯片编号占位符 3">
            <a:extLst>
              <a:ext uri="{FF2B5EF4-FFF2-40B4-BE49-F238E27FC236}">
                <a16:creationId xmlns:a16="http://schemas.microsoft.com/office/drawing/2014/main" id="{6DAC32AD-00A0-4400-9748-CD66B8D2C5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CC56F1-E257-49C6-8C84-1562D3F6796C}" type="slidenum">
              <a:rPr lang="zh-CN" altLang="en-US">
                <a:latin typeface="Calibri" panose="020F0502020204030204" pitchFamily="34" charset="0"/>
              </a:rPr>
              <a:pPr/>
              <a:t>39</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a:extLst>
              <a:ext uri="{FF2B5EF4-FFF2-40B4-BE49-F238E27FC236}">
                <a16:creationId xmlns:a16="http://schemas.microsoft.com/office/drawing/2014/main" id="{8FE22DC4-4317-4495-87F7-A5890FBAC3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备注占位符 2">
            <a:extLst>
              <a:ext uri="{FF2B5EF4-FFF2-40B4-BE49-F238E27FC236}">
                <a16:creationId xmlns:a16="http://schemas.microsoft.com/office/drawing/2014/main" id="{DD11D2D1-62FB-4160-B115-3624C8CFA8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1972" name="灯片编号占位符 3">
            <a:extLst>
              <a:ext uri="{FF2B5EF4-FFF2-40B4-BE49-F238E27FC236}">
                <a16:creationId xmlns:a16="http://schemas.microsoft.com/office/drawing/2014/main" id="{8CCF7FF8-725C-4C49-8EF0-0E1F5DE402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F1E41D-29F0-4FE7-BD5F-02C2B422D4CC}" type="slidenum">
              <a:rPr lang="zh-CN" altLang="en-US">
                <a:latin typeface="Calibri" panose="020F0502020204030204" pitchFamily="34" charset="0"/>
              </a:rPr>
              <a:pPr/>
              <a:t>4</a:t>
            </a:fld>
            <a:endParaRPr lang="zh-CN" altLang="en-US">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幻灯片图像占位符 1">
            <a:extLst>
              <a:ext uri="{FF2B5EF4-FFF2-40B4-BE49-F238E27FC236}">
                <a16:creationId xmlns:a16="http://schemas.microsoft.com/office/drawing/2014/main" id="{8A4D1172-30BE-4DCB-A0F0-CC521B5750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7747" name="备注占位符 2">
            <a:extLst>
              <a:ext uri="{FF2B5EF4-FFF2-40B4-BE49-F238E27FC236}">
                <a16:creationId xmlns:a16="http://schemas.microsoft.com/office/drawing/2014/main" id="{6171B2E6-5C6D-4CFE-B14A-9E93BEB3FC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7748" name="灯片编号占位符 3">
            <a:extLst>
              <a:ext uri="{FF2B5EF4-FFF2-40B4-BE49-F238E27FC236}">
                <a16:creationId xmlns:a16="http://schemas.microsoft.com/office/drawing/2014/main" id="{0F6FDBEA-D220-4E10-8CD6-B09EEBAD4C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C26884-0627-4603-9F13-E5E111270BC0}" type="slidenum">
              <a:rPr lang="zh-CN" altLang="en-US">
                <a:latin typeface="Calibri" panose="020F0502020204030204" pitchFamily="34" charset="0"/>
              </a:rPr>
              <a:pPr/>
              <a:t>40</a:t>
            </a:fld>
            <a:endParaRPr lang="zh-CN" altLang="en-US">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幻灯片图像占位符 1">
            <a:extLst>
              <a:ext uri="{FF2B5EF4-FFF2-40B4-BE49-F238E27FC236}">
                <a16:creationId xmlns:a16="http://schemas.microsoft.com/office/drawing/2014/main" id="{6F950457-2B7C-4A18-B683-273B5322F3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备注占位符 2">
            <a:extLst>
              <a:ext uri="{FF2B5EF4-FFF2-40B4-BE49-F238E27FC236}">
                <a16:creationId xmlns:a16="http://schemas.microsoft.com/office/drawing/2014/main" id="{09ED68B1-7E86-4FB1-8DFA-90C2C11C3C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9796" name="灯片编号占位符 3">
            <a:extLst>
              <a:ext uri="{FF2B5EF4-FFF2-40B4-BE49-F238E27FC236}">
                <a16:creationId xmlns:a16="http://schemas.microsoft.com/office/drawing/2014/main" id="{A4F978BD-1991-48C1-8476-99FCDB29E1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BF49FD-8F9D-4D60-BB54-BAD6B9A94D6B}" type="slidenum">
              <a:rPr lang="zh-CN" altLang="en-US">
                <a:latin typeface="Calibri" panose="020F0502020204030204" pitchFamily="34" charset="0"/>
              </a:rPr>
              <a:pPr/>
              <a:t>41</a:t>
            </a:fld>
            <a:endParaRPr lang="zh-CN" altLang="en-US">
              <a:latin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a:extLst>
              <a:ext uri="{FF2B5EF4-FFF2-40B4-BE49-F238E27FC236}">
                <a16:creationId xmlns:a16="http://schemas.microsoft.com/office/drawing/2014/main" id="{7A234D82-C7BA-45C9-BA09-253E1BBC0A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1843" name="备注占位符 2">
            <a:extLst>
              <a:ext uri="{FF2B5EF4-FFF2-40B4-BE49-F238E27FC236}">
                <a16:creationId xmlns:a16="http://schemas.microsoft.com/office/drawing/2014/main" id="{FED0F4DC-9485-429B-9F42-9A6F71D337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91844" name="灯片编号占位符 3">
            <a:extLst>
              <a:ext uri="{FF2B5EF4-FFF2-40B4-BE49-F238E27FC236}">
                <a16:creationId xmlns:a16="http://schemas.microsoft.com/office/drawing/2014/main" id="{32BA9BDD-CDD2-4B1A-82A6-F72203B40E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A63A1A-B1D2-4B1A-8B44-4317EA6C8410}" type="slidenum">
              <a:rPr lang="zh-CN" altLang="en-US">
                <a:latin typeface="Calibri" panose="020F0502020204030204" pitchFamily="34" charset="0"/>
              </a:rPr>
              <a:pPr/>
              <a:t>42</a:t>
            </a:fld>
            <a:endParaRPr lang="zh-CN" altLang="en-US">
              <a:latin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a:extLst>
              <a:ext uri="{FF2B5EF4-FFF2-40B4-BE49-F238E27FC236}">
                <a16:creationId xmlns:a16="http://schemas.microsoft.com/office/drawing/2014/main" id="{609C0447-A90F-4498-9717-D8DA972677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1" name="备注占位符 2">
            <a:extLst>
              <a:ext uri="{FF2B5EF4-FFF2-40B4-BE49-F238E27FC236}">
                <a16:creationId xmlns:a16="http://schemas.microsoft.com/office/drawing/2014/main" id="{BF46D17A-DB2D-47DB-A4E1-33BF519444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93892" name="灯片编号占位符 3">
            <a:extLst>
              <a:ext uri="{FF2B5EF4-FFF2-40B4-BE49-F238E27FC236}">
                <a16:creationId xmlns:a16="http://schemas.microsoft.com/office/drawing/2014/main" id="{9F182DC2-7D0A-45C1-BA9C-0F1DFE99B9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0B6246-EE47-4A77-AB60-A7C2FE552DEF}" type="slidenum">
              <a:rPr lang="zh-CN" altLang="en-US">
                <a:latin typeface="Calibri" panose="020F0502020204030204" pitchFamily="34" charset="0"/>
              </a:rPr>
              <a:pPr/>
              <a:t>43</a:t>
            </a:fld>
            <a:endParaRPr lang="zh-CN" altLang="en-US">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a:extLst>
              <a:ext uri="{FF2B5EF4-FFF2-40B4-BE49-F238E27FC236}">
                <a16:creationId xmlns:a16="http://schemas.microsoft.com/office/drawing/2014/main" id="{837FE780-E854-4536-AC52-3B1C6D5170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39" name="备注占位符 2">
            <a:extLst>
              <a:ext uri="{FF2B5EF4-FFF2-40B4-BE49-F238E27FC236}">
                <a16:creationId xmlns:a16="http://schemas.microsoft.com/office/drawing/2014/main" id="{492E4371-BC35-47AF-B467-A241DAB408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95940" name="灯片编号占位符 3">
            <a:extLst>
              <a:ext uri="{FF2B5EF4-FFF2-40B4-BE49-F238E27FC236}">
                <a16:creationId xmlns:a16="http://schemas.microsoft.com/office/drawing/2014/main" id="{9EAA6DEB-B0DD-458F-8482-04532ADC3C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BD8F10-9874-409C-8EC7-269AD9FF2872}" type="slidenum">
              <a:rPr lang="zh-CN" altLang="en-US">
                <a:latin typeface="Calibri" panose="020F0502020204030204" pitchFamily="34" charset="0"/>
              </a:rPr>
              <a:pPr/>
              <a:t>44</a:t>
            </a:fld>
            <a:endParaRPr lang="zh-CN" altLang="en-US">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幻灯片图像占位符 1">
            <a:extLst>
              <a:ext uri="{FF2B5EF4-FFF2-40B4-BE49-F238E27FC236}">
                <a16:creationId xmlns:a16="http://schemas.microsoft.com/office/drawing/2014/main" id="{4A03F777-FCF6-4269-982D-43C8E35677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备注占位符 2">
            <a:extLst>
              <a:ext uri="{FF2B5EF4-FFF2-40B4-BE49-F238E27FC236}">
                <a16:creationId xmlns:a16="http://schemas.microsoft.com/office/drawing/2014/main" id="{4BEE2BA8-92CC-44E5-918E-5954EE637A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97988" name="灯片编号占位符 3">
            <a:extLst>
              <a:ext uri="{FF2B5EF4-FFF2-40B4-BE49-F238E27FC236}">
                <a16:creationId xmlns:a16="http://schemas.microsoft.com/office/drawing/2014/main" id="{BA146307-CA2F-443B-9A95-D85C0377FC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3BD1A4-B0AC-4F12-81E1-736A1B098AE7}" type="slidenum">
              <a:rPr lang="zh-CN" altLang="en-US">
                <a:latin typeface="Calibri" panose="020F0502020204030204" pitchFamily="34" charset="0"/>
              </a:rPr>
              <a:pPr/>
              <a:t>45</a:t>
            </a:fld>
            <a:endParaRPr lang="zh-CN" altLang="en-US">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幻灯片图像占位符 1">
            <a:extLst>
              <a:ext uri="{FF2B5EF4-FFF2-40B4-BE49-F238E27FC236}">
                <a16:creationId xmlns:a16="http://schemas.microsoft.com/office/drawing/2014/main" id="{8D80AAD9-0103-4365-8702-8FAA1286DA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备注占位符 2">
            <a:extLst>
              <a:ext uri="{FF2B5EF4-FFF2-40B4-BE49-F238E27FC236}">
                <a16:creationId xmlns:a16="http://schemas.microsoft.com/office/drawing/2014/main" id="{8D504312-E0B1-4A28-B484-C1B669E98B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0036" name="灯片编号占位符 3">
            <a:extLst>
              <a:ext uri="{FF2B5EF4-FFF2-40B4-BE49-F238E27FC236}">
                <a16:creationId xmlns:a16="http://schemas.microsoft.com/office/drawing/2014/main" id="{810D4578-4EE5-44E8-B213-A2DF401FAA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6FB354-6483-472D-B82C-CC7B3F786C8B}" type="slidenum">
              <a:rPr lang="zh-CN" altLang="en-US">
                <a:latin typeface="Calibri" panose="020F0502020204030204" pitchFamily="34" charset="0"/>
              </a:rPr>
              <a:pPr/>
              <a:t>46</a:t>
            </a:fld>
            <a:endParaRPr lang="zh-CN" altLang="en-US">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a:extLst>
              <a:ext uri="{FF2B5EF4-FFF2-40B4-BE49-F238E27FC236}">
                <a16:creationId xmlns:a16="http://schemas.microsoft.com/office/drawing/2014/main" id="{9F20B995-8576-4062-B47E-6692FB4915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备注占位符 2">
            <a:extLst>
              <a:ext uri="{FF2B5EF4-FFF2-40B4-BE49-F238E27FC236}">
                <a16:creationId xmlns:a16="http://schemas.microsoft.com/office/drawing/2014/main" id="{7A3E0E3A-4B37-4A38-9BD1-6F28985218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2084" name="灯片编号占位符 3">
            <a:extLst>
              <a:ext uri="{FF2B5EF4-FFF2-40B4-BE49-F238E27FC236}">
                <a16:creationId xmlns:a16="http://schemas.microsoft.com/office/drawing/2014/main" id="{A8A16702-0C3D-45AD-BC56-AEC6830A02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4F3B37-7860-497F-A8DF-C32BC38507F7}" type="slidenum">
              <a:rPr lang="zh-CN" altLang="en-US">
                <a:latin typeface="Calibri" panose="020F0502020204030204" pitchFamily="34" charset="0"/>
              </a:rPr>
              <a:pPr/>
              <a:t>47</a:t>
            </a:fld>
            <a:endParaRPr lang="zh-C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a:extLst>
              <a:ext uri="{FF2B5EF4-FFF2-40B4-BE49-F238E27FC236}">
                <a16:creationId xmlns:a16="http://schemas.microsoft.com/office/drawing/2014/main" id="{F34BE481-DFEA-4826-ABA1-91416679E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备注占位符 2">
            <a:extLst>
              <a:ext uri="{FF2B5EF4-FFF2-40B4-BE49-F238E27FC236}">
                <a16:creationId xmlns:a16="http://schemas.microsoft.com/office/drawing/2014/main" id="{6DCDDF4F-79AD-414A-A111-3A356452F6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4020" name="灯片编号占位符 3">
            <a:extLst>
              <a:ext uri="{FF2B5EF4-FFF2-40B4-BE49-F238E27FC236}">
                <a16:creationId xmlns:a16="http://schemas.microsoft.com/office/drawing/2014/main" id="{6FF49CB3-6EB9-4B54-86C8-037625D52A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06DD49-2805-45DB-8537-1B8D0A616D35}" type="slidenum">
              <a:rPr lang="zh-CN" altLang="en-US">
                <a:latin typeface="Calibri" panose="020F0502020204030204" pitchFamily="34" charset="0"/>
              </a:rPr>
              <a:pPr/>
              <a:t>5</a:t>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a:extLst>
              <a:ext uri="{FF2B5EF4-FFF2-40B4-BE49-F238E27FC236}">
                <a16:creationId xmlns:a16="http://schemas.microsoft.com/office/drawing/2014/main" id="{5283B6DD-947F-423D-98D6-EC23E06B8D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备注占位符 2">
            <a:extLst>
              <a:ext uri="{FF2B5EF4-FFF2-40B4-BE49-F238E27FC236}">
                <a16:creationId xmlns:a16="http://schemas.microsoft.com/office/drawing/2014/main" id="{245EB9FE-2DFD-4B59-B0ED-CA41339616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6068" name="灯片编号占位符 3">
            <a:extLst>
              <a:ext uri="{FF2B5EF4-FFF2-40B4-BE49-F238E27FC236}">
                <a16:creationId xmlns:a16="http://schemas.microsoft.com/office/drawing/2014/main" id="{9BBBA9A9-1F04-48D0-A418-E4802FF051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4A35A2-636A-4E15-BAEB-D8F8E24B41F6}" type="slidenum">
              <a:rPr lang="zh-CN" altLang="en-US">
                <a:latin typeface="Calibri" panose="020F0502020204030204" pitchFamily="34" charset="0"/>
              </a:rPr>
              <a:pPr/>
              <a:t>6</a:t>
            </a:fld>
            <a:endParaRPr lang="zh-C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a:extLst>
              <a:ext uri="{FF2B5EF4-FFF2-40B4-BE49-F238E27FC236}">
                <a16:creationId xmlns:a16="http://schemas.microsoft.com/office/drawing/2014/main" id="{DF27BB2B-4128-4254-BAAF-F418689D5E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备注占位符 2">
            <a:extLst>
              <a:ext uri="{FF2B5EF4-FFF2-40B4-BE49-F238E27FC236}">
                <a16:creationId xmlns:a16="http://schemas.microsoft.com/office/drawing/2014/main" id="{978250B4-212C-4F58-98D7-EA32C23AB8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8116" name="灯片编号占位符 3">
            <a:extLst>
              <a:ext uri="{FF2B5EF4-FFF2-40B4-BE49-F238E27FC236}">
                <a16:creationId xmlns:a16="http://schemas.microsoft.com/office/drawing/2014/main" id="{D7A54EF0-667B-4476-8BEF-170A89BBC0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8EEEC1-9848-462A-A08C-FE12D2E5A114}" type="slidenum">
              <a:rPr lang="zh-CN" altLang="en-US">
                <a:latin typeface="Calibri" panose="020F0502020204030204" pitchFamily="34" charset="0"/>
              </a:rPr>
              <a:pPr/>
              <a:t>7</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a:extLst>
              <a:ext uri="{FF2B5EF4-FFF2-40B4-BE49-F238E27FC236}">
                <a16:creationId xmlns:a16="http://schemas.microsoft.com/office/drawing/2014/main" id="{02ADFDE9-9C71-4BB0-BD7A-2CCE654D74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备注占位符 2">
            <a:extLst>
              <a:ext uri="{FF2B5EF4-FFF2-40B4-BE49-F238E27FC236}">
                <a16:creationId xmlns:a16="http://schemas.microsoft.com/office/drawing/2014/main" id="{399FDEDD-73CC-468E-9F7D-D08E3BFEBE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20164" name="灯片编号占位符 3">
            <a:extLst>
              <a:ext uri="{FF2B5EF4-FFF2-40B4-BE49-F238E27FC236}">
                <a16:creationId xmlns:a16="http://schemas.microsoft.com/office/drawing/2014/main" id="{40C12793-DB8C-41F6-9F13-0FC538BBA9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EE6069-B4C4-4FA3-B27A-A54B816EA5B3}" type="slidenum">
              <a:rPr lang="zh-CN" altLang="en-US">
                <a:latin typeface="Calibri" panose="020F0502020204030204" pitchFamily="34" charset="0"/>
              </a:rPr>
              <a:pPr/>
              <a:t>8</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a:extLst>
              <a:ext uri="{FF2B5EF4-FFF2-40B4-BE49-F238E27FC236}">
                <a16:creationId xmlns:a16="http://schemas.microsoft.com/office/drawing/2014/main" id="{0A7871F6-FF7D-41D1-97BC-B14615E886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备注占位符 2">
            <a:extLst>
              <a:ext uri="{FF2B5EF4-FFF2-40B4-BE49-F238E27FC236}">
                <a16:creationId xmlns:a16="http://schemas.microsoft.com/office/drawing/2014/main" id="{6CFE6C80-ECAC-45FC-B05C-A13A7FEB64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22212" name="灯片编号占位符 3">
            <a:extLst>
              <a:ext uri="{FF2B5EF4-FFF2-40B4-BE49-F238E27FC236}">
                <a16:creationId xmlns:a16="http://schemas.microsoft.com/office/drawing/2014/main" id="{5E10AB53-797C-4638-A70B-C6B4F098BF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63A537-7672-4B73-999D-19250BC18401}" type="slidenum">
              <a:rPr lang="zh-CN" altLang="en-US">
                <a:latin typeface="Calibri" panose="020F0502020204030204" pitchFamily="34" charset="0"/>
              </a:rPr>
              <a:pPr/>
              <a:t>9</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604938A8-3C20-4EE3-A341-C9699F66E9FC}"/>
              </a:ext>
            </a:extLst>
          </p:cNvPr>
          <p:cNvSpPr>
            <a:spLocks noGrp="1"/>
          </p:cNvSpPr>
          <p:nvPr>
            <p:ph type="dt" sz="half" idx="10"/>
          </p:nvPr>
        </p:nvSpPr>
        <p:spPr/>
        <p:txBody>
          <a:bodyPr/>
          <a:lstStyle>
            <a:lvl1pPr>
              <a:defRPr/>
            </a:lvl1pPr>
          </a:lstStyle>
          <a:p>
            <a:pPr>
              <a:defRPr/>
            </a:pPr>
            <a:fld id="{7023D729-D7B8-49E1-888C-BDD75E04F607}" type="datetime1">
              <a:rPr lang="zh-CN" altLang="en-US"/>
              <a:pPr>
                <a:defRPr/>
              </a:pPr>
              <a:t>2020/10/2</a:t>
            </a:fld>
            <a:endParaRPr lang="zh-CN" altLang="en-US"/>
          </a:p>
        </p:txBody>
      </p:sp>
      <p:sp>
        <p:nvSpPr>
          <p:cNvPr id="5" name="页脚占位符 4">
            <a:extLst>
              <a:ext uri="{FF2B5EF4-FFF2-40B4-BE49-F238E27FC236}">
                <a16:creationId xmlns:a16="http://schemas.microsoft.com/office/drawing/2014/main" id="{2E280CA1-D43C-468E-98E6-011408B82C4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522027-9CAE-4F94-8A0E-22393F9A4D19}"/>
              </a:ext>
            </a:extLst>
          </p:cNvPr>
          <p:cNvSpPr>
            <a:spLocks noGrp="1"/>
          </p:cNvSpPr>
          <p:nvPr>
            <p:ph type="sldNum" sz="quarter" idx="12"/>
          </p:nvPr>
        </p:nvSpPr>
        <p:spPr/>
        <p:txBody>
          <a:bodyPr/>
          <a:lstStyle>
            <a:lvl1pPr>
              <a:defRPr/>
            </a:lvl1pPr>
          </a:lstStyle>
          <a:p>
            <a:fld id="{2D4C865F-34D6-4864-8C42-E474DC84F26E}" type="slidenum">
              <a:rPr lang="zh-CN" altLang="en-US"/>
              <a:pPr/>
              <a:t>‹#›</a:t>
            </a:fld>
            <a:endParaRPr lang="zh-CN" altLang="en-US"/>
          </a:p>
        </p:txBody>
      </p:sp>
    </p:spTree>
    <p:extLst>
      <p:ext uri="{BB962C8B-B14F-4D97-AF65-F5344CB8AC3E}">
        <p14:creationId xmlns:p14="http://schemas.microsoft.com/office/powerpoint/2010/main" val="385300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989FA2-100E-4F3E-9FC3-1AEB21E5609F}"/>
              </a:ext>
            </a:extLst>
          </p:cNvPr>
          <p:cNvSpPr>
            <a:spLocks noGrp="1"/>
          </p:cNvSpPr>
          <p:nvPr>
            <p:ph type="dt" sz="half" idx="10"/>
          </p:nvPr>
        </p:nvSpPr>
        <p:spPr/>
        <p:txBody>
          <a:bodyPr/>
          <a:lstStyle>
            <a:lvl1pPr>
              <a:defRPr/>
            </a:lvl1pPr>
          </a:lstStyle>
          <a:p>
            <a:pPr>
              <a:defRPr/>
            </a:pPr>
            <a:fld id="{C3E22A60-AB27-4B53-B395-9BC5B47566E7}" type="datetime1">
              <a:rPr lang="zh-CN" altLang="en-US"/>
              <a:pPr>
                <a:defRPr/>
              </a:pPr>
              <a:t>2020/10/2</a:t>
            </a:fld>
            <a:endParaRPr lang="zh-CN" altLang="en-US"/>
          </a:p>
        </p:txBody>
      </p:sp>
      <p:sp>
        <p:nvSpPr>
          <p:cNvPr id="5" name="页脚占位符 4">
            <a:extLst>
              <a:ext uri="{FF2B5EF4-FFF2-40B4-BE49-F238E27FC236}">
                <a16:creationId xmlns:a16="http://schemas.microsoft.com/office/drawing/2014/main" id="{4367B4D0-CA56-404C-8AE0-68423A970B2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009D4A5-14F8-41E6-8BF8-D76142B53381}"/>
              </a:ext>
            </a:extLst>
          </p:cNvPr>
          <p:cNvSpPr>
            <a:spLocks noGrp="1"/>
          </p:cNvSpPr>
          <p:nvPr>
            <p:ph type="sldNum" sz="quarter" idx="12"/>
          </p:nvPr>
        </p:nvSpPr>
        <p:spPr/>
        <p:txBody>
          <a:bodyPr/>
          <a:lstStyle>
            <a:lvl1pPr>
              <a:defRPr/>
            </a:lvl1pPr>
          </a:lstStyle>
          <a:p>
            <a:fld id="{EFC5FA18-54CD-4C70-9512-77E4057F2695}" type="slidenum">
              <a:rPr lang="zh-CN" altLang="en-US"/>
              <a:pPr/>
              <a:t>‹#›</a:t>
            </a:fld>
            <a:endParaRPr lang="zh-CN" altLang="en-US"/>
          </a:p>
        </p:txBody>
      </p:sp>
    </p:spTree>
    <p:extLst>
      <p:ext uri="{BB962C8B-B14F-4D97-AF65-F5344CB8AC3E}">
        <p14:creationId xmlns:p14="http://schemas.microsoft.com/office/powerpoint/2010/main" val="149047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03DB1-5041-431A-A173-C5C3D02CB904}"/>
              </a:ext>
            </a:extLst>
          </p:cNvPr>
          <p:cNvSpPr>
            <a:spLocks noGrp="1"/>
          </p:cNvSpPr>
          <p:nvPr>
            <p:ph type="dt" sz="half" idx="10"/>
          </p:nvPr>
        </p:nvSpPr>
        <p:spPr/>
        <p:txBody>
          <a:bodyPr/>
          <a:lstStyle>
            <a:lvl1pPr>
              <a:defRPr/>
            </a:lvl1pPr>
          </a:lstStyle>
          <a:p>
            <a:pPr>
              <a:defRPr/>
            </a:pPr>
            <a:fld id="{856A09EE-39C3-4398-B8EA-E9609F76A843}" type="datetime1">
              <a:rPr lang="zh-CN" altLang="en-US"/>
              <a:pPr>
                <a:defRPr/>
              </a:pPr>
              <a:t>2020/10/2</a:t>
            </a:fld>
            <a:endParaRPr lang="zh-CN" altLang="en-US"/>
          </a:p>
        </p:txBody>
      </p:sp>
      <p:sp>
        <p:nvSpPr>
          <p:cNvPr id="5" name="页脚占位符 4">
            <a:extLst>
              <a:ext uri="{FF2B5EF4-FFF2-40B4-BE49-F238E27FC236}">
                <a16:creationId xmlns:a16="http://schemas.microsoft.com/office/drawing/2014/main" id="{4A24E264-1113-4393-A9BF-024B2C1F76E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CC1A62B-0E37-4408-AD95-4ED30541C72E}"/>
              </a:ext>
            </a:extLst>
          </p:cNvPr>
          <p:cNvSpPr>
            <a:spLocks noGrp="1"/>
          </p:cNvSpPr>
          <p:nvPr>
            <p:ph type="sldNum" sz="quarter" idx="12"/>
          </p:nvPr>
        </p:nvSpPr>
        <p:spPr/>
        <p:txBody>
          <a:bodyPr/>
          <a:lstStyle>
            <a:lvl1pPr>
              <a:defRPr/>
            </a:lvl1pPr>
          </a:lstStyle>
          <a:p>
            <a:fld id="{EB7247B4-6475-4B83-923F-A10D27B2EDEE}" type="slidenum">
              <a:rPr lang="zh-CN" altLang="en-US"/>
              <a:pPr/>
              <a:t>‹#›</a:t>
            </a:fld>
            <a:endParaRPr lang="zh-CN" altLang="en-US"/>
          </a:p>
        </p:txBody>
      </p:sp>
    </p:spTree>
    <p:extLst>
      <p:ext uri="{BB962C8B-B14F-4D97-AF65-F5344CB8AC3E}">
        <p14:creationId xmlns:p14="http://schemas.microsoft.com/office/powerpoint/2010/main" val="389828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4F3165-6C4D-4D9D-A1D3-B6A923074F67}"/>
              </a:ext>
            </a:extLst>
          </p:cNvPr>
          <p:cNvSpPr>
            <a:spLocks noGrp="1"/>
          </p:cNvSpPr>
          <p:nvPr>
            <p:ph type="dt" sz="half" idx="10"/>
          </p:nvPr>
        </p:nvSpPr>
        <p:spPr/>
        <p:txBody>
          <a:bodyPr/>
          <a:lstStyle>
            <a:lvl1pPr>
              <a:defRPr/>
            </a:lvl1pPr>
          </a:lstStyle>
          <a:p>
            <a:pPr>
              <a:defRPr/>
            </a:pPr>
            <a:fld id="{98451972-F3E7-4ED2-AEEC-886F528C4ADE}" type="datetime1">
              <a:rPr lang="zh-CN" altLang="en-US"/>
              <a:pPr>
                <a:defRPr/>
              </a:pPr>
              <a:t>2020/10/2</a:t>
            </a:fld>
            <a:endParaRPr lang="zh-CN" altLang="en-US"/>
          </a:p>
        </p:txBody>
      </p:sp>
      <p:sp>
        <p:nvSpPr>
          <p:cNvPr id="5" name="页脚占位符 4">
            <a:extLst>
              <a:ext uri="{FF2B5EF4-FFF2-40B4-BE49-F238E27FC236}">
                <a16:creationId xmlns:a16="http://schemas.microsoft.com/office/drawing/2014/main" id="{CB480AA9-F434-4EE2-A191-20CD8159B4B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502BFAD-7D28-472F-A9EC-5049C945716D}"/>
              </a:ext>
            </a:extLst>
          </p:cNvPr>
          <p:cNvSpPr>
            <a:spLocks noGrp="1"/>
          </p:cNvSpPr>
          <p:nvPr>
            <p:ph type="sldNum" sz="quarter" idx="12"/>
          </p:nvPr>
        </p:nvSpPr>
        <p:spPr/>
        <p:txBody>
          <a:bodyPr/>
          <a:lstStyle>
            <a:lvl1pPr>
              <a:defRPr/>
            </a:lvl1pPr>
          </a:lstStyle>
          <a:p>
            <a:fld id="{0D49625C-CBB3-4508-99FE-3ECD9016596E}" type="slidenum">
              <a:rPr lang="zh-CN" altLang="en-US"/>
              <a:pPr/>
              <a:t>‹#›</a:t>
            </a:fld>
            <a:endParaRPr lang="zh-CN" altLang="en-US"/>
          </a:p>
        </p:txBody>
      </p:sp>
    </p:spTree>
    <p:extLst>
      <p:ext uri="{BB962C8B-B14F-4D97-AF65-F5344CB8AC3E}">
        <p14:creationId xmlns:p14="http://schemas.microsoft.com/office/powerpoint/2010/main" val="343065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FB61A72-ABD5-42A9-A505-5F8B9CB0B7CF}"/>
              </a:ext>
            </a:extLst>
          </p:cNvPr>
          <p:cNvSpPr>
            <a:spLocks noGrp="1"/>
          </p:cNvSpPr>
          <p:nvPr>
            <p:ph type="dt" sz="half" idx="10"/>
          </p:nvPr>
        </p:nvSpPr>
        <p:spPr/>
        <p:txBody>
          <a:bodyPr/>
          <a:lstStyle>
            <a:lvl1pPr>
              <a:defRPr/>
            </a:lvl1pPr>
          </a:lstStyle>
          <a:p>
            <a:pPr>
              <a:defRPr/>
            </a:pPr>
            <a:fld id="{EE1DFD28-CDA4-4C10-9FBF-96B27542B599}" type="datetime1">
              <a:rPr lang="zh-CN" altLang="en-US"/>
              <a:pPr>
                <a:defRPr/>
              </a:pPr>
              <a:t>2020/10/2</a:t>
            </a:fld>
            <a:endParaRPr lang="zh-CN" altLang="en-US"/>
          </a:p>
        </p:txBody>
      </p:sp>
      <p:sp>
        <p:nvSpPr>
          <p:cNvPr id="5" name="页脚占位符 4">
            <a:extLst>
              <a:ext uri="{FF2B5EF4-FFF2-40B4-BE49-F238E27FC236}">
                <a16:creationId xmlns:a16="http://schemas.microsoft.com/office/drawing/2014/main" id="{19D4B593-02CD-4429-B112-A1E70299B10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C66F7C8-3CC9-49D0-972D-F74B829A97E9}"/>
              </a:ext>
            </a:extLst>
          </p:cNvPr>
          <p:cNvSpPr>
            <a:spLocks noGrp="1"/>
          </p:cNvSpPr>
          <p:nvPr>
            <p:ph type="sldNum" sz="quarter" idx="12"/>
          </p:nvPr>
        </p:nvSpPr>
        <p:spPr/>
        <p:txBody>
          <a:bodyPr/>
          <a:lstStyle>
            <a:lvl1pPr>
              <a:defRPr/>
            </a:lvl1pPr>
          </a:lstStyle>
          <a:p>
            <a:fld id="{EE85CA07-49E8-4798-9A72-687AE83DBA31}" type="slidenum">
              <a:rPr lang="zh-CN" altLang="en-US"/>
              <a:pPr/>
              <a:t>‹#›</a:t>
            </a:fld>
            <a:endParaRPr lang="zh-CN" altLang="en-US"/>
          </a:p>
        </p:txBody>
      </p:sp>
    </p:spTree>
    <p:extLst>
      <p:ext uri="{BB962C8B-B14F-4D97-AF65-F5344CB8AC3E}">
        <p14:creationId xmlns:p14="http://schemas.microsoft.com/office/powerpoint/2010/main" val="340286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2157EF0-AAD6-4F89-A44B-62787C32A414}"/>
              </a:ext>
            </a:extLst>
          </p:cNvPr>
          <p:cNvSpPr>
            <a:spLocks noGrp="1"/>
          </p:cNvSpPr>
          <p:nvPr>
            <p:ph type="dt" sz="half" idx="10"/>
          </p:nvPr>
        </p:nvSpPr>
        <p:spPr/>
        <p:txBody>
          <a:bodyPr/>
          <a:lstStyle>
            <a:lvl1pPr>
              <a:defRPr/>
            </a:lvl1pPr>
          </a:lstStyle>
          <a:p>
            <a:pPr>
              <a:defRPr/>
            </a:pPr>
            <a:fld id="{0540A854-90E5-46FB-90F8-E2B59B8E8273}" type="datetime1">
              <a:rPr lang="zh-CN" altLang="en-US"/>
              <a:pPr>
                <a:defRPr/>
              </a:pPr>
              <a:t>2020/10/2</a:t>
            </a:fld>
            <a:endParaRPr lang="zh-CN" altLang="en-US"/>
          </a:p>
        </p:txBody>
      </p:sp>
      <p:sp>
        <p:nvSpPr>
          <p:cNvPr id="6" name="页脚占位符 4">
            <a:extLst>
              <a:ext uri="{FF2B5EF4-FFF2-40B4-BE49-F238E27FC236}">
                <a16:creationId xmlns:a16="http://schemas.microsoft.com/office/drawing/2014/main" id="{9B2CDAFB-C4D9-4C8E-A296-7E6935E527C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C490B98-FF02-4273-AB5F-8DDEBE635FE1}"/>
              </a:ext>
            </a:extLst>
          </p:cNvPr>
          <p:cNvSpPr>
            <a:spLocks noGrp="1"/>
          </p:cNvSpPr>
          <p:nvPr>
            <p:ph type="sldNum" sz="quarter" idx="12"/>
          </p:nvPr>
        </p:nvSpPr>
        <p:spPr/>
        <p:txBody>
          <a:bodyPr/>
          <a:lstStyle>
            <a:lvl1pPr>
              <a:defRPr/>
            </a:lvl1pPr>
          </a:lstStyle>
          <a:p>
            <a:fld id="{501B3D62-A340-4B4B-AEE1-D70BBDF73658}" type="slidenum">
              <a:rPr lang="zh-CN" altLang="en-US"/>
              <a:pPr/>
              <a:t>‹#›</a:t>
            </a:fld>
            <a:endParaRPr lang="zh-CN" altLang="en-US"/>
          </a:p>
        </p:txBody>
      </p:sp>
    </p:spTree>
    <p:extLst>
      <p:ext uri="{BB962C8B-B14F-4D97-AF65-F5344CB8AC3E}">
        <p14:creationId xmlns:p14="http://schemas.microsoft.com/office/powerpoint/2010/main" val="262479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2B5DF803-E87B-4DD3-B181-E8C34E7B2550}"/>
              </a:ext>
            </a:extLst>
          </p:cNvPr>
          <p:cNvSpPr>
            <a:spLocks noGrp="1"/>
          </p:cNvSpPr>
          <p:nvPr>
            <p:ph type="dt" sz="half" idx="10"/>
          </p:nvPr>
        </p:nvSpPr>
        <p:spPr/>
        <p:txBody>
          <a:bodyPr/>
          <a:lstStyle>
            <a:lvl1pPr>
              <a:defRPr/>
            </a:lvl1pPr>
          </a:lstStyle>
          <a:p>
            <a:pPr>
              <a:defRPr/>
            </a:pPr>
            <a:fld id="{AFD51E7B-19DB-4C09-A687-B7319D6FDDD8}" type="datetime1">
              <a:rPr lang="zh-CN" altLang="en-US"/>
              <a:pPr>
                <a:defRPr/>
              </a:pPr>
              <a:t>2020/10/2</a:t>
            </a:fld>
            <a:endParaRPr lang="zh-CN" altLang="en-US"/>
          </a:p>
        </p:txBody>
      </p:sp>
      <p:sp>
        <p:nvSpPr>
          <p:cNvPr id="8" name="页脚占位符 4">
            <a:extLst>
              <a:ext uri="{FF2B5EF4-FFF2-40B4-BE49-F238E27FC236}">
                <a16:creationId xmlns:a16="http://schemas.microsoft.com/office/drawing/2014/main" id="{C6866985-2B49-4224-B582-7E56984F72C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98F150D-D6E0-4683-AFE2-3E53A467650F}"/>
              </a:ext>
            </a:extLst>
          </p:cNvPr>
          <p:cNvSpPr>
            <a:spLocks noGrp="1"/>
          </p:cNvSpPr>
          <p:nvPr>
            <p:ph type="sldNum" sz="quarter" idx="12"/>
          </p:nvPr>
        </p:nvSpPr>
        <p:spPr/>
        <p:txBody>
          <a:bodyPr/>
          <a:lstStyle>
            <a:lvl1pPr>
              <a:defRPr/>
            </a:lvl1pPr>
          </a:lstStyle>
          <a:p>
            <a:fld id="{3A99EE29-EACB-48A1-810B-E8F9D799AADC}" type="slidenum">
              <a:rPr lang="zh-CN" altLang="en-US"/>
              <a:pPr/>
              <a:t>‹#›</a:t>
            </a:fld>
            <a:endParaRPr lang="zh-CN" altLang="en-US"/>
          </a:p>
        </p:txBody>
      </p:sp>
    </p:spTree>
    <p:extLst>
      <p:ext uri="{BB962C8B-B14F-4D97-AF65-F5344CB8AC3E}">
        <p14:creationId xmlns:p14="http://schemas.microsoft.com/office/powerpoint/2010/main" val="94461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0D54C4B-AD6F-443C-B1BF-11F2246E0F39}"/>
              </a:ext>
            </a:extLst>
          </p:cNvPr>
          <p:cNvSpPr>
            <a:spLocks noGrp="1"/>
          </p:cNvSpPr>
          <p:nvPr>
            <p:ph type="dt" sz="half" idx="10"/>
          </p:nvPr>
        </p:nvSpPr>
        <p:spPr/>
        <p:txBody>
          <a:bodyPr/>
          <a:lstStyle>
            <a:lvl1pPr>
              <a:defRPr/>
            </a:lvl1pPr>
          </a:lstStyle>
          <a:p>
            <a:pPr>
              <a:defRPr/>
            </a:pPr>
            <a:fld id="{4BAEFD74-6759-4DAC-B410-E6EBE7E9C65A}" type="datetime1">
              <a:rPr lang="zh-CN" altLang="en-US"/>
              <a:pPr>
                <a:defRPr/>
              </a:pPr>
              <a:t>2020/10/2</a:t>
            </a:fld>
            <a:endParaRPr lang="zh-CN" altLang="en-US"/>
          </a:p>
        </p:txBody>
      </p:sp>
      <p:sp>
        <p:nvSpPr>
          <p:cNvPr id="4" name="页脚占位符 4">
            <a:extLst>
              <a:ext uri="{FF2B5EF4-FFF2-40B4-BE49-F238E27FC236}">
                <a16:creationId xmlns:a16="http://schemas.microsoft.com/office/drawing/2014/main" id="{88EFA3DB-D96C-4C70-806D-379CFFD69B4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68B676-1255-4D48-9DC2-8058A9F313D1}"/>
              </a:ext>
            </a:extLst>
          </p:cNvPr>
          <p:cNvSpPr>
            <a:spLocks noGrp="1"/>
          </p:cNvSpPr>
          <p:nvPr>
            <p:ph type="sldNum" sz="quarter" idx="12"/>
          </p:nvPr>
        </p:nvSpPr>
        <p:spPr/>
        <p:txBody>
          <a:bodyPr/>
          <a:lstStyle>
            <a:lvl1pPr>
              <a:defRPr/>
            </a:lvl1pPr>
          </a:lstStyle>
          <a:p>
            <a:fld id="{02E577C6-250C-4281-A530-C56B08649BED}" type="slidenum">
              <a:rPr lang="zh-CN" altLang="en-US"/>
              <a:pPr/>
              <a:t>‹#›</a:t>
            </a:fld>
            <a:endParaRPr lang="zh-CN" altLang="en-US"/>
          </a:p>
        </p:txBody>
      </p:sp>
    </p:spTree>
    <p:extLst>
      <p:ext uri="{BB962C8B-B14F-4D97-AF65-F5344CB8AC3E}">
        <p14:creationId xmlns:p14="http://schemas.microsoft.com/office/powerpoint/2010/main" val="272392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F3164FFF-C1BE-41C2-A9B3-AC29174B7826}"/>
              </a:ext>
            </a:extLst>
          </p:cNvPr>
          <p:cNvSpPr>
            <a:spLocks noGrp="1"/>
          </p:cNvSpPr>
          <p:nvPr>
            <p:ph type="dt" sz="half" idx="10"/>
          </p:nvPr>
        </p:nvSpPr>
        <p:spPr/>
        <p:txBody>
          <a:bodyPr/>
          <a:lstStyle>
            <a:lvl1pPr>
              <a:defRPr/>
            </a:lvl1pPr>
          </a:lstStyle>
          <a:p>
            <a:pPr>
              <a:defRPr/>
            </a:pPr>
            <a:fld id="{ECB2A41C-1407-4850-ABF4-B908A14B2457}" type="datetime1">
              <a:rPr lang="zh-CN" altLang="en-US"/>
              <a:pPr>
                <a:defRPr/>
              </a:pPr>
              <a:t>2020/10/2</a:t>
            </a:fld>
            <a:endParaRPr lang="zh-CN" altLang="en-US"/>
          </a:p>
        </p:txBody>
      </p:sp>
      <p:sp>
        <p:nvSpPr>
          <p:cNvPr id="3" name="页脚占位符 4">
            <a:extLst>
              <a:ext uri="{FF2B5EF4-FFF2-40B4-BE49-F238E27FC236}">
                <a16:creationId xmlns:a16="http://schemas.microsoft.com/office/drawing/2014/main" id="{A514CEAC-05E6-4858-9DCA-7BE0A3781D9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64D9B1B7-D064-4A66-9D82-CDDB253732E7}"/>
              </a:ext>
            </a:extLst>
          </p:cNvPr>
          <p:cNvSpPr>
            <a:spLocks noGrp="1"/>
          </p:cNvSpPr>
          <p:nvPr>
            <p:ph type="sldNum" sz="quarter" idx="12"/>
          </p:nvPr>
        </p:nvSpPr>
        <p:spPr/>
        <p:txBody>
          <a:bodyPr/>
          <a:lstStyle>
            <a:lvl1pPr>
              <a:defRPr/>
            </a:lvl1pPr>
          </a:lstStyle>
          <a:p>
            <a:fld id="{98F28352-F4A3-44E1-A608-EE9C4A8C3236}" type="slidenum">
              <a:rPr lang="zh-CN" altLang="en-US"/>
              <a:pPr/>
              <a:t>‹#›</a:t>
            </a:fld>
            <a:endParaRPr lang="zh-CN" altLang="en-US"/>
          </a:p>
        </p:txBody>
      </p:sp>
    </p:spTree>
    <p:extLst>
      <p:ext uri="{BB962C8B-B14F-4D97-AF65-F5344CB8AC3E}">
        <p14:creationId xmlns:p14="http://schemas.microsoft.com/office/powerpoint/2010/main" val="118098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63407C9-9A55-489E-B6F0-52D18B8E1722}"/>
              </a:ext>
            </a:extLst>
          </p:cNvPr>
          <p:cNvSpPr>
            <a:spLocks noGrp="1"/>
          </p:cNvSpPr>
          <p:nvPr>
            <p:ph type="dt" sz="half" idx="10"/>
          </p:nvPr>
        </p:nvSpPr>
        <p:spPr/>
        <p:txBody>
          <a:bodyPr/>
          <a:lstStyle>
            <a:lvl1pPr>
              <a:defRPr/>
            </a:lvl1pPr>
          </a:lstStyle>
          <a:p>
            <a:pPr>
              <a:defRPr/>
            </a:pPr>
            <a:fld id="{7F816437-EB3D-4930-958E-977581FFF8CE}" type="datetime1">
              <a:rPr lang="zh-CN" altLang="en-US"/>
              <a:pPr>
                <a:defRPr/>
              </a:pPr>
              <a:t>2020/10/2</a:t>
            </a:fld>
            <a:endParaRPr lang="zh-CN" altLang="en-US"/>
          </a:p>
        </p:txBody>
      </p:sp>
      <p:sp>
        <p:nvSpPr>
          <p:cNvPr id="6" name="页脚占位符 4">
            <a:extLst>
              <a:ext uri="{FF2B5EF4-FFF2-40B4-BE49-F238E27FC236}">
                <a16:creationId xmlns:a16="http://schemas.microsoft.com/office/drawing/2014/main" id="{A0F0F1C2-6460-4176-BAED-6C183E5C54E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62723F8-0D63-4C3D-AE7E-C15CF54C7A85}"/>
              </a:ext>
            </a:extLst>
          </p:cNvPr>
          <p:cNvSpPr>
            <a:spLocks noGrp="1"/>
          </p:cNvSpPr>
          <p:nvPr>
            <p:ph type="sldNum" sz="quarter" idx="12"/>
          </p:nvPr>
        </p:nvSpPr>
        <p:spPr/>
        <p:txBody>
          <a:bodyPr/>
          <a:lstStyle>
            <a:lvl1pPr>
              <a:defRPr/>
            </a:lvl1pPr>
          </a:lstStyle>
          <a:p>
            <a:fld id="{4F010176-103E-4B8C-8B7B-199D53205335}" type="slidenum">
              <a:rPr lang="zh-CN" altLang="en-US"/>
              <a:pPr/>
              <a:t>‹#›</a:t>
            </a:fld>
            <a:endParaRPr lang="zh-CN" altLang="en-US"/>
          </a:p>
        </p:txBody>
      </p:sp>
    </p:spTree>
    <p:extLst>
      <p:ext uri="{BB962C8B-B14F-4D97-AF65-F5344CB8AC3E}">
        <p14:creationId xmlns:p14="http://schemas.microsoft.com/office/powerpoint/2010/main" val="277033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4580945-7DCE-421A-B3D0-892C899F082F}"/>
              </a:ext>
            </a:extLst>
          </p:cNvPr>
          <p:cNvSpPr>
            <a:spLocks noGrp="1"/>
          </p:cNvSpPr>
          <p:nvPr>
            <p:ph type="dt" sz="half" idx="10"/>
          </p:nvPr>
        </p:nvSpPr>
        <p:spPr/>
        <p:txBody>
          <a:bodyPr/>
          <a:lstStyle>
            <a:lvl1pPr>
              <a:defRPr/>
            </a:lvl1pPr>
          </a:lstStyle>
          <a:p>
            <a:pPr>
              <a:defRPr/>
            </a:pPr>
            <a:fld id="{96A0101E-9682-4E19-ACD1-3B3E25ADF257}" type="datetime1">
              <a:rPr lang="zh-CN" altLang="en-US"/>
              <a:pPr>
                <a:defRPr/>
              </a:pPr>
              <a:t>2020/10/2</a:t>
            </a:fld>
            <a:endParaRPr lang="zh-CN" altLang="en-US"/>
          </a:p>
        </p:txBody>
      </p:sp>
      <p:sp>
        <p:nvSpPr>
          <p:cNvPr id="6" name="页脚占位符 4">
            <a:extLst>
              <a:ext uri="{FF2B5EF4-FFF2-40B4-BE49-F238E27FC236}">
                <a16:creationId xmlns:a16="http://schemas.microsoft.com/office/drawing/2014/main" id="{02F3E031-36CE-4930-829F-CF4C737663C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367868A-A258-4478-A5F0-A231CC864D50}"/>
              </a:ext>
            </a:extLst>
          </p:cNvPr>
          <p:cNvSpPr>
            <a:spLocks noGrp="1"/>
          </p:cNvSpPr>
          <p:nvPr>
            <p:ph type="sldNum" sz="quarter" idx="12"/>
          </p:nvPr>
        </p:nvSpPr>
        <p:spPr/>
        <p:txBody>
          <a:bodyPr/>
          <a:lstStyle>
            <a:lvl1pPr>
              <a:defRPr/>
            </a:lvl1pPr>
          </a:lstStyle>
          <a:p>
            <a:fld id="{5B66DDA1-2A15-4C10-A335-96729C672419}" type="slidenum">
              <a:rPr lang="zh-CN" altLang="en-US"/>
              <a:pPr/>
              <a:t>‹#›</a:t>
            </a:fld>
            <a:endParaRPr lang="zh-CN" altLang="en-US"/>
          </a:p>
        </p:txBody>
      </p:sp>
    </p:spTree>
    <p:extLst>
      <p:ext uri="{BB962C8B-B14F-4D97-AF65-F5344CB8AC3E}">
        <p14:creationId xmlns:p14="http://schemas.microsoft.com/office/powerpoint/2010/main" val="356060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892BA40-E356-4E11-BFEE-6A021DB708B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974E1E6-093B-4F2F-99DC-748F7FA34B5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00516B-FE33-49B3-ADE8-6527E77B1F2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D965408-1094-4A51-9351-98C403F3EBF0}" type="datetime1">
              <a:rPr lang="zh-CN" altLang="en-US"/>
              <a:pPr>
                <a:defRPr/>
              </a:pPr>
              <a:t>2020/10/2</a:t>
            </a:fld>
            <a:endParaRPr lang="zh-CN" altLang="en-US"/>
          </a:p>
        </p:txBody>
      </p:sp>
      <p:sp>
        <p:nvSpPr>
          <p:cNvPr id="5" name="页脚占位符 4">
            <a:extLst>
              <a:ext uri="{FF2B5EF4-FFF2-40B4-BE49-F238E27FC236}">
                <a16:creationId xmlns:a16="http://schemas.microsoft.com/office/drawing/2014/main" id="{A217AAA0-BD72-4F44-A0FA-D242B1B3C4B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FC887F9-B706-4471-8863-D386865EDA2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49561B39-D1D3-4451-8BBB-96077173F5E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4">
            <a:extLst>
              <a:ext uri="{FF2B5EF4-FFF2-40B4-BE49-F238E27FC236}">
                <a16:creationId xmlns:a16="http://schemas.microsoft.com/office/drawing/2014/main" id="{2162A75E-AC51-4834-9573-C0DFCC2852F5}"/>
              </a:ext>
            </a:extLst>
          </p:cNvPr>
          <p:cNvSpPr>
            <a:spLocks noChangeArrowheads="1"/>
          </p:cNvSpPr>
          <p:nvPr/>
        </p:nvSpPr>
        <p:spPr bwMode="auto">
          <a:xfrm>
            <a:off x="468313" y="260350"/>
            <a:ext cx="8315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3600" b="1">
                <a:solidFill>
                  <a:schemeClr val="bg1"/>
                </a:solidFill>
                <a:latin typeface="黑体" panose="02010609060101010101" pitchFamily="49" charset="-122"/>
                <a:ea typeface="黑体" panose="02010609060101010101" pitchFamily="49" charset="-122"/>
              </a:rPr>
              <a:t>湖北省自然科学基金杰青项目答辩报告</a:t>
            </a:r>
          </a:p>
        </p:txBody>
      </p:sp>
      <p:sp>
        <p:nvSpPr>
          <p:cNvPr id="3075" name="TextBox 7">
            <a:extLst>
              <a:ext uri="{FF2B5EF4-FFF2-40B4-BE49-F238E27FC236}">
                <a16:creationId xmlns:a16="http://schemas.microsoft.com/office/drawing/2014/main" id="{ACA33AC2-98EE-4CA4-9832-2EE2F1AD2F09}"/>
              </a:ext>
            </a:extLst>
          </p:cNvPr>
          <p:cNvSpPr txBox="1">
            <a:spLocks noChangeArrowheads="1"/>
          </p:cNvSpPr>
          <p:nvPr/>
        </p:nvSpPr>
        <p:spPr bwMode="auto">
          <a:xfrm>
            <a:off x="701675" y="674688"/>
            <a:ext cx="7848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5200" b="1" dirty="0">
                <a:latin typeface="黑体" panose="02010609060101010101" pitchFamily="49" charset="-122"/>
                <a:ea typeface="黑体" panose="02010609060101010101" pitchFamily="49" charset="-122"/>
              </a:rPr>
              <a:t>大气污染控制工程</a:t>
            </a:r>
          </a:p>
        </p:txBody>
      </p:sp>
      <p:sp>
        <p:nvSpPr>
          <p:cNvPr id="3076" name="TextBox 4">
            <a:extLst>
              <a:ext uri="{FF2B5EF4-FFF2-40B4-BE49-F238E27FC236}">
                <a16:creationId xmlns:a16="http://schemas.microsoft.com/office/drawing/2014/main" id="{0AB5144D-5FE0-4941-B4D4-B9EB4A4A3400}"/>
              </a:ext>
            </a:extLst>
          </p:cNvPr>
          <p:cNvSpPr txBox="1">
            <a:spLocks noChangeArrowheads="1"/>
          </p:cNvSpPr>
          <p:nvPr/>
        </p:nvSpPr>
        <p:spPr bwMode="auto">
          <a:xfrm>
            <a:off x="636588" y="1935163"/>
            <a:ext cx="79787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ts val="3600"/>
              </a:lnSpc>
              <a:spcBef>
                <a:spcPct val="0"/>
              </a:spcBef>
              <a:spcAft>
                <a:spcPts val="1400"/>
              </a:spcAft>
              <a:buFont typeface="Arial" panose="020B0604020202020204" pitchFamily="34" charset="0"/>
              <a:buNone/>
            </a:pPr>
            <a:r>
              <a:rPr lang="zh-CN" altLang="en-US" sz="2800">
                <a:latin typeface="黑体" panose="02010609060101010101" pitchFamily="49" charset="-122"/>
                <a:ea typeface="黑体" panose="02010609060101010101" pitchFamily="49" charset="-122"/>
              </a:rPr>
              <a:t>授课人：郭利民</a:t>
            </a:r>
            <a:endParaRPr lang="en-US" altLang="zh-CN" sz="2800">
              <a:latin typeface="黑体" panose="02010609060101010101" pitchFamily="49" charset="-122"/>
              <a:ea typeface="黑体" panose="02010609060101010101" pitchFamily="49" charset="-122"/>
            </a:endParaRPr>
          </a:p>
        </p:txBody>
      </p:sp>
      <p:sp>
        <p:nvSpPr>
          <p:cNvPr id="3077" name="Text Box 3">
            <a:extLst>
              <a:ext uri="{FF2B5EF4-FFF2-40B4-BE49-F238E27FC236}">
                <a16:creationId xmlns:a16="http://schemas.microsoft.com/office/drawing/2014/main" id="{2603E447-1D3E-4E20-965F-450F56DFCAA7}"/>
              </a:ext>
            </a:extLst>
          </p:cNvPr>
          <p:cNvSpPr txBox="1">
            <a:spLocks noChangeArrowheads="1"/>
          </p:cNvSpPr>
          <p:nvPr/>
        </p:nvSpPr>
        <p:spPr bwMode="auto">
          <a:xfrm>
            <a:off x="2970213" y="5480050"/>
            <a:ext cx="33115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167" tIns="48084" rIns="96167" bIns="4808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200">
                <a:latin typeface="Arial" panose="020B0604020202020204" pitchFamily="34" charset="0"/>
                <a:ea typeface="黑体" panose="02010609060101010101" pitchFamily="49" charset="-122"/>
              </a:rPr>
              <a:t>2020</a:t>
            </a:r>
            <a:r>
              <a:rPr lang="zh-CN" altLang="en-US" sz="2200">
                <a:latin typeface="Arial" panose="020B0604020202020204" pitchFamily="34" charset="0"/>
                <a:ea typeface="黑体" panose="02010609060101010101" pitchFamily="49" charset="-122"/>
              </a:rPr>
              <a:t>年</a:t>
            </a:r>
            <a:r>
              <a:rPr lang="en-US" altLang="zh-CN" sz="2200">
                <a:latin typeface="Arial" panose="020B0604020202020204" pitchFamily="34" charset="0"/>
                <a:ea typeface="黑体" panose="02010609060101010101" pitchFamily="49" charset="-122"/>
              </a:rPr>
              <a:t>3</a:t>
            </a:r>
            <a:r>
              <a:rPr lang="zh-CN" altLang="en-US" sz="2200">
                <a:latin typeface="Arial" panose="020B0604020202020204" pitchFamily="34" charset="0"/>
                <a:ea typeface="黑体" panose="02010609060101010101" pitchFamily="49" charset="-122"/>
              </a:rPr>
              <a:t>月</a:t>
            </a:r>
            <a:r>
              <a:rPr lang="en-US" altLang="zh-CN" sz="2200">
                <a:latin typeface="Arial" panose="020B0604020202020204" pitchFamily="34" charset="0"/>
                <a:ea typeface="黑体" panose="02010609060101010101" pitchFamily="49" charset="-122"/>
              </a:rPr>
              <a:t>30</a:t>
            </a:r>
            <a:r>
              <a:rPr lang="zh-CN" altLang="en-US" sz="2200">
                <a:latin typeface="Arial" panose="020B0604020202020204" pitchFamily="34" charset="0"/>
                <a:ea typeface="黑体" panose="02010609060101010101" pitchFamily="49" charset="-122"/>
              </a:rPr>
              <a:t>日</a:t>
            </a:r>
          </a:p>
        </p:txBody>
      </p:sp>
      <p:sp>
        <p:nvSpPr>
          <p:cNvPr id="3078" name="灯片编号占位符 1">
            <a:extLst>
              <a:ext uri="{FF2B5EF4-FFF2-40B4-BE49-F238E27FC236}">
                <a16:creationId xmlns:a16="http://schemas.microsoft.com/office/drawing/2014/main" id="{63BD59DA-24DC-4452-B7A5-CA09C96212F7}"/>
              </a:ext>
            </a:extLst>
          </p:cNvPr>
          <p:cNvSpPr>
            <a:spLocks noGrp="1"/>
          </p:cNvSpPr>
          <p:nvPr>
            <p:ph type="sldNum" sz="quarter" idx="12"/>
          </p:nvPr>
        </p:nvSpPr>
        <p:spPr bwMode="auto">
          <a:xfrm>
            <a:off x="6956425" y="64579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FAF8487-7E78-449E-86FC-6898F1AAF0D1}" type="slidenum">
              <a:rPr lang="zh-CN" altLang="en-US" sz="1600" b="1">
                <a:solidFill>
                  <a:srgbClr val="898989"/>
                </a:solidFill>
              </a:rPr>
              <a:pPr>
                <a:spcBef>
                  <a:spcPct val="0"/>
                </a:spcBef>
                <a:buFontTx/>
                <a:buNone/>
              </a:pPr>
              <a:t>1</a:t>
            </a:fld>
            <a:endParaRPr lang="zh-CN" altLang="en-US" sz="1600" b="1">
              <a:solidFill>
                <a:srgbClr val="898989"/>
              </a:solidFill>
            </a:endParaRPr>
          </a:p>
        </p:txBody>
      </p:sp>
      <p:sp>
        <p:nvSpPr>
          <p:cNvPr id="3079" name="TextBox 4">
            <a:extLst>
              <a:ext uri="{FF2B5EF4-FFF2-40B4-BE49-F238E27FC236}">
                <a16:creationId xmlns:a16="http://schemas.microsoft.com/office/drawing/2014/main" id="{0DD657EE-CD8A-40AC-BB46-D6285D294BA4}"/>
              </a:ext>
            </a:extLst>
          </p:cNvPr>
          <p:cNvSpPr txBox="1">
            <a:spLocks noChangeArrowheads="1"/>
          </p:cNvSpPr>
          <p:nvPr/>
        </p:nvSpPr>
        <p:spPr bwMode="auto">
          <a:xfrm>
            <a:off x="636588" y="2686050"/>
            <a:ext cx="797877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ts val="3600"/>
              </a:lnSpc>
              <a:spcBef>
                <a:spcPct val="0"/>
              </a:spcBef>
              <a:spcAft>
                <a:spcPts val="1400"/>
              </a:spcAft>
              <a:buFont typeface="Arial" panose="020B0604020202020204" pitchFamily="34" charset="0"/>
              <a:buNone/>
            </a:pPr>
            <a:r>
              <a:rPr lang="zh-CN" altLang="en-US" sz="2800">
                <a:latin typeface="黑体" panose="02010609060101010101" pitchFamily="49" charset="-122"/>
                <a:ea typeface="黑体" panose="02010609060101010101" pitchFamily="49" charset="-122"/>
              </a:rPr>
              <a:t>课程：环境工程导论（公选课）</a:t>
            </a:r>
            <a:endParaRPr lang="en-US" altLang="zh-CN" sz="2800">
              <a:latin typeface="黑体" panose="02010609060101010101" pitchFamily="49" charset="-122"/>
              <a:ea typeface="黑体" panose="02010609060101010101" pitchFamily="49" charset="-122"/>
            </a:endParaRPr>
          </a:p>
        </p:txBody>
      </p:sp>
      <p:sp>
        <p:nvSpPr>
          <p:cNvPr id="3080" name="TextBox 4">
            <a:extLst>
              <a:ext uri="{FF2B5EF4-FFF2-40B4-BE49-F238E27FC236}">
                <a16:creationId xmlns:a16="http://schemas.microsoft.com/office/drawing/2014/main" id="{526535FE-B526-43BC-9A6D-C979D80EB47F}"/>
              </a:ext>
            </a:extLst>
          </p:cNvPr>
          <p:cNvSpPr txBox="1">
            <a:spLocks noChangeArrowheads="1"/>
          </p:cNvSpPr>
          <p:nvPr/>
        </p:nvSpPr>
        <p:spPr bwMode="auto">
          <a:xfrm>
            <a:off x="636588" y="3448050"/>
            <a:ext cx="7978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ts val="3600"/>
              </a:lnSpc>
              <a:spcBef>
                <a:spcPct val="0"/>
              </a:spcBef>
              <a:spcAft>
                <a:spcPts val="1400"/>
              </a:spcAft>
              <a:buFont typeface="Arial" panose="020B0604020202020204" pitchFamily="34" charset="0"/>
              <a:buNone/>
            </a:pPr>
            <a:r>
              <a:rPr lang="zh-CN" altLang="en-US" sz="2800">
                <a:latin typeface="黑体" panose="02010609060101010101" pitchFamily="49" charset="-122"/>
                <a:ea typeface="黑体" panose="02010609060101010101" pitchFamily="49" charset="-122"/>
              </a:rPr>
              <a:t>实验室：环境学院西边实验室（西操边）</a:t>
            </a:r>
            <a:endParaRPr lang="en-US" altLang="zh-CN" sz="2800">
              <a:latin typeface="黑体" panose="02010609060101010101" pitchFamily="49" charset="-122"/>
              <a:ea typeface="黑体" panose="02010609060101010101" pitchFamily="49" charset="-122"/>
            </a:endParaRPr>
          </a:p>
        </p:txBody>
      </p:sp>
      <p:sp>
        <p:nvSpPr>
          <p:cNvPr id="3081" name="TextBox 4">
            <a:extLst>
              <a:ext uri="{FF2B5EF4-FFF2-40B4-BE49-F238E27FC236}">
                <a16:creationId xmlns:a16="http://schemas.microsoft.com/office/drawing/2014/main" id="{C0A7E93C-536C-41B3-B2D2-6C3E730854D1}"/>
              </a:ext>
            </a:extLst>
          </p:cNvPr>
          <p:cNvSpPr txBox="1">
            <a:spLocks noChangeArrowheads="1"/>
          </p:cNvSpPr>
          <p:nvPr/>
        </p:nvSpPr>
        <p:spPr bwMode="auto">
          <a:xfrm>
            <a:off x="579438" y="4178300"/>
            <a:ext cx="7978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ts val="3600"/>
              </a:lnSpc>
              <a:spcBef>
                <a:spcPct val="0"/>
              </a:spcBef>
              <a:spcAft>
                <a:spcPts val="1400"/>
              </a:spcAft>
              <a:buFont typeface="Arial" panose="020B0604020202020204" pitchFamily="34" charset="0"/>
              <a:buNone/>
            </a:pPr>
            <a:r>
              <a:rPr lang="zh-CN" altLang="en-US" sz="2800">
                <a:latin typeface="黑体" panose="02010609060101010101" pitchFamily="49" charset="-122"/>
                <a:ea typeface="黑体" panose="02010609060101010101" pitchFamily="49" charset="-122"/>
              </a:rPr>
              <a:t>电话：</a:t>
            </a:r>
            <a:r>
              <a:rPr lang="en-US" altLang="zh-CN" sz="2800">
                <a:latin typeface="Times New Roman" panose="02020603050405020304" pitchFamily="18" charset="0"/>
                <a:ea typeface="黑体" panose="02010609060101010101" pitchFamily="49" charset="-122"/>
                <a:cs typeface="Times New Roman" panose="02020603050405020304" pitchFamily="18" charset="0"/>
              </a:rPr>
              <a:t>17764035563</a:t>
            </a:r>
          </a:p>
        </p:txBody>
      </p:sp>
      <p:sp>
        <p:nvSpPr>
          <p:cNvPr id="3082" name="TextBox 4">
            <a:extLst>
              <a:ext uri="{FF2B5EF4-FFF2-40B4-BE49-F238E27FC236}">
                <a16:creationId xmlns:a16="http://schemas.microsoft.com/office/drawing/2014/main" id="{C2DFB968-5CCD-409E-B3BE-DB50D5BF54DA}"/>
              </a:ext>
            </a:extLst>
          </p:cNvPr>
          <p:cNvSpPr txBox="1">
            <a:spLocks noChangeArrowheads="1"/>
          </p:cNvSpPr>
          <p:nvPr/>
        </p:nvSpPr>
        <p:spPr bwMode="auto">
          <a:xfrm>
            <a:off x="636588" y="4783138"/>
            <a:ext cx="79787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ts val="3600"/>
              </a:lnSpc>
              <a:spcBef>
                <a:spcPct val="0"/>
              </a:spcBef>
              <a:spcAft>
                <a:spcPts val="1400"/>
              </a:spcAft>
              <a:buFont typeface="Arial" panose="020B0604020202020204" pitchFamily="34" charset="0"/>
              <a:buNone/>
            </a:pPr>
            <a:r>
              <a:rPr lang="zh-CN" altLang="en-US" sz="2800">
                <a:latin typeface="Times New Roman" panose="02020603050405020304" pitchFamily="18" charset="0"/>
                <a:ea typeface="黑体" panose="02010609060101010101" pitchFamily="49" charset="-122"/>
                <a:cs typeface="Times New Roman" panose="02020603050405020304" pitchFamily="18" charset="0"/>
              </a:rPr>
              <a:t>邮箱：</a:t>
            </a:r>
            <a:r>
              <a:rPr lang="en-US" altLang="zh-CN" sz="2800">
                <a:latin typeface="Times New Roman" panose="02020603050405020304" pitchFamily="18" charset="0"/>
                <a:ea typeface="黑体" panose="02010609060101010101" pitchFamily="49" charset="-122"/>
                <a:cs typeface="Times New Roman" panose="02020603050405020304" pitchFamily="18" charset="0"/>
              </a:rPr>
              <a:t>lmguo@hust.edu.cn</a:t>
            </a:r>
          </a:p>
        </p:txBody>
      </p:sp>
    </p:spTree>
  </p:cSld>
  <p:clrMapOvr>
    <a:masterClrMapping/>
  </p:clrMapOvr>
  <p:transition spd="slow" advTm="136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2">
            <a:extLst>
              <a:ext uri="{FF2B5EF4-FFF2-40B4-BE49-F238E27FC236}">
                <a16:creationId xmlns:a16="http://schemas.microsoft.com/office/drawing/2014/main" id="{D7ECDB7B-D105-4A15-A237-59C6F7A54A64}"/>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33F6116-44D7-48D6-8E79-BB2343B45EB2}" type="slidenum">
              <a:rPr lang="zh-CN" altLang="en-US" sz="1600" b="1">
                <a:solidFill>
                  <a:srgbClr val="898989"/>
                </a:solidFill>
              </a:rPr>
              <a:pPr>
                <a:spcBef>
                  <a:spcPct val="0"/>
                </a:spcBef>
                <a:buFontTx/>
                <a:buNone/>
              </a:pPr>
              <a:t>10</a:t>
            </a:fld>
            <a:endParaRPr lang="zh-CN" altLang="en-US" sz="1200" b="1">
              <a:solidFill>
                <a:srgbClr val="898989"/>
              </a:solidFill>
            </a:endParaRPr>
          </a:p>
        </p:txBody>
      </p:sp>
      <p:sp>
        <p:nvSpPr>
          <p:cNvPr id="225283" name="TextBox 7">
            <a:extLst>
              <a:ext uri="{FF2B5EF4-FFF2-40B4-BE49-F238E27FC236}">
                <a16:creationId xmlns:a16="http://schemas.microsoft.com/office/drawing/2014/main" id="{355F8174-A2D4-4DA1-BB5E-A693F25F5478}"/>
              </a:ext>
            </a:extLst>
          </p:cNvPr>
          <p:cNvSpPr txBox="1">
            <a:spLocks noChangeArrowheads="1"/>
          </p:cNvSpPr>
          <p:nvPr/>
        </p:nvSpPr>
        <p:spPr bwMode="auto">
          <a:xfrm>
            <a:off x="468313" y="468313"/>
            <a:ext cx="84248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a:latin typeface="华文楷体" panose="02010600040101010101" pitchFamily="2" charset="-122"/>
                <a:ea typeface="华文楷体" panose="02010600040101010101" pitchFamily="2" charset="-122"/>
                <a:cs typeface="Times New Roman" panose="02020603050405020304" pitchFamily="18" charset="0"/>
              </a:rPr>
              <a:t>排放源（自然排放源：</a:t>
            </a:r>
            <a:r>
              <a:rPr lang="en-US" altLang="zh-CN">
                <a:latin typeface="华文楷体" panose="02010600040101010101" pitchFamily="2" charset="-122"/>
                <a:ea typeface="华文楷体" panose="02010600040101010101" pitchFamily="2" charset="-122"/>
                <a:cs typeface="Times New Roman" panose="02020603050405020304" pitchFamily="18" charset="0"/>
              </a:rPr>
              <a:t>Natural sources</a:t>
            </a:r>
            <a:r>
              <a:rPr lang="zh-CN" altLang="en-US">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25284" name="TextBox 7">
            <a:extLst>
              <a:ext uri="{FF2B5EF4-FFF2-40B4-BE49-F238E27FC236}">
                <a16:creationId xmlns:a16="http://schemas.microsoft.com/office/drawing/2014/main" id="{72B32868-F131-4E64-8915-7C25A2FEB1B8}"/>
              </a:ext>
            </a:extLst>
          </p:cNvPr>
          <p:cNvSpPr txBox="1">
            <a:spLocks noChangeArrowheads="1"/>
          </p:cNvSpPr>
          <p:nvPr/>
        </p:nvSpPr>
        <p:spPr bwMode="auto">
          <a:xfrm>
            <a:off x="539750" y="1412875"/>
            <a:ext cx="8424863"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pPr>
            <a:r>
              <a:rPr lang="en-US" altLang="zh-CN">
                <a:latin typeface="华文楷体" panose="02010600040101010101" pitchFamily="2" charset="-122"/>
                <a:ea typeface="华文楷体" panose="02010600040101010101" pitchFamily="2" charset="-122"/>
                <a:cs typeface="Times New Roman" panose="02020603050405020304" pitchFamily="18" charset="0"/>
              </a:rPr>
              <a:t>Geological: geyser, volcano, ocean</a:t>
            </a:r>
          </a:p>
          <a:p>
            <a:pPr eaLnBrk="1" hangingPunct="1">
              <a:lnSpc>
                <a:spcPct val="150000"/>
              </a:lnSpc>
              <a:spcBef>
                <a:spcPts val="600"/>
              </a:spcBef>
            </a:pPr>
            <a:r>
              <a:rPr lang="en-US" altLang="zh-CN">
                <a:latin typeface="华文楷体" panose="02010600040101010101" pitchFamily="2" charset="-122"/>
                <a:ea typeface="华文楷体" panose="02010600040101010101" pitchFamily="2" charset="-122"/>
                <a:cs typeface="Times New Roman" panose="02020603050405020304" pitchFamily="18" charset="0"/>
              </a:rPr>
              <a:t>Meteorological: lightening</a:t>
            </a:r>
          </a:p>
          <a:p>
            <a:pPr eaLnBrk="1" hangingPunct="1">
              <a:lnSpc>
                <a:spcPct val="150000"/>
              </a:lnSpc>
              <a:spcBef>
                <a:spcPts val="600"/>
              </a:spcBef>
            </a:pPr>
            <a:r>
              <a:rPr lang="en-US" altLang="zh-CN">
                <a:latin typeface="华文楷体" panose="02010600040101010101" pitchFamily="2" charset="-122"/>
                <a:ea typeface="华文楷体" panose="02010600040101010101" pitchFamily="2" charset="-122"/>
                <a:cs typeface="Times New Roman" panose="02020603050405020304" pitchFamily="18" charset="0"/>
              </a:rPr>
              <a:t>Fauna: ruminants, termites (</a:t>
            </a:r>
            <a:r>
              <a:rPr lang="zh-CN" altLang="en-US">
                <a:latin typeface="华文楷体" panose="02010600040101010101" pitchFamily="2" charset="-122"/>
                <a:ea typeface="华文楷体" panose="02010600040101010101" pitchFamily="2" charset="-122"/>
                <a:cs typeface="Times New Roman" panose="02020603050405020304" pitchFamily="18" charset="0"/>
              </a:rPr>
              <a:t>白蚁</a:t>
            </a:r>
            <a:r>
              <a:rPr lang="en-US" altLang="zh-CN">
                <a:latin typeface="华文楷体" panose="02010600040101010101" pitchFamily="2" charset="-122"/>
                <a:ea typeface="华文楷体" panose="02010600040101010101" pitchFamily="2" charset="-122"/>
                <a:cs typeface="Times New Roman" panose="02020603050405020304" pitchFamily="18" charset="0"/>
              </a:rPr>
              <a:t>)</a:t>
            </a:r>
          </a:p>
          <a:p>
            <a:pPr eaLnBrk="1" hangingPunct="1">
              <a:lnSpc>
                <a:spcPct val="150000"/>
              </a:lnSpc>
              <a:spcBef>
                <a:spcPts val="600"/>
              </a:spcBef>
            </a:pPr>
            <a:r>
              <a:rPr lang="en-US" altLang="zh-CN">
                <a:latin typeface="华文楷体" panose="02010600040101010101" pitchFamily="2" charset="-122"/>
                <a:ea typeface="华文楷体" panose="02010600040101010101" pitchFamily="2" charset="-122"/>
                <a:cs typeface="Times New Roman" panose="02020603050405020304" pitchFamily="18" charset="0"/>
              </a:rPr>
              <a:t>Vegetation</a:t>
            </a:r>
          </a:p>
          <a:p>
            <a:pPr eaLnBrk="1" hangingPunct="1">
              <a:lnSpc>
                <a:spcPct val="150000"/>
              </a:lnSpc>
              <a:spcBef>
                <a:spcPts val="600"/>
              </a:spcBef>
            </a:pPr>
            <a:r>
              <a:rPr lang="en-US" altLang="zh-CN">
                <a:latin typeface="华文楷体" panose="02010600040101010101" pitchFamily="2" charset="-122"/>
                <a:ea typeface="华文楷体" panose="02010600040101010101" pitchFamily="2" charset="-122"/>
                <a:cs typeface="Times New Roman" panose="02020603050405020304" pitchFamily="18" charset="0"/>
              </a:rPr>
              <a:t>Etc.</a:t>
            </a:r>
          </a:p>
        </p:txBody>
      </p:sp>
    </p:spTree>
  </p:cSld>
  <p:clrMapOvr>
    <a:masterClrMapping/>
  </p:clrMapOvr>
  <p:transition spd="slow" advTm="637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2">
            <a:extLst>
              <a:ext uri="{FF2B5EF4-FFF2-40B4-BE49-F238E27FC236}">
                <a16:creationId xmlns:a16="http://schemas.microsoft.com/office/drawing/2014/main" id="{35478BEA-E3CA-4481-B217-0496ABAD0E51}"/>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A4C377F-F2BE-473B-AAE0-8C3296A491C8}" type="slidenum">
              <a:rPr lang="zh-CN" altLang="en-US" sz="1600" b="1">
                <a:solidFill>
                  <a:srgbClr val="898989"/>
                </a:solidFill>
              </a:rPr>
              <a:pPr>
                <a:spcBef>
                  <a:spcPct val="0"/>
                </a:spcBef>
                <a:buFontTx/>
                <a:buNone/>
              </a:pPr>
              <a:t>11</a:t>
            </a:fld>
            <a:endParaRPr lang="zh-CN" altLang="en-US" sz="1200" b="1">
              <a:solidFill>
                <a:srgbClr val="898989"/>
              </a:solidFill>
            </a:endParaRPr>
          </a:p>
        </p:txBody>
      </p:sp>
      <p:sp>
        <p:nvSpPr>
          <p:cNvPr id="227331" name="TextBox 7">
            <a:extLst>
              <a:ext uri="{FF2B5EF4-FFF2-40B4-BE49-F238E27FC236}">
                <a16:creationId xmlns:a16="http://schemas.microsoft.com/office/drawing/2014/main" id="{E9947127-BB05-4A79-B022-F1FBD4627DE7}"/>
              </a:ext>
            </a:extLst>
          </p:cNvPr>
          <p:cNvSpPr txBox="1">
            <a:spLocks noChangeArrowheads="1"/>
          </p:cNvSpPr>
          <p:nvPr/>
        </p:nvSpPr>
        <p:spPr bwMode="auto">
          <a:xfrm>
            <a:off x="165100" y="333375"/>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a:latin typeface="华文楷体" panose="02010600040101010101" pitchFamily="2" charset="-122"/>
                <a:ea typeface="华文楷体" panose="02010600040101010101" pitchFamily="2" charset="-122"/>
                <a:cs typeface="Times New Roman" panose="02020603050405020304" pitchFamily="18" charset="0"/>
              </a:rPr>
              <a:t>基本控制方程：</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TextBox 7">
            <a:extLst>
              <a:ext uri="{FF2B5EF4-FFF2-40B4-BE49-F238E27FC236}">
                <a16:creationId xmlns:a16="http://schemas.microsoft.com/office/drawing/2014/main" id="{EF4E8CAF-2F51-4B41-9410-936F4046529A}"/>
              </a:ext>
            </a:extLst>
          </p:cNvPr>
          <p:cNvSpPr txBox="1">
            <a:spLocks noChangeArrowheads="1"/>
          </p:cNvSpPr>
          <p:nvPr/>
        </p:nvSpPr>
        <p:spPr bwMode="auto">
          <a:xfrm>
            <a:off x="179388" y="944563"/>
            <a:ext cx="8785225"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Total Emissions </a:t>
            </a:r>
          </a:p>
          <a:p>
            <a:pPr eaLnBrk="1" hangingPunct="1">
              <a:lnSpc>
                <a:spcPct val="150000"/>
              </a:lnSpc>
              <a:spcBef>
                <a:spcPts val="600"/>
              </a:spcBef>
              <a:buFont typeface="Arial" panose="020B0604020202020204" pitchFamily="34" charset="0"/>
              <a:buNone/>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 Population </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3600">
                <a:latin typeface="华文楷体" panose="02010600040101010101" pitchFamily="2" charset="-122"/>
                <a:ea typeface="华文楷体" panose="02010600040101010101" pitchFamily="2" charset="-122"/>
                <a:cs typeface="Times New Roman" panose="02020603050405020304" pitchFamily="18" charset="0"/>
              </a:rPr>
              <a:t>Activity level </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3600">
                <a:latin typeface="华文楷体" panose="02010600040101010101" pitchFamily="2" charset="-122"/>
                <a:ea typeface="华文楷体" panose="02010600040101010101" pitchFamily="2" charset="-122"/>
                <a:cs typeface="Times New Roman" panose="02020603050405020304" pitchFamily="18" charset="0"/>
              </a:rPr>
              <a:t> Emission factor</a:t>
            </a:r>
          </a:p>
        </p:txBody>
      </p:sp>
      <p:sp>
        <p:nvSpPr>
          <p:cNvPr id="5" name="TextBox 7">
            <a:extLst>
              <a:ext uri="{FF2B5EF4-FFF2-40B4-BE49-F238E27FC236}">
                <a16:creationId xmlns:a16="http://schemas.microsoft.com/office/drawing/2014/main" id="{826269C4-E4F8-4B85-B7AA-5B10B35506ED}"/>
              </a:ext>
            </a:extLst>
          </p:cNvPr>
          <p:cNvSpPr txBox="1">
            <a:spLocks noChangeArrowheads="1"/>
          </p:cNvSpPr>
          <p:nvPr/>
        </p:nvSpPr>
        <p:spPr bwMode="auto">
          <a:xfrm>
            <a:off x="179388" y="2776538"/>
            <a:ext cx="8785225"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For example:</a:t>
            </a:r>
          </a:p>
          <a:p>
            <a:pPr eaLnBrk="1" hangingPunct="1">
              <a:lnSpc>
                <a:spcPct val="150000"/>
              </a:lnSpc>
              <a:spcBef>
                <a:spcPts val="600"/>
              </a:spcBef>
              <a:buFont typeface="Arial" panose="020B0604020202020204" pitchFamily="34" charset="0"/>
              <a:buNone/>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Activity level: Economic activity per capita</a:t>
            </a:r>
          </a:p>
          <a:p>
            <a:pPr eaLnBrk="1" hangingPunct="1">
              <a:lnSpc>
                <a:spcPct val="150000"/>
              </a:lnSpc>
              <a:spcBef>
                <a:spcPts val="600"/>
              </a:spcBef>
              <a:buFont typeface="Arial" panose="020B0604020202020204" pitchFamily="34" charset="0"/>
              <a:buNone/>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Emission factor: Pollutant emissions per unit of economic activity</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灯片编号占位符 2">
            <a:extLst>
              <a:ext uri="{FF2B5EF4-FFF2-40B4-BE49-F238E27FC236}">
                <a16:creationId xmlns:a16="http://schemas.microsoft.com/office/drawing/2014/main" id="{9376856D-1E2A-401F-8B63-3519C20267DD}"/>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471A68F-6284-46B0-8087-622F3B5D0A39}" type="slidenum">
              <a:rPr lang="zh-CN" altLang="en-US" sz="1600" b="1">
                <a:solidFill>
                  <a:srgbClr val="898989"/>
                </a:solidFill>
              </a:rPr>
              <a:pPr>
                <a:spcBef>
                  <a:spcPct val="0"/>
                </a:spcBef>
                <a:buFontTx/>
                <a:buNone/>
              </a:pPr>
              <a:t>12</a:t>
            </a:fld>
            <a:endParaRPr lang="zh-CN" altLang="en-US" sz="1200" b="1">
              <a:solidFill>
                <a:srgbClr val="898989"/>
              </a:solidFill>
            </a:endParaRPr>
          </a:p>
        </p:txBody>
      </p:sp>
      <p:sp>
        <p:nvSpPr>
          <p:cNvPr id="229379" name="TextBox 7">
            <a:extLst>
              <a:ext uri="{FF2B5EF4-FFF2-40B4-BE49-F238E27FC236}">
                <a16:creationId xmlns:a16="http://schemas.microsoft.com/office/drawing/2014/main" id="{8D967889-18DC-4B6E-B140-4B68E9CD88BE}"/>
              </a:ext>
            </a:extLst>
          </p:cNvPr>
          <p:cNvSpPr txBox="1">
            <a:spLocks noChangeArrowheads="1"/>
          </p:cNvSpPr>
          <p:nvPr/>
        </p:nvSpPr>
        <p:spPr bwMode="auto">
          <a:xfrm>
            <a:off x="165100" y="333375"/>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5. </a:t>
            </a:r>
            <a:r>
              <a:rPr lang="zh-CN" altLang="en-US">
                <a:latin typeface="华文楷体" panose="02010600040101010101" pitchFamily="2" charset="-122"/>
                <a:ea typeface="华文楷体" panose="02010600040101010101" pitchFamily="2" charset="-122"/>
                <a:cs typeface="Times New Roman" panose="02020603050405020304" pitchFamily="18" charset="0"/>
              </a:rPr>
              <a:t>一次大气污染物（</a:t>
            </a:r>
            <a:r>
              <a:rPr lang="en-US" altLang="zh-CN">
                <a:latin typeface="华文楷体" panose="02010600040101010101" pitchFamily="2" charset="-122"/>
                <a:ea typeface="华文楷体" panose="02010600040101010101" pitchFamily="2" charset="-122"/>
                <a:cs typeface="Times New Roman" panose="02020603050405020304" pitchFamily="18" charset="0"/>
              </a:rPr>
              <a:t>Primary Air Pollutants</a:t>
            </a:r>
            <a:r>
              <a:rPr lang="zh-CN" altLang="en-US">
                <a:latin typeface="华文楷体" panose="02010600040101010101" pitchFamily="2" charset="-122"/>
                <a:ea typeface="华文楷体" panose="02010600040101010101" pitchFamily="2" charset="-122"/>
                <a:cs typeface="Times New Roman" panose="02020603050405020304" pitchFamily="18" charset="0"/>
              </a:rPr>
              <a:t>）</a:t>
            </a:r>
            <a:r>
              <a:rPr lang="en-US" altLang="zh-CN">
                <a:latin typeface="华文楷体" panose="02010600040101010101" pitchFamily="2" charset="-122"/>
                <a:ea typeface="华文楷体" panose="02010600040101010101" pitchFamily="2" charset="-122"/>
                <a:cs typeface="Times New Roman" panose="02020603050405020304" pitchFamily="18" charset="0"/>
              </a:rPr>
              <a:t> </a:t>
            </a:r>
          </a:p>
        </p:txBody>
      </p:sp>
      <p:sp>
        <p:nvSpPr>
          <p:cNvPr id="14" name="TextBox 7">
            <a:extLst>
              <a:ext uri="{FF2B5EF4-FFF2-40B4-BE49-F238E27FC236}">
                <a16:creationId xmlns:a16="http://schemas.microsoft.com/office/drawing/2014/main" id="{4BB144AB-E3CA-4496-8BC0-9275D934C74C}"/>
              </a:ext>
            </a:extLst>
          </p:cNvPr>
          <p:cNvSpPr txBox="1">
            <a:spLocks noChangeArrowheads="1"/>
          </p:cNvSpPr>
          <p:nvPr/>
        </p:nvSpPr>
        <p:spPr bwMode="auto">
          <a:xfrm>
            <a:off x="488950" y="1052513"/>
            <a:ext cx="77755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Pollutants released directly into the atmosphere in their unmodified forms and in sufficient quantities to pose a health risk.</a:t>
            </a:r>
          </a:p>
        </p:txBody>
      </p:sp>
      <p:graphicFrame>
        <p:nvGraphicFramePr>
          <p:cNvPr id="2" name="表格 1">
            <a:extLst>
              <a:ext uri="{FF2B5EF4-FFF2-40B4-BE49-F238E27FC236}">
                <a16:creationId xmlns:a16="http://schemas.microsoft.com/office/drawing/2014/main" id="{FA0469F6-E218-4853-8B1F-3835F6BBD50E}"/>
              </a:ext>
            </a:extLst>
          </p:cNvPr>
          <p:cNvGraphicFramePr>
            <a:graphicFrameLocks noGrp="1"/>
          </p:cNvGraphicFramePr>
          <p:nvPr/>
        </p:nvGraphicFramePr>
        <p:xfrm>
          <a:off x="827088" y="3311525"/>
          <a:ext cx="7654925" cy="2493966"/>
        </p:xfrm>
        <a:graphic>
          <a:graphicData uri="http://schemas.openxmlformats.org/drawingml/2006/table">
            <a:tbl>
              <a:tblPr firstRow="1" bandRow="1">
                <a:tableStyleId>{5C22544A-7EE6-4342-B048-85BDC9FD1C3A}</a:tableStyleId>
              </a:tblPr>
              <a:tblGrid>
                <a:gridCol w="2304639">
                  <a:extLst>
                    <a:ext uri="{9D8B030D-6E8A-4147-A177-3AD203B41FA5}">
                      <a16:colId xmlns:a16="http://schemas.microsoft.com/office/drawing/2014/main" val="4256199781"/>
                    </a:ext>
                  </a:extLst>
                </a:gridCol>
                <a:gridCol w="5350286">
                  <a:extLst>
                    <a:ext uri="{9D8B030D-6E8A-4147-A177-3AD203B41FA5}">
                      <a16:colId xmlns:a16="http://schemas.microsoft.com/office/drawing/2014/main" val="3606625061"/>
                    </a:ext>
                  </a:extLst>
                </a:gridCol>
              </a:tblGrid>
              <a:tr h="370780">
                <a:tc>
                  <a:txBody>
                    <a:bodyPr/>
                    <a:lstStyle/>
                    <a:p>
                      <a:pPr algn="ctr"/>
                      <a:r>
                        <a:rPr lang="en-US" altLang="zh-CN" sz="1800" dirty="0"/>
                        <a:t>Pollutant</a:t>
                      </a:r>
                      <a:endParaRPr lang="zh-CN" altLang="en-US" sz="1800" dirty="0"/>
                    </a:p>
                  </a:txBody>
                  <a:tcPr marL="91455" marR="91455" marT="45713" marB="45713"/>
                </a:tc>
                <a:tc>
                  <a:txBody>
                    <a:bodyPr/>
                    <a:lstStyle/>
                    <a:p>
                      <a:pPr algn="ctr"/>
                      <a:r>
                        <a:rPr lang="en-US" altLang="zh-CN" sz="1800" dirty="0"/>
                        <a:t>Sources</a:t>
                      </a:r>
                      <a:endParaRPr lang="zh-CN" altLang="en-US" sz="1800" dirty="0"/>
                    </a:p>
                  </a:txBody>
                  <a:tcPr marL="91455" marR="91455" marT="45713" marB="45713"/>
                </a:tc>
                <a:extLst>
                  <a:ext uri="{0D108BD9-81ED-4DB2-BD59-A6C34878D82A}">
                    <a16:rowId xmlns:a16="http://schemas.microsoft.com/office/drawing/2014/main" val="2733094127"/>
                  </a:ext>
                </a:extLst>
              </a:tr>
              <a:tr h="370780">
                <a:tc>
                  <a:txBody>
                    <a:bodyPr/>
                    <a:lstStyle/>
                    <a:p>
                      <a:pPr algn="ctr"/>
                      <a:r>
                        <a:rPr lang="en-US" altLang="zh-CN" sz="1800" dirty="0">
                          <a:latin typeface="华文楷体" panose="02010600040101010101" pitchFamily="2" charset="-122"/>
                          <a:ea typeface="华文楷体" panose="02010600040101010101" pitchFamily="2" charset="-122"/>
                        </a:rPr>
                        <a:t>Carbon monoxide</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tc>
                  <a:txBody>
                    <a:bodyPr/>
                    <a:lstStyle/>
                    <a:p>
                      <a:pPr algn="ctr"/>
                      <a:r>
                        <a:rPr lang="en-US" altLang="zh-CN" sz="1800" dirty="0">
                          <a:latin typeface="华文楷体" panose="02010600040101010101" pitchFamily="2" charset="-122"/>
                          <a:ea typeface="华文楷体" panose="02010600040101010101" pitchFamily="2" charset="-122"/>
                        </a:rPr>
                        <a:t>Incomplete burning of fossil fuels, Tobacco smoke</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extLst>
                  <a:ext uri="{0D108BD9-81ED-4DB2-BD59-A6C34878D82A}">
                    <a16:rowId xmlns:a16="http://schemas.microsoft.com/office/drawing/2014/main" val="2088441116"/>
                  </a:ext>
                </a:extLst>
              </a:tr>
              <a:tr h="370780">
                <a:tc>
                  <a:txBody>
                    <a:bodyPr/>
                    <a:lstStyle/>
                    <a:p>
                      <a:pPr algn="ctr"/>
                      <a:r>
                        <a:rPr lang="en-US" altLang="zh-CN" sz="1800" dirty="0">
                          <a:latin typeface="华文楷体" panose="02010600040101010101" pitchFamily="2" charset="-122"/>
                          <a:ea typeface="华文楷体" panose="02010600040101010101" pitchFamily="2" charset="-122"/>
                        </a:rPr>
                        <a:t>Hydrocarbons</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tc>
                  <a:txBody>
                    <a:bodyPr/>
                    <a:lstStyle/>
                    <a:p>
                      <a:pPr algn="ctr"/>
                      <a:r>
                        <a:rPr lang="en-US" altLang="zh-CN" sz="1800" dirty="0">
                          <a:latin typeface="华文楷体" panose="02010600040101010101" pitchFamily="2" charset="-122"/>
                          <a:ea typeface="华文楷体" panose="02010600040101010101" pitchFamily="2" charset="-122"/>
                        </a:rPr>
                        <a:t>Incomplete burning</a:t>
                      </a:r>
                      <a:r>
                        <a:rPr lang="en-US" altLang="zh-CN" sz="1800" baseline="0" dirty="0">
                          <a:latin typeface="华文楷体" panose="02010600040101010101" pitchFamily="2" charset="-122"/>
                          <a:ea typeface="华文楷体" panose="02010600040101010101" pitchFamily="2" charset="-122"/>
                        </a:rPr>
                        <a:t> of fossil fuels, Tobacco burning</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extLst>
                  <a:ext uri="{0D108BD9-81ED-4DB2-BD59-A6C34878D82A}">
                    <a16:rowId xmlns:a16="http://schemas.microsoft.com/office/drawing/2014/main" val="770852248"/>
                  </a:ext>
                </a:extLst>
              </a:tr>
              <a:tr h="640061">
                <a:tc>
                  <a:txBody>
                    <a:bodyPr/>
                    <a:lstStyle/>
                    <a:p>
                      <a:pPr algn="ctr"/>
                      <a:r>
                        <a:rPr lang="en-US" altLang="zh-CN" sz="1800" dirty="0">
                          <a:latin typeface="华文楷体" panose="02010600040101010101" pitchFamily="2" charset="-122"/>
                          <a:ea typeface="华文楷体" panose="02010600040101010101" pitchFamily="2" charset="-122"/>
                        </a:rPr>
                        <a:t>Particulates</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tc>
                  <a:txBody>
                    <a:bodyPr/>
                    <a:lstStyle/>
                    <a:p>
                      <a:pPr algn="ctr"/>
                      <a:r>
                        <a:rPr lang="en-US" altLang="zh-CN" sz="1800" dirty="0">
                          <a:latin typeface="华文楷体" panose="02010600040101010101" pitchFamily="2" charset="-122"/>
                          <a:ea typeface="华文楷体" panose="02010600040101010101" pitchFamily="2" charset="-122"/>
                        </a:rPr>
                        <a:t>Chemicals, Burning</a:t>
                      </a:r>
                      <a:r>
                        <a:rPr lang="en-US" altLang="zh-CN" sz="1800" baseline="0" dirty="0">
                          <a:latin typeface="华文楷体" panose="02010600040101010101" pitchFamily="2" charset="-122"/>
                          <a:ea typeface="华文楷体" panose="02010600040101010101" pitchFamily="2" charset="-122"/>
                        </a:rPr>
                        <a:t> fossil fuels, Farming operations, Industrial wastes, Building demolition</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extLst>
                  <a:ext uri="{0D108BD9-81ED-4DB2-BD59-A6C34878D82A}">
                    <a16:rowId xmlns:a16="http://schemas.microsoft.com/office/drawing/2014/main" val="2028448468"/>
                  </a:ext>
                </a:extLst>
              </a:tr>
              <a:tr h="370780">
                <a:tc>
                  <a:txBody>
                    <a:bodyPr/>
                    <a:lstStyle/>
                    <a:p>
                      <a:pPr algn="ctr"/>
                      <a:r>
                        <a:rPr lang="en-US" altLang="zh-CN" sz="1800" dirty="0">
                          <a:latin typeface="华文楷体" panose="02010600040101010101" pitchFamily="2" charset="-122"/>
                          <a:ea typeface="华文楷体" panose="02010600040101010101" pitchFamily="2" charset="-122"/>
                        </a:rPr>
                        <a:t>Sulfur dioxide</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tc>
                  <a:txBody>
                    <a:bodyPr/>
                    <a:lstStyle/>
                    <a:p>
                      <a:pPr algn="ctr"/>
                      <a:r>
                        <a:rPr lang="en-US" altLang="zh-CN" sz="1800" dirty="0">
                          <a:latin typeface="华文楷体" panose="02010600040101010101" pitchFamily="2" charset="-122"/>
                          <a:ea typeface="华文楷体" panose="02010600040101010101" pitchFamily="2" charset="-122"/>
                        </a:rPr>
                        <a:t>Burning fossil</a:t>
                      </a:r>
                      <a:r>
                        <a:rPr lang="en-US" altLang="zh-CN" sz="1800" baseline="0" dirty="0">
                          <a:latin typeface="华文楷体" panose="02010600040101010101" pitchFamily="2" charset="-122"/>
                          <a:ea typeface="华文楷体" panose="02010600040101010101" pitchFamily="2" charset="-122"/>
                        </a:rPr>
                        <a:t> fuels, Smelting ore</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extLst>
                  <a:ext uri="{0D108BD9-81ED-4DB2-BD59-A6C34878D82A}">
                    <a16:rowId xmlns:a16="http://schemas.microsoft.com/office/drawing/2014/main" val="84134826"/>
                  </a:ext>
                </a:extLst>
              </a:tr>
              <a:tr h="370780">
                <a:tc>
                  <a:txBody>
                    <a:bodyPr/>
                    <a:lstStyle/>
                    <a:p>
                      <a:pPr algn="ctr"/>
                      <a:r>
                        <a:rPr lang="en-US" altLang="zh-CN" sz="1800" dirty="0">
                          <a:latin typeface="华文楷体" panose="02010600040101010101" pitchFamily="2" charset="-122"/>
                          <a:ea typeface="华文楷体" panose="02010600040101010101" pitchFamily="2" charset="-122"/>
                        </a:rPr>
                        <a:t>Nitrogen</a:t>
                      </a:r>
                      <a:r>
                        <a:rPr lang="en-US" altLang="zh-CN" sz="1800" baseline="0" dirty="0">
                          <a:latin typeface="华文楷体" panose="02010600040101010101" pitchFamily="2" charset="-122"/>
                          <a:ea typeface="华文楷体" panose="02010600040101010101" pitchFamily="2" charset="-122"/>
                        </a:rPr>
                        <a:t> compounds</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tc>
                  <a:txBody>
                    <a:bodyPr/>
                    <a:lstStyle/>
                    <a:p>
                      <a:pPr algn="ctr"/>
                      <a:r>
                        <a:rPr lang="en-US" altLang="zh-CN" sz="1800" dirty="0">
                          <a:latin typeface="华文楷体" panose="02010600040101010101" pitchFamily="2" charset="-122"/>
                          <a:ea typeface="华文楷体" panose="02010600040101010101" pitchFamily="2" charset="-122"/>
                        </a:rPr>
                        <a:t>Burning fossil</a:t>
                      </a:r>
                      <a:r>
                        <a:rPr lang="en-US" altLang="zh-CN" sz="1800" baseline="0" dirty="0">
                          <a:latin typeface="华文楷体" panose="02010600040101010101" pitchFamily="2" charset="-122"/>
                          <a:ea typeface="华文楷体" panose="02010600040101010101" pitchFamily="2" charset="-122"/>
                        </a:rPr>
                        <a:t> fuels</a:t>
                      </a:r>
                      <a:endParaRPr lang="zh-CN" altLang="en-US" sz="1800" dirty="0">
                        <a:latin typeface="华文楷体" panose="02010600040101010101" pitchFamily="2" charset="-122"/>
                        <a:ea typeface="华文楷体" panose="02010600040101010101" pitchFamily="2" charset="-122"/>
                      </a:endParaRPr>
                    </a:p>
                  </a:txBody>
                  <a:tcPr marL="91455" marR="91455" marT="45713" marB="45713"/>
                </a:tc>
                <a:extLst>
                  <a:ext uri="{0D108BD9-81ED-4DB2-BD59-A6C34878D82A}">
                    <a16:rowId xmlns:a16="http://schemas.microsoft.com/office/drawing/2014/main" val="3251861144"/>
                  </a:ext>
                </a:extLst>
              </a:tr>
            </a:tbl>
          </a:graphicData>
        </a:graphic>
      </p:graphicFrame>
      <p:sp>
        <p:nvSpPr>
          <p:cNvPr id="8" name="TextBox 7">
            <a:extLst>
              <a:ext uri="{FF2B5EF4-FFF2-40B4-BE49-F238E27FC236}">
                <a16:creationId xmlns:a16="http://schemas.microsoft.com/office/drawing/2014/main" id="{B4A9B95E-CBFE-4F1F-AD1B-210E39E15D82}"/>
              </a:ext>
            </a:extLst>
          </p:cNvPr>
          <p:cNvSpPr txBox="1">
            <a:spLocks noChangeArrowheads="1"/>
          </p:cNvSpPr>
          <p:nvPr/>
        </p:nvSpPr>
        <p:spPr bwMode="auto">
          <a:xfrm>
            <a:off x="1604963" y="2722563"/>
            <a:ext cx="55435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Sources of primary air pollutants</a:t>
            </a:r>
          </a:p>
        </p:txBody>
      </p:sp>
      <p:sp>
        <p:nvSpPr>
          <p:cNvPr id="3" name="文本框 2">
            <a:extLst>
              <a:ext uri="{FF2B5EF4-FFF2-40B4-BE49-F238E27FC236}">
                <a16:creationId xmlns:a16="http://schemas.microsoft.com/office/drawing/2014/main" id="{B8B00261-BF3B-42DA-A671-01C96C1F53A0}"/>
              </a:ext>
            </a:extLst>
          </p:cNvPr>
          <p:cNvSpPr txBox="1">
            <a:spLocks noChangeArrowheads="1"/>
          </p:cNvSpPr>
          <p:nvPr/>
        </p:nvSpPr>
        <p:spPr bwMode="auto">
          <a:xfrm>
            <a:off x="1604963" y="5853113"/>
            <a:ext cx="663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b="1">
                <a:solidFill>
                  <a:srgbClr val="FF0000"/>
                </a:solidFill>
                <a:latin typeface="Arial" panose="020B0604020202020204" pitchFamily="34" charset="0"/>
              </a:rPr>
              <a:t>Hg</a:t>
            </a:r>
            <a:endParaRPr lang="zh-CN" altLang="en-US" sz="2800" b="1">
              <a:solidFill>
                <a:srgbClr val="FF0000"/>
              </a:solidFill>
              <a:latin typeface="Arial" panose="020B0604020202020204" pitchFamily="34"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灯片编号占位符 2">
            <a:extLst>
              <a:ext uri="{FF2B5EF4-FFF2-40B4-BE49-F238E27FC236}">
                <a16:creationId xmlns:a16="http://schemas.microsoft.com/office/drawing/2014/main" id="{9347B7AF-DC63-4559-84DF-A475676FF2E0}"/>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BE18D42-C11E-4DD5-9AAD-1624B28C58BD}" type="slidenum">
              <a:rPr lang="zh-CN" altLang="en-US" sz="1600" b="1">
                <a:solidFill>
                  <a:srgbClr val="898989"/>
                </a:solidFill>
              </a:rPr>
              <a:pPr>
                <a:spcBef>
                  <a:spcPct val="0"/>
                </a:spcBef>
                <a:buFontTx/>
                <a:buNone/>
              </a:pPr>
              <a:t>13</a:t>
            </a:fld>
            <a:endParaRPr lang="zh-CN" altLang="en-US" sz="1200" b="1">
              <a:solidFill>
                <a:srgbClr val="898989"/>
              </a:solidFill>
            </a:endParaRPr>
          </a:p>
        </p:txBody>
      </p:sp>
      <p:sp>
        <p:nvSpPr>
          <p:cNvPr id="231427" name="TextBox 7">
            <a:extLst>
              <a:ext uri="{FF2B5EF4-FFF2-40B4-BE49-F238E27FC236}">
                <a16:creationId xmlns:a16="http://schemas.microsoft.com/office/drawing/2014/main" id="{C9935185-7712-4495-9351-94A06D95F265}"/>
              </a:ext>
            </a:extLst>
          </p:cNvPr>
          <p:cNvSpPr txBox="1">
            <a:spLocks noChangeArrowheads="1"/>
          </p:cNvSpPr>
          <p:nvPr/>
        </p:nvSpPr>
        <p:spPr bwMode="auto">
          <a:xfrm>
            <a:off x="165100" y="333375"/>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6. </a:t>
            </a:r>
            <a:r>
              <a:rPr lang="zh-CN" altLang="en-US">
                <a:latin typeface="华文楷体" panose="02010600040101010101" pitchFamily="2" charset="-122"/>
                <a:ea typeface="华文楷体" panose="02010600040101010101" pitchFamily="2" charset="-122"/>
                <a:cs typeface="Times New Roman" panose="02020603050405020304" pitchFamily="18" charset="0"/>
              </a:rPr>
              <a:t>二次大气污染物（</a:t>
            </a:r>
            <a:r>
              <a:rPr lang="en-US" altLang="zh-CN">
                <a:latin typeface="华文楷体" panose="02010600040101010101" pitchFamily="2" charset="-122"/>
                <a:ea typeface="华文楷体" panose="02010600040101010101" pitchFamily="2" charset="-122"/>
                <a:cs typeface="Times New Roman" panose="02020603050405020304" pitchFamily="18" charset="0"/>
              </a:rPr>
              <a:t>Secondary Air Pollutants</a:t>
            </a:r>
            <a:r>
              <a:rPr lang="zh-CN" altLang="en-US">
                <a:latin typeface="华文楷体" panose="02010600040101010101" pitchFamily="2" charset="-122"/>
                <a:ea typeface="华文楷体" panose="02010600040101010101" pitchFamily="2" charset="-122"/>
                <a:cs typeface="Times New Roman" panose="02020603050405020304" pitchFamily="18" charset="0"/>
              </a:rPr>
              <a:t>）</a:t>
            </a:r>
            <a:r>
              <a:rPr lang="en-US" altLang="zh-CN">
                <a:latin typeface="华文楷体" panose="02010600040101010101" pitchFamily="2" charset="-122"/>
                <a:ea typeface="华文楷体" panose="02010600040101010101" pitchFamily="2" charset="-122"/>
                <a:cs typeface="Times New Roman" panose="02020603050405020304" pitchFamily="18" charset="0"/>
              </a:rPr>
              <a:t> </a:t>
            </a:r>
          </a:p>
        </p:txBody>
      </p:sp>
      <p:sp>
        <p:nvSpPr>
          <p:cNvPr id="14" name="TextBox 7">
            <a:extLst>
              <a:ext uri="{FF2B5EF4-FFF2-40B4-BE49-F238E27FC236}">
                <a16:creationId xmlns:a16="http://schemas.microsoft.com/office/drawing/2014/main" id="{0D32C9D7-923F-4B0A-83DD-A1ACF1D94699}"/>
              </a:ext>
            </a:extLst>
          </p:cNvPr>
          <p:cNvSpPr txBox="1">
            <a:spLocks noChangeArrowheads="1"/>
          </p:cNvSpPr>
          <p:nvPr/>
        </p:nvSpPr>
        <p:spPr bwMode="auto">
          <a:xfrm>
            <a:off x="488950" y="1271588"/>
            <a:ext cx="81867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Secondary air pollutants are compounds that results from the interaction of various primary air pollutants.</a:t>
            </a:r>
          </a:p>
        </p:txBody>
      </p:sp>
      <p:sp>
        <p:nvSpPr>
          <p:cNvPr id="9" name="TextBox 7">
            <a:extLst>
              <a:ext uri="{FF2B5EF4-FFF2-40B4-BE49-F238E27FC236}">
                <a16:creationId xmlns:a16="http://schemas.microsoft.com/office/drawing/2014/main" id="{7C25DD96-15FF-4B55-A84D-A88F1F720941}"/>
              </a:ext>
            </a:extLst>
          </p:cNvPr>
          <p:cNvSpPr txBox="1">
            <a:spLocks noChangeArrowheads="1"/>
          </p:cNvSpPr>
          <p:nvPr/>
        </p:nvSpPr>
        <p:spPr bwMode="auto">
          <a:xfrm>
            <a:off x="488950" y="2589213"/>
            <a:ext cx="81867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Photochemical smog is a mixture of pollutants resulting from the interaction of nitrogen oxides and hydrocarbons with ultraviolet light.</a:t>
            </a:r>
          </a:p>
        </p:txBody>
      </p:sp>
      <p:sp>
        <p:nvSpPr>
          <p:cNvPr id="10" name="TextBox 7">
            <a:extLst>
              <a:ext uri="{FF2B5EF4-FFF2-40B4-BE49-F238E27FC236}">
                <a16:creationId xmlns:a16="http://schemas.microsoft.com/office/drawing/2014/main" id="{AC26AD21-DB38-45B6-9AE1-8DFB08A88C3C}"/>
              </a:ext>
            </a:extLst>
          </p:cNvPr>
          <p:cNvSpPr txBox="1">
            <a:spLocks noChangeArrowheads="1"/>
          </p:cNvSpPr>
          <p:nvPr/>
        </p:nvSpPr>
        <p:spPr bwMode="auto">
          <a:xfrm>
            <a:off x="488950" y="4338638"/>
            <a:ext cx="81867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The two most destructive components of photochemical smog are ozone (O</a:t>
            </a:r>
            <a:r>
              <a:rPr lang="en-US" altLang="zh-CN" sz="2800" baseline="-2500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 and peroxyacetylnitrates (PAN,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过氧乙酰硝酸脂</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灯片编号占位符 2">
            <a:extLst>
              <a:ext uri="{FF2B5EF4-FFF2-40B4-BE49-F238E27FC236}">
                <a16:creationId xmlns:a16="http://schemas.microsoft.com/office/drawing/2014/main" id="{4B259AFF-E531-492D-8411-332A0B8560F4}"/>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01D5C64-B441-47CC-842F-07AF4485D284}" type="slidenum">
              <a:rPr lang="zh-CN" altLang="en-US" sz="1600" b="1">
                <a:solidFill>
                  <a:srgbClr val="898989"/>
                </a:solidFill>
              </a:rPr>
              <a:pPr>
                <a:spcBef>
                  <a:spcPct val="0"/>
                </a:spcBef>
                <a:buFontTx/>
                <a:buNone/>
              </a:pPr>
              <a:t>14</a:t>
            </a:fld>
            <a:endParaRPr lang="zh-CN" altLang="en-US" sz="1200" b="1">
              <a:solidFill>
                <a:srgbClr val="898989"/>
              </a:solidFill>
            </a:endParaRPr>
          </a:p>
        </p:txBody>
      </p:sp>
      <p:sp>
        <p:nvSpPr>
          <p:cNvPr id="233475" name="TextBox 7">
            <a:extLst>
              <a:ext uri="{FF2B5EF4-FFF2-40B4-BE49-F238E27FC236}">
                <a16:creationId xmlns:a16="http://schemas.microsoft.com/office/drawing/2014/main" id="{951601BC-670E-454C-98FA-8BE714858C5F}"/>
              </a:ext>
            </a:extLst>
          </p:cNvPr>
          <p:cNvSpPr txBox="1">
            <a:spLocks noChangeArrowheads="1"/>
          </p:cNvSpPr>
          <p:nvPr/>
        </p:nvSpPr>
        <p:spPr bwMode="auto">
          <a:xfrm>
            <a:off x="165100" y="333375"/>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6. </a:t>
            </a:r>
            <a:r>
              <a:rPr lang="zh-CN" altLang="en-US">
                <a:latin typeface="华文楷体" panose="02010600040101010101" pitchFamily="2" charset="-122"/>
                <a:ea typeface="华文楷体" panose="02010600040101010101" pitchFamily="2" charset="-122"/>
                <a:cs typeface="Times New Roman" panose="02020603050405020304" pitchFamily="18" charset="0"/>
              </a:rPr>
              <a:t>二次大气污染物（</a:t>
            </a:r>
            <a:r>
              <a:rPr lang="en-US" altLang="zh-CN">
                <a:latin typeface="华文楷体" panose="02010600040101010101" pitchFamily="2" charset="-122"/>
                <a:ea typeface="华文楷体" panose="02010600040101010101" pitchFamily="2" charset="-122"/>
                <a:cs typeface="Times New Roman" panose="02020603050405020304" pitchFamily="18" charset="0"/>
              </a:rPr>
              <a:t>Secondary Air Pollutants</a:t>
            </a:r>
            <a:r>
              <a:rPr lang="zh-CN" altLang="en-US">
                <a:latin typeface="华文楷体" panose="02010600040101010101" pitchFamily="2" charset="-122"/>
                <a:ea typeface="华文楷体" panose="02010600040101010101" pitchFamily="2" charset="-122"/>
                <a:cs typeface="Times New Roman" panose="02020603050405020304" pitchFamily="18" charset="0"/>
              </a:rPr>
              <a:t>）</a:t>
            </a:r>
            <a:r>
              <a:rPr lang="en-US" altLang="zh-CN">
                <a:latin typeface="华文楷体" panose="02010600040101010101" pitchFamily="2" charset="-122"/>
                <a:ea typeface="华文楷体" panose="02010600040101010101" pitchFamily="2" charset="-122"/>
                <a:cs typeface="Times New Roman" panose="02020603050405020304" pitchFamily="18" charset="0"/>
              </a:rPr>
              <a:t> </a:t>
            </a:r>
          </a:p>
        </p:txBody>
      </p:sp>
      <p:pic>
        <p:nvPicPr>
          <p:cNvPr id="233476" name="图片 1">
            <a:extLst>
              <a:ext uri="{FF2B5EF4-FFF2-40B4-BE49-F238E27FC236}">
                <a16:creationId xmlns:a16="http://schemas.microsoft.com/office/drawing/2014/main" id="{0A4C41DC-C4C8-4075-B4F7-3FA26409BF78}"/>
              </a:ext>
            </a:extLst>
          </p:cNvPr>
          <p:cNvPicPr>
            <a:picLocks noChangeAspect="1"/>
          </p:cNvPicPr>
          <p:nvPr/>
        </p:nvPicPr>
        <p:blipFill>
          <a:blip r:embed="rId3">
            <a:extLst>
              <a:ext uri="{28A0092B-C50C-407E-A947-70E740481C1C}">
                <a14:useLocalDpi xmlns:a14="http://schemas.microsoft.com/office/drawing/2010/main" val="0"/>
              </a:ext>
            </a:extLst>
          </a:blip>
          <a:srcRect r="4340"/>
          <a:stretch>
            <a:fillRect/>
          </a:stretch>
        </p:blipFill>
        <p:spPr bwMode="auto">
          <a:xfrm>
            <a:off x="1403350" y="1133475"/>
            <a:ext cx="619283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灯片编号占位符 2">
            <a:extLst>
              <a:ext uri="{FF2B5EF4-FFF2-40B4-BE49-F238E27FC236}">
                <a16:creationId xmlns:a16="http://schemas.microsoft.com/office/drawing/2014/main" id="{0B4177D9-B8F5-4A4E-B9BC-EFB53582EECC}"/>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9A24B82-BFBF-4D14-8E5E-CF44C41E7390}" type="slidenum">
              <a:rPr lang="zh-CN" altLang="en-US" sz="1600" b="1">
                <a:solidFill>
                  <a:srgbClr val="898989"/>
                </a:solidFill>
              </a:rPr>
              <a:pPr>
                <a:spcBef>
                  <a:spcPct val="0"/>
                </a:spcBef>
                <a:buFontTx/>
                <a:buNone/>
              </a:pPr>
              <a:t>15</a:t>
            </a:fld>
            <a:endParaRPr lang="zh-CN" altLang="en-US" sz="1200" b="1">
              <a:solidFill>
                <a:srgbClr val="898989"/>
              </a:solidFill>
            </a:endParaRPr>
          </a:p>
        </p:txBody>
      </p:sp>
      <p:sp>
        <p:nvSpPr>
          <p:cNvPr id="235523" name="TextBox 7">
            <a:extLst>
              <a:ext uri="{FF2B5EF4-FFF2-40B4-BE49-F238E27FC236}">
                <a16:creationId xmlns:a16="http://schemas.microsoft.com/office/drawing/2014/main" id="{EE18E7C5-2013-4B2B-8E55-9945EFD9C959}"/>
              </a:ext>
            </a:extLst>
          </p:cNvPr>
          <p:cNvSpPr txBox="1">
            <a:spLocks noChangeArrowheads="1"/>
          </p:cNvSpPr>
          <p:nvPr/>
        </p:nvSpPr>
        <p:spPr bwMode="auto">
          <a:xfrm>
            <a:off x="468313" y="465138"/>
            <a:ext cx="84248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7. </a:t>
            </a:r>
            <a:r>
              <a:rPr lang="zh-CN" altLang="en-US">
                <a:latin typeface="华文楷体" panose="02010600040101010101" pitchFamily="2" charset="-122"/>
                <a:ea typeface="华文楷体" panose="02010600040101010101" pitchFamily="2" charset="-122"/>
                <a:cs typeface="Times New Roman" panose="02020603050405020304" pitchFamily="18" charset="0"/>
              </a:rPr>
              <a:t>细颗粒物污染（一次或二次污染物）</a:t>
            </a:r>
            <a:r>
              <a:rPr lang="en-US" altLang="zh-CN">
                <a:latin typeface="华文楷体" panose="02010600040101010101" pitchFamily="2" charset="-122"/>
                <a:ea typeface="华文楷体" panose="02010600040101010101" pitchFamily="2" charset="-122"/>
                <a:cs typeface="Times New Roman" panose="02020603050405020304" pitchFamily="18" charset="0"/>
              </a:rPr>
              <a:t> </a:t>
            </a:r>
          </a:p>
        </p:txBody>
      </p:sp>
      <p:sp>
        <p:nvSpPr>
          <p:cNvPr id="235524" name="TextBox 7">
            <a:extLst>
              <a:ext uri="{FF2B5EF4-FFF2-40B4-BE49-F238E27FC236}">
                <a16:creationId xmlns:a16="http://schemas.microsoft.com/office/drawing/2014/main" id="{90E6AA5B-C951-487B-B790-2244A1F626B8}"/>
              </a:ext>
            </a:extLst>
          </p:cNvPr>
          <p:cNvSpPr txBox="1">
            <a:spLocks noChangeArrowheads="1"/>
          </p:cNvSpPr>
          <p:nvPr/>
        </p:nvSpPr>
        <p:spPr bwMode="auto">
          <a:xfrm>
            <a:off x="611560" y="1196752"/>
            <a:ext cx="7775575"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sz="28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细颗粒物对人体健康和大气环境质量造成的危害要远比粗颗粒物大</a:t>
            </a:r>
            <a:endParaRPr lang="en-US" altLang="zh-CN" sz="28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细颗粒更容易进入生命体内</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细颗粒物本身可能是有毒、有害物质</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细颗粒物易成为其他污染物的运载体和反应体</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细颗粒物污染更容易导致低能见度</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细颗粒在大气中沉降更慢、迁移更广</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灯片编号占位符 2">
            <a:extLst>
              <a:ext uri="{FF2B5EF4-FFF2-40B4-BE49-F238E27FC236}">
                <a16:creationId xmlns:a16="http://schemas.microsoft.com/office/drawing/2014/main" id="{BB02B02B-E804-4C40-B67D-6DA00D4E0E25}"/>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2949E46-C24F-4B80-BDF7-BD95E9E4D614}" type="slidenum">
              <a:rPr lang="zh-CN" altLang="en-US" sz="1600" b="1">
                <a:solidFill>
                  <a:srgbClr val="898989"/>
                </a:solidFill>
              </a:rPr>
              <a:pPr>
                <a:spcBef>
                  <a:spcPct val="0"/>
                </a:spcBef>
                <a:buFontTx/>
                <a:buNone/>
              </a:pPr>
              <a:t>16</a:t>
            </a:fld>
            <a:endParaRPr lang="zh-CN" altLang="en-US" sz="1200" b="1">
              <a:solidFill>
                <a:srgbClr val="898989"/>
              </a:solidFill>
            </a:endParaRPr>
          </a:p>
        </p:txBody>
      </p:sp>
      <p:sp>
        <p:nvSpPr>
          <p:cNvPr id="237571" name="TextBox 7">
            <a:extLst>
              <a:ext uri="{FF2B5EF4-FFF2-40B4-BE49-F238E27FC236}">
                <a16:creationId xmlns:a16="http://schemas.microsoft.com/office/drawing/2014/main" id="{5B995614-F5F2-4D0B-A224-B3E78B74B133}"/>
              </a:ext>
            </a:extLst>
          </p:cNvPr>
          <p:cNvSpPr txBox="1">
            <a:spLocks noChangeArrowheads="1"/>
          </p:cNvSpPr>
          <p:nvPr/>
        </p:nvSpPr>
        <p:spPr bwMode="auto">
          <a:xfrm>
            <a:off x="539750" y="458788"/>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8. </a:t>
            </a:r>
            <a:r>
              <a:rPr lang="zh-CN" altLang="en-US">
                <a:latin typeface="华文楷体" panose="02010600040101010101" pitchFamily="2" charset="-122"/>
                <a:ea typeface="华文楷体" panose="02010600040101010101" pitchFamily="2" charset="-122"/>
                <a:cs typeface="Times New Roman" panose="02020603050405020304" pitchFamily="18" charset="0"/>
              </a:rPr>
              <a:t>酸沉降</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37572" name="TextBox 7">
            <a:extLst>
              <a:ext uri="{FF2B5EF4-FFF2-40B4-BE49-F238E27FC236}">
                <a16:creationId xmlns:a16="http://schemas.microsoft.com/office/drawing/2014/main" id="{92767B4B-51DC-42B4-8EAA-3B2058DA4E2B}"/>
              </a:ext>
            </a:extLst>
          </p:cNvPr>
          <p:cNvSpPr txBox="1">
            <a:spLocks noChangeArrowheads="1"/>
          </p:cNvSpPr>
          <p:nvPr/>
        </p:nvSpPr>
        <p:spPr bwMode="auto">
          <a:xfrm>
            <a:off x="684213" y="1484313"/>
            <a:ext cx="77755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Acid deposition is the accumulation of potential acid-formation particles on a surface</a:t>
            </a:r>
          </a:p>
          <a:p>
            <a:pPr algn="just" eaLnBrk="1" hangingPunct="1">
              <a:lnSpc>
                <a:spcPct val="150000"/>
              </a:lnSpc>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Acid results from natural causes and from human activities</a:t>
            </a:r>
          </a:p>
          <a:p>
            <a:pPr algn="just" eaLnBrk="1" hangingPunct="1">
              <a:lnSpc>
                <a:spcPct val="150000"/>
              </a:lnSpc>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The acid-formation reactants are classified as wet or dry</a:t>
            </a:r>
          </a:p>
        </p:txBody>
      </p:sp>
    </p:spTree>
  </p:cSld>
  <p:clrMapOvr>
    <a:masterClrMapping/>
  </p:clrMapOvr>
  <p:transition spd="slow" advTm="637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灯片编号占位符 2">
            <a:extLst>
              <a:ext uri="{FF2B5EF4-FFF2-40B4-BE49-F238E27FC236}">
                <a16:creationId xmlns:a16="http://schemas.microsoft.com/office/drawing/2014/main" id="{509FB868-9E9F-45C3-9C17-4E1B78382B0D}"/>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35FA7F1-A3E5-432C-9FD7-3991DD5C2D97}" type="slidenum">
              <a:rPr lang="zh-CN" altLang="en-US" sz="1600" b="1">
                <a:solidFill>
                  <a:srgbClr val="898989"/>
                </a:solidFill>
              </a:rPr>
              <a:pPr>
                <a:spcBef>
                  <a:spcPct val="0"/>
                </a:spcBef>
                <a:buFontTx/>
                <a:buNone/>
              </a:pPr>
              <a:t>17</a:t>
            </a:fld>
            <a:endParaRPr lang="zh-CN" altLang="en-US" sz="1200" b="1">
              <a:solidFill>
                <a:srgbClr val="898989"/>
              </a:solidFill>
            </a:endParaRPr>
          </a:p>
        </p:txBody>
      </p:sp>
      <p:pic>
        <p:nvPicPr>
          <p:cNvPr id="239619" name="Picture 2">
            <a:extLst>
              <a:ext uri="{FF2B5EF4-FFF2-40B4-BE49-F238E27FC236}">
                <a16:creationId xmlns:a16="http://schemas.microsoft.com/office/drawing/2014/main" id="{5843DCD7-B9FD-4D68-AE54-4A6388873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513"/>
            <a:ext cx="79248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0" name="TextBox 7">
            <a:extLst>
              <a:ext uri="{FF2B5EF4-FFF2-40B4-BE49-F238E27FC236}">
                <a16:creationId xmlns:a16="http://schemas.microsoft.com/office/drawing/2014/main" id="{3802103B-E618-4A8F-9406-E32CC400C548}"/>
              </a:ext>
            </a:extLst>
          </p:cNvPr>
          <p:cNvSpPr txBox="1">
            <a:spLocks noChangeArrowheads="1"/>
          </p:cNvSpPr>
          <p:nvPr/>
        </p:nvSpPr>
        <p:spPr bwMode="auto">
          <a:xfrm>
            <a:off x="539750" y="458788"/>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a:latin typeface="华文楷体" panose="02010600040101010101" pitchFamily="2" charset="-122"/>
                <a:ea typeface="华文楷体" panose="02010600040101010101" pitchFamily="2" charset="-122"/>
                <a:cs typeface="Times New Roman" panose="02020603050405020304" pitchFamily="18" charset="0"/>
              </a:rPr>
              <a:t>酸雨形成机制</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2">
            <a:extLst>
              <a:ext uri="{FF2B5EF4-FFF2-40B4-BE49-F238E27FC236}">
                <a16:creationId xmlns:a16="http://schemas.microsoft.com/office/drawing/2014/main" id="{7A358C12-0790-482C-9534-F540FE1CBAAC}"/>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C005990-3D31-4E34-9D4E-2BF74C03C03A}" type="slidenum">
              <a:rPr lang="zh-CN" altLang="en-US" sz="1600" b="1">
                <a:solidFill>
                  <a:srgbClr val="898989"/>
                </a:solidFill>
              </a:rPr>
              <a:pPr>
                <a:spcBef>
                  <a:spcPct val="0"/>
                </a:spcBef>
                <a:buFontTx/>
                <a:buNone/>
              </a:pPr>
              <a:t>18</a:t>
            </a:fld>
            <a:endParaRPr lang="zh-CN" altLang="en-US" sz="1200" b="1">
              <a:solidFill>
                <a:srgbClr val="898989"/>
              </a:solidFill>
            </a:endParaRPr>
          </a:p>
        </p:txBody>
      </p:sp>
      <p:sp>
        <p:nvSpPr>
          <p:cNvPr id="241667" name="TextBox 7">
            <a:extLst>
              <a:ext uri="{FF2B5EF4-FFF2-40B4-BE49-F238E27FC236}">
                <a16:creationId xmlns:a16="http://schemas.microsoft.com/office/drawing/2014/main" id="{903EA7E7-3839-412D-864E-10157D01E97F}"/>
              </a:ext>
            </a:extLst>
          </p:cNvPr>
          <p:cNvSpPr txBox="1">
            <a:spLocks noChangeArrowheads="1"/>
          </p:cNvSpPr>
          <p:nvPr/>
        </p:nvSpPr>
        <p:spPr bwMode="auto">
          <a:xfrm>
            <a:off x="539750" y="458788"/>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9. </a:t>
            </a:r>
            <a:r>
              <a:rPr lang="zh-CN" altLang="en-US">
                <a:latin typeface="华文楷体" panose="02010600040101010101" pitchFamily="2" charset="-122"/>
                <a:ea typeface="华文楷体" panose="02010600040101010101" pitchFamily="2" charset="-122"/>
                <a:cs typeface="Times New Roman" panose="02020603050405020304" pitchFamily="18" charset="0"/>
              </a:rPr>
              <a:t>臭氧层破坏：</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BDFF70B8-50EF-456E-AB6C-BC9CC55CAAEC}"/>
              </a:ext>
            </a:extLst>
          </p:cNvPr>
          <p:cNvSpPr txBox="1">
            <a:spLocks noChangeArrowheads="1"/>
          </p:cNvSpPr>
          <p:nvPr/>
        </p:nvSpPr>
        <p:spPr bwMode="auto">
          <a:xfrm>
            <a:off x="684213" y="1125538"/>
            <a:ext cx="7775575"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Ozone absorbs ultraviolet light and is split into an oxygen molecule and an oxygen atom:</a:t>
            </a:r>
          </a:p>
          <a:p>
            <a:pPr marL="0" indent="0" algn="just" eaLnBrk="1" hangingPunct="1">
              <a:spcBef>
                <a:spcPts val="600"/>
              </a:spcBef>
              <a:buFont typeface="Arial" panose="020B0604020202020204" pitchFamily="34" charset="0"/>
              <a:buNone/>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 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 O</a:t>
            </a:r>
          </a:p>
          <a:p>
            <a:pPr algn="just" eaLnBrk="1" hangingPunct="1">
              <a:spcBef>
                <a:spcPts val="600"/>
              </a:spcBef>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Oxygen molecule is also split by ultraviolet light to from oxygen atoms:</a:t>
            </a:r>
          </a:p>
          <a:p>
            <a:pPr marL="0" indent="0" algn="just" eaLnBrk="1" hangingPunct="1">
              <a:spcBef>
                <a:spcPts val="600"/>
              </a:spcBef>
              <a:buFont typeface="Arial" panose="020B0604020202020204" pitchFamily="34" charset="0"/>
              <a:buNone/>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→2O</a:t>
            </a:r>
          </a:p>
          <a:p>
            <a:pPr algn="just" eaLnBrk="1" hangingPunct="1">
              <a:spcBef>
                <a:spcPts val="600"/>
              </a:spcBef>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Recombination of oxygen atoms and oxygen molecules allow ozone to be formed again and to be available to absorb more ultraviolet light:</a:t>
            </a:r>
          </a:p>
          <a:p>
            <a:pPr marL="0" indent="0" algn="just" eaLnBrk="1" hangingPunct="1">
              <a:spcBef>
                <a:spcPts val="600"/>
              </a:spcBef>
              <a:buFont typeface="Arial" panose="020B0604020202020204" pitchFamily="34" charset="0"/>
              <a:buNone/>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 O→O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3</a:t>
            </a:r>
          </a:p>
        </p:txBody>
      </p:sp>
    </p:spTree>
  </p:cSld>
  <p:clrMapOvr>
    <a:masterClrMapping/>
  </p:clrMapOvr>
  <p:transition spd="slow" advTm="637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灯片编号占位符 2">
            <a:extLst>
              <a:ext uri="{FF2B5EF4-FFF2-40B4-BE49-F238E27FC236}">
                <a16:creationId xmlns:a16="http://schemas.microsoft.com/office/drawing/2014/main" id="{2690994D-42FC-4C1C-B49B-D42604D748DF}"/>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54677B8-BB4B-40C7-9236-4958DCDCBC1D}" type="slidenum">
              <a:rPr lang="zh-CN" altLang="en-US" sz="1600" b="1">
                <a:solidFill>
                  <a:srgbClr val="898989"/>
                </a:solidFill>
              </a:rPr>
              <a:pPr>
                <a:spcBef>
                  <a:spcPct val="0"/>
                </a:spcBef>
                <a:buFontTx/>
                <a:buNone/>
              </a:pPr>
              <a:t>19</a:t>
            </a:fld>
            <a:endParaRPr lang="zh-CN" altLang="en-US" sz="1200" b="1">
              <a:solidFill>
                <a:srgbClr val="898989"/>
              </a:solidFill>
            </a:endParaRPr>
          </a:p>
        </p:txBody>
      </p:sp>
      <p:sp>
        <p:nvSpPr>
          <p:cNvPr id="243715" name="TextBox 7">
            <a:extLst>
              <a:ext uri="{FF2B5EF4-FFF2-40B4-BE49-F238E27FC236}">
                <a16:creationId xmlns:a16="http://schemas.microsoft.com/office/drawing/2014/main" id="{7D54E775-8FA1-43D3-97E1-DA22790F2CEB}"/>
              </a:ext>
            </a:extLst>
          </p:cNvPr>
          <p:cNvSpPr txBox="1">
            <a:spLocks noChangeArrowheads="1"/>
          </p:cNvSpPr>
          <p:nvPr/>
        </p:nvSpPr>
        <p:spPr bwMode="auto">
          <a:xfrm>
            <a:off x="539750" y="458788"/>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9. </a:t>
            </a:r>
            <a:r>
              <a:rPr lang="zh-CN" altLang="en-US">
                <a:latin typeface="华文楷体" panose="02010600040101010101" pitchFamily="2" charset="-122"/>
                <a:ea typeface="华文楷体" panose="02010600040101010101" pitchFamily="2" charset="-122"/>
                <a:cs typeface="Times New Roman" panose="02020603050405020304" pitchFamily="18" charset="0"/>
              </a:rPr>
              <a:t>臭氧层破坏：</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84981E8D-C5C9-45E8-BC3A-F795AAB88365}"/>
              </a:ext>
            </a:extLst>
          </p:cNvPr>
          <p:cNvSpPr txBox="1">
            <a:spLocks noChangeArrowheads="1"/>
          </p:cNvSpPr>
          <p:nvPr/>
        </p:nvSpPr>
        <p:spPr bwMode="auto">
          <a:xfrm>
            <a:off x="755650" y="1341438"/>
            <a:ext cx="7777163"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This series of reactions results in the absorption of 99% of the ultraviolet light energy coming from the sun.</a:t>
            </a:r>
          </a:p>
          <a:p>
            <a:pPr algn="just" eaLnBrk="1" hangingPunct="1">
              <a:spcBef>
                <a:spcPts val="600"/>
              </a:spcBef>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Chlorofluorocarbons (CFCs) are strongly implicated in the ozone reduction in the up atmosphere.</a:t>
            </a:r>
          </a:p>
          <a:p>
            <a:pPr marL="0" indent="0" algn="just" eaLnBrk="1" hangingPunct="1">
              <a:spcBef>
                <a:spcPts val="600"/>
              </a:spcBef>
              <a:buFont typeface="Arial" panose="020B0604020202020204" pitchFamily="34" charset="0"/>
              <a:buNone/>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Cl+O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ClO+O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2</a:t>
            </a:r>
          </a:p>
          <a:p>
            <a:pPr marL="0" indent="0" algn="just" eaLnBrk="1" hangingPunct="1">
              <a:spcBef>
                <a:spcPts val="600"/>
              </a:spcBef>
              <a:buFont typeface="Arial" panose="020B0604020202020204" pitchFamily="34" charset="0"/>
              <a:buNone/>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                      ClO+O→O</a:t>
            </a:r>
            <a:r>
              <a:rPr lang="en-US" altLang="zh-CN" sz="2800" baseline="-25000" dirty="0">
                <a:latin typeface="华文楷体" panose="02010600040101010101" pitchFamily="2" charset="-122"/>
                <a:ea typeface="华文楷体" panose="02010600040101010101" pitchFamily="2" charset="-122"/>
                <a:cs typeface="Times New Roman" panose="02020603050405020304" pitchFamily="18" charset="0"/>
              </a:rPr>
              <a:t>2</a:t>
            </a: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+Cl</a:t>
            </a:r>
          </a:p>
          <a:p>
            <a:pPr algn="just" eaLnBrk="1" hangingPunct="1">
              <a:spcBef>
                <a:spcPts val="600"/>
              </a:spcBef>
              <a:defRPr/>
            </a:pPr>
            <a:r>
              <a:rPr lang="en-US" altLang="zh-CN" sz="2800" dirty="0">
                <a:latin typeface="华文楷体" panose="02010600040101010101" pitchFamily="2" charset="-122"/>
                <a:ea typeface="华文楷体" panose="02010600040101010101" pitchFamily="2" charset="-122"/>
                <a:cs typeface="Times New Roman" panose="02020603050405020304" pitchFamily="18" charset="0"/>
              </a:rPr>
              <a:t>These reactions both destroy ozone.</a:t>
            </a:r>
          </a:p>
        </p:txBody>
      </p:sp>
    </p:spTree>
  </p:cSld>
  <p:clrMapOvr>
    <a:masterClrMapping/>
  </p:clrMapOvr>
  <p:transition spd="slow" advTm="637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Box 3">
            <a:extLst>
              <a:ext uri="{FF2B5EF4-FFF2-40B4-BE49-F238E27FC236}">
                <a16:creationId xmlns:a16="http://schemas.microsoft.com/office/drawing/2014/main" id="{E10EC5A3-E8F4-44FC-B696-F3CC53151981}"/>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04803" name="灯片编号占位符 2">
            <a:extLst>
              <a:ext uri="{FF2B5EF4-FFF2-40B4-BE49-F238E27FC236}">
                <a16:creationId xmlns:a16="http://schemas.microsoft.com/office/drawing/2014/main" id="{3E7275BF-38EF-4859-956D-9E0479289028}"/>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3EE65AD-1032-492E-BEC6-40D156E3054C}" type="slidenum">
              <a:rPr lang="zh-CN" altLang="en-US" sz="1600" b="1">
                <a:solidFill>
                  <a:srgbClr val="898989"/>
                </a:solidFill>
              </a:rPr>
              <a:pPr>
                <a:spcBef>
                  <a:spcPct val="0"/>
                </a:spcBef>
                <a:buFontTx/>
                <a:buNone/>
              </a:pPr>
              <a:t>2</a:t>
            </a:fld>
            <a:endParaRPr lang="zh-CN" altLang="en-US" sz="1200" b="1">
              <a:solidFill>
                <a:srgbClr val="898989"/>
              </a:solidFill>
            </a:endParaRPr>
          </a:p>
        </p:txBody>
      </p:sp>
      <p:sp>
        <p:nvSpPr>
          <p:cNvPr id="204804" name="TextBox 7">
            <a:extLst>
              <a:ext uri="{FF2B5EF4-FFF2-40B4-BE49-F238E27FC236}">
                <a16:creationId xmlns:a16="http://schemas.microsoft.com/office/drawing/2014/main" id="{9542376B-4766-4555-AD31-73E44A61E0C7}"/>
              </a:ext>
            </a:extLst>
          </p:cNvPr>
          <p:cNvSpPr txBox="1">
            <a:spLocks noChangeArrowheads="1"/>
          </p:cNvSpPr>
          <p:nvPr/>
        </p:nvSpPr>
        <p:spPr bwMode="auto">
          <a:xfrm>
            <a:off x="684213" y="152400"/>
            <a:ext cx="77041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zh-CN" altLang="en-US" sz="4400">
                <a:latin typeface="华文楷体" panose="02010600040101010101" pitchFamily="2" charset="-122"/>
                <a:ea typeface="华文楷体" panose="02010600040101010101" pitchFamily="2" charset="-122"/>
                <a:cs typeface="Times New Roman" panose="02020603050405020304" pitchFamily="18" charset="0"/>
              </a:rPr>
              <a:t>概论</a:t>
            </a:r>
          </a:p>
        </p:txBody>
      </p:sp>
      <p:sp>
        <p:nvSpPr>
          <p:cNvPr id="5" name="TextBox 7">
            <a:extLst>
              <a:ext uri="{FF2B5EF4-FFF2-40B4-BE49-F238E27FC236}">
                <a16:creationId xmlns:a16="http://schemas.microsoft.com/office/drawing/2014/main" id="{C622F178-56F4-471B-9984-17767BE16A86}"/>
              </a:ext>
            </a:extLst>
          </p:cNvPr>
          <p:cNvSpPr txBox="1">
            <a:spLocks noChangeArrowheads="1"/>
          </p:cNvSpPr>
          <p:nvPr/>
        </p:nvSpPr>
        <p:spPr bwMode="auto">
          <a:xfrm>
            <a:off x="539750" y="1022350"/>
            <a:ext cx="7704138" cy="457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Tx/>
              <a:buAutoNum type="ea1JpnChsDbPeriod"/>
            </a:pP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大气污染及其分类</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大气污染的影响</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大气污染防治法规与标准体系</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zh-CN" altLang="en-US">
                <a:latin typeface="华文楷体" panose="02010600040101010101" pitchFamily="2" charset="-122"/>
                <a:ea typeface="华文楷体" panose="02010600040101010101" pitchFamily="2" charset="-122"/>
                <a:cs typeface="Times New Roman" panose="02020603050405020304" pitchFamily="18" charset="0"/>
              </a:rPr>
              <a:t>中国的大气污染综合防治</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zh-CN" altLang="en-US">
                <a:latin typeface="华文楷体" panose="02010600040101010101" pitchFamily="2" charset="-122"/>
                <a:ea typeface="华文楷体" panose="02010600040101010101" pitchFamily="2" charset="-122"/>
                <a:cs typeface="Times New Roman" panose="02020603050405020304" pitchFamily="18" charset="0"/>
              </a:rPr>
              <a:t>颗粒污染物及除尘工艺</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en-US" altLang="zh-CN">
                <a:latin typeface="华文楷体" panose="02010600040101010101" pitchFamily="2" charset="-122"/>
                <a:ea typeface="华文楷体" panose="02010600040101010101" pitchFamily="2" charset="-122"/>
                <a:cs typeface="Times New Roman" panose="02020603050405020304" pitchFamily="18" charset="0"/>
              </a:rPr>
              <a:t>SO</a:t>
            </a:r>
            <a:r>
              <a:rPr lang="en-US" altLang="zh-CN" baseline="-25000">
                <a:latin typeface="华文楷体" panose="02010600040101010101" pitchFamily="2" charset="-122"/>
                <a:ea typeface="华文楷体" panose="02010600040101010101" pitchFamily="2" charset="-122"/>
                <a:cs typeface="Times New Roman" panose="02020603050405020304" pitchFamily="18" charset="0"/>
              </a:rPr>
              <a:t>2</a:t>
            </a:r>
            <a:r>
              <a:rPr lang="zh-CN" altLang="en-US">
                <a:latin typeface="华文楷体" panose="02010600040101010101" pitchFamily="2" charset="-122"/>
                <a:ea typeface="华文楷体" panose="02010600040101010101" pitchFamily="2" charset="-122"/>
                <a:cs typeface="Times New Roman" panose="02020603050405020304" pitchFamily="18" charset="0"/>
              </a:rPr>
              <a:t>及脱硫工艺</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en-US" altLang="zh-CN">
                <a:latin typeface="华文楷体" panose="02010600040101010101" pitchFamily="2" charset="-122"/>
                <a:ea typeface="华文楷体" panose="02010600040101010101" pitchFamily="2" charset="-122"/>
                <a:cs typeface="Times New Roman" panose="02020603050405020304" pitchFamily="18" charset="0"/>
              </a:rPr>
              <a:t>NO</a:t>
            </a:r>
            <a:r>
              <a:rPr lang="en-US" altLang="zh-CN" baseline="-25000">
                <a:latin typeface="华文楷体" panose="02010600040101010101" pitchFamily="2" charset="-122"/>
                <a:ea typeface="华文楷体" panose="02010600040101010101" pitchFamily="2" charset="-122"/>
                <a:cs typeface="Times New Roman" panose="02020603050405020304" pitchFamily="18" charset="0"/>
              </a:rPr>
              <a:t>x</a:t>
            </a:r>
            <a:r>
              <a:rPr lang="zh-CN" altLang="en-US">
                <a:latin typeface="华文楷体" panose="02010600040101010101" pitchFamily="2" charset="-122"/>
                <a:ea typeface="华文楷体" panose="02010600040101010101" pitchFamily="2" charset="-122"/>
                <a:cs typeface="Times New Roman" panose="02020603050405020304" pitchFamily="18" charset="0"/>
              </a:rPr>
              <a:t>及脱氮工艺</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Tx/>
              <a:buAutoNum type="ea1JpnChsDbPeriod"/>
            </a:pPr>
            <a:r>
              <a:rPr lang="en-US" altLang="zh-CN" b="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VOCs</a:t>
            </a:r>
            <a:r>
              <a:rPr lang="zh-CN" altLang="en-US" b="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及净化工艺</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灯片编号占位符 2">
            <a:extLst>
              <a:ext uri="{FF2B5EF4-FFF2-40B4-BE49-F238E27FC236}">
                <a16:creationId xmlns:a16="http://schemas.microsoft.com/office/drawing/2014/main" id="{20C4D699-E1CA-492F-86EB-F0F419FAA3B2}"/>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E3A5C3C-349C-4B01-B3BA-328D3C34201A}" type="slidenum">
              <a:rPr lang="zh-CN" altLang="en-US" sz="1600" b="1">
                <a:solidFill>
                  <a:srgbClr val="898989"/>
                </a:solidFill>
              </a:rPr>
              <a:pPr>
                <a:spcBef>
                  <a:spcPct val="0"/>
                </a:spcBef>
                <a:buFontTx/>
                <a:buNone/>
              </a:pPr>
              <a:t>20</a:t>
            </a:fld>
            <a:endParaRPr lang="zh-CN" altLang="en-US" sz="1200" b="1">
              <a:solidFill>
                <a:srgbClr val="898989"/>
              </a:solidFill>
            </a:endParaRPr>
          </a:p>
        </p:txBody>
      </p:sp>
      <p:sp>
        <p:nvSpPr>
          <p:cNvPr id="245763" name="TextBox 7">
            <a:extLst>
              <a:ext uri="{FF2B5EF4-FFF2-40B4-BE49-F238E27FC236}">
                <a16:creationId xmlns:a16="http://schemas.microsoft.com/office/drawing/2014/main" id="{10E6A48F-C873-4074-96D4-2D75BDAF7B71}"/>
              </a:ext>
            </a:extLst>
          </p:cNvPr>
          <p:cNvSpPr txBox="1">
            <a:spLocks noChangeArrowheads="1"/>
          </p:cNvSpPr>
          <p:nvPr/>
        </p:nvSpPr>
        <p:spPr bwMode="auto">
          <a:xfrm>
            <a:off x="539750" y="458788"/>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10. </a:t>
            </a:r>
            <a:r>
              <a:rPr lang="zh-CN" altLang="en-US">
                <a:latin typeface="华文楷体" panose="02010600040101010101" pitchFamily="2" charset="-122"/>
                <a:ea typeface="华文楷体" panose="02010600040101010101" pitchFamily="2" charset="-122"/>
                <a:cs typeface="Times New Roman" panose="02020603050405020304" pitchFamily="18" charset="0"/>
              </a:rPr>
              <a:t>室内空气污染</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45764" name="Picture 4" descr="https://timgsa.baidu.com/timg?image&amp;quality=80&amp;size=b9999_10000&amp;sec=1568485339558&amp;di=9602372f5846fe56b01ad5cf604d13c0&amp;imgtype=0&amp;src=http%3A%2F%2Fs9.sinaimg.cn%2Fmw690%2F005C8CAzzy7h8JFknbyf8%26690">
            <a:extLst>
              <a:ext uri="{FF2B5EF4-FFF2-40B4-BE49-F238E27FC236}">
                <a16:creationId xmlns:a16="http://schemas.microsoft.com/office/drawing/2014/main" id="{9E162F8D-8389-4032-BA47-E01191249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341438"/>
            <a:ext cx="7742238"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灯片编号占位符 2">
            <a:extLst>
              <a:ext uri="{FF2B5EF4-FFF2-40B4-BE49-F238E27FC236}">
                <a16:creationId xmlns:a16="http://schemas.microsoft.com/office/drawing/2014/main" id="{982AC7BB-4FAA-4EB4-ABD7-7AA93C835F3F}"/>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530B0F3-5061-4D24-A6C6-1C676CDABC94}" type="slidenum">
              <a:rPr lang="zh-CN" altLang="en-US" sz="1600" b="1">
                <a:solidFill>
                  <a:srgbClr val="898989"/>
                </a:solidFill>
              </a:rPr>
              <a:pPr>
                <a:spcBef>
                  <a:spcPct val="0"/>
                </a:spcBef>
                <a:buFontTx/>
                <a:buNone/>
              </a:pPr>
              <a:t>21</a:t>
            </a:fld>
            <a:endParaRPr lang="zh-CN" altLang="en-US" sz="1200" b="1">
              <a:solidFill>
                <a:srgbClr val="898989"/>
              </a:solidFill>
            </a:endParaRPr>
          </a:p>
        </p:txBody>
      </p:sp>
      <p:pic>
        <p:nvPicPr>
          <p:cNvPr id="247811" name="图片 1">
            <a:extLst>
              <a:ext uri="{FF2B5EF4-FFF2-40B4-BE49-F238E27FC236}">
                <a16:creationId xmlns:a16="http://schemas.microsoft.com/office/drawing/2014/main" id="{A4BE5C52-D168-4F19-8824-013C079CC2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44500"/>
            <a:ext cx="81661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Box 3">
            <a:extLst>
              <a:ext uri="{FF2B5EF4-FFF2-40B4-BE49-F238E27FC236}">
                <a16:creationId xmlns:a16="http://schemas.microsoft.com/office/drawing/2014/main" id="{8EA0B420-A572-4E37-9F62-6A5EF7ADDB56}"/>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49859" name="灯片编号占位符 2">
            <a:extLst>
              <a:ext uri="{FF2B5EF4-FFF2-40B4-BE49-F238E27FC236}">
                <a16:creationId xmlns:a16="http://schemas.microsoft.com/office/drawing/2014/main" id="{B5FA91B6-AB82-4E5B-BA3C-55ECF7EEF760}"/>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398467-1DB4-47AE-A0A4-391F61C51CD0}" type="slidenum">
              <a:rPr lang="zh-CN" altLang="en-US" sz="1600" b="1">
                <a:solidFill>
                  <a:srgbClr val="898989"/>
                </a:solidFill>
              </a:rPr>
              <a:pPr>
                <a:spcBef>
                  <a:spcPct val="0"/>
                </a:spcBef>
                <a:buFontTx/>
                <a:buNone/>
              </a:pPr>
              <a:t>22</a:t>
            </a:fld>
            <a:endParaRPr lang="zh-CN" altLang="en-US" sz="1200" b="1">
              <a:solidFill>
                <a:srgbClr val="898989"/>
              </a:solidFill>
            </a:endParaRPr>
          </a:p>
        </p:txBody>
      </p:sp>
      <p:sp>
        <p:nvSpPr>
          <p:cNvPr id="5" name="TextBox 7">
            <a:extLst>
              <a:ext uri="{FF2B5EF4-FFF2-40B4-BE49-F238E27FC236}">
                <a16:creationId xmlns:a16="http://schemas.microsoft.com/office/drawing/2014/main" id="{FF070097-D441-444C-B800-151BFBDD1036}"/>
              </a:ext>
            </a:extLst>
          </p:cNvPr>
          <p:cNvSpPr txBox="1">
            <a:spLocks noChangeArrowheads="1"/>
          </p:cNvSpPr>
          <p:nvPr/>
        </p:nvSpPr>
        <p:spPr bwMode="auto">
          <a:xfrm>
            <a:off x="373063" y="260350"/>
            <a:ext cx="77041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Tx/>
              <a:buAutoNum type="ea1JpnChsDbPeriod" startAt="2"/>
            </a:pP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大气污染的影响</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49861" name="TextBox 7">
            <a:extLst>
              <a:ext uri="{FF2B5EF4-FFF2-40B4-BE49-F238E27FC236}">
                <a16:creationId xmlns:a16="http://schemas.microsoft.com/office/drawing/2014/main" id="{3DE15162-067D-4AED-B5AE-265AB028F12B}"/>
              </a:ext>
            </a:extLst>
          </p:cNvPr>
          <p:cNvSpPr txBox="1">
            <a:spLocks noChangeArrowheads="1"/>
          </p:cNvSpPr>
          <p:nvPr/>
        </p:nvSpPr>
        <p:spPr bwMode="auto">
          <a:xfrm>
            <a:off x="407988" y="915988"/>
            <a:ext cx="842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1.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对人体健康的影响</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49862" name="TextBox 7">
            <a:extLst>
              <a:ext uri="{FF2B5EF4-FFF2-40B4-BE49-F238E27FC236}">
                <a16:creationId xmlns:a16="http://schemas.microsoft.com/office/drawing/2014/main" id="{E1CC44AC-39DC-4C1D-A625-FCC79B412B65}"/>
              </a:ext>
            </a:extLst>
          </p:cNvPr>
          <p:cNvSpPr txBox="1">
            <a:spLocks noChangeArrowheads="1"/>
          </p:cNvSpPr>
          <p:nvPr/>
        </p:nvSpPr>
        <p:spPr bwMode="auto">
          <a:xfrm>
            <a:off x="3001963" y="1731963"/>
            <a:ext cx="3554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CO</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对人体健康的影响</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81648208-CE0A-4EC8-80BF-1F0FE5552FB6}"/>
              </a:ext>
            </a:extLst>
          </p:cNvPr>
          <p:cNvGraphicFramePr>
            <a:graphicFrameLocks noGrp="1"/>
          </p:cNvGraphicFramePr>
          <p:nvPr/>
        </p:nvGraphicFramePr>
        <p:xfrm>
          <a:off x="750888" y="2276475"/>
          <a:ext cx="7732712" cy="3980285"/>
        </p:xfrm>
        <a:graphic>
          <a:graphicData uri="http://schemas.openxmlformats.org/drawingml/2006/table">
            <a:tbl>
              <a:tblPr/>
              <a:tblGrid>
                <a:gridCol w="2428875">
                  <a:extLst>
                    <a:ext uri="{9D8B030D-6E8A-4147-A177-3AD203B41FA5}">
                      <a16:colId xmlns:a16="http://schemas.microsoft.com/office/drawing/2014/main" val="4005578597"/>
                    </a:ext>
                  </a:extLst>
                </a:gridCol>
                <a:gridCol w="5303837">
                  <a:extLst>
                    <a:ext uri="{9D8B030D-6E8A-4147-A177-3AD203B41FA5}">
                      <a16:colId xmlns:a16="http://schemas.microsoft.com/office/drawing/2014/main" val="2415158454"/>
                    </a:ext>
                  </a:extLst>
                </a:gridCol>
              </a:tblGrid>
              <a:tr h="5180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CO</a:t>
                      </a:r>
                      <a:r>
                        <a:rPr kumimoji="0" lang="zh-CN" altLang="en-US"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a:t>
                      </a:r>
                      <a:r>
                        <a:rPr kumimoji="0" lang="en-US" altLang="zh-CN"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10</a:t>
                      </a:r>
                      <a:r>
                        <a:rPr kumimoji="0" lang="en-US" altLang="zh-CN" sz="2800" b="1" i="0" u="none" strike="noStrike" cap="none" normalizeH="0" baseline="30000">
                          <a:ln>
                            <a:noFill/>
                          </a:ln>
                          <a:solidFill>
                            <a:srgbClr val="FFFFFF"/>
                          </a:solidFill>
                          <a:effectLst/>
                          <a:latin typeface="华文楷体" panose="02010600040101010101" pitchFamily="2" charset="-122"/>
                          <a:ea typeface="华文楷体" panose="02010600040101010101" pitchFamily="2" charset="-122"/>
                        </a:rPr>
                        <a:t>-6</a:t>
                      </a:r>
                      <a:r>
                        <a:rPr kumimoji="0" lang="zh-CN" altLang="en-US"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CO</a:t>
                      </a:r>
                      <a:r>
                        <a:rPr kumimoji="0" lang="zh-CN" altLang="en-US"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对人体健康的影响</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92401264"/>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5-10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对呼吸道患者有影响</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53524534"/>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30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人滞留</a:t>
                      </a: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8h</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，视力及神经机能出现障碍</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49609681"/>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40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人滞留</a:t>
                      </a: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8h</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，出现气喘</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116593121"/>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120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接触，中毒，血液中</a:t>
                      </a: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CO-Hb&gt;10%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440120819"/>
                  </a:ext>
                </a:extLst>
              </a:tr>
              <a:tr h="71902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250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接触，头疼，血液中</a:t>
                      </a: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CO-Hb=40%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71628245"/>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500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接触，剧烈心痛，眼花，虚脱</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829721936"/>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3000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30min</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即死亡</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825555794"/>
                  </a:ext>
                </a:extLst>
              </a:tr>
            </a:tbl>
          </a:graphicData>
        </a:graphic>
      </p:graphicFrame>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Box 3">
            <a:extLst>
              <a:ext uri="{FF2B5EF4-FFF2-40B4-BE49-F238E27FC236}">
                <a16:creationId xmlns:a16="http://schemas.microsoft.com/office/drawing/2014/main" id="{B36274E7-C14E-41DD-A30B-4267822E70BF}"/>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51907" name="灯片编号占位符 2">
            <a:extLst>
              <a:ext uri="{FF2B5EF4-FFF2-40B4-BE49-F238E27FC236}">
                <a16:creationId xmlns:a16="http://schemas.microsoft.com/office/drawing/2014/main" id="{C58EA01B-E6B0-4246-933B-1A8E079B8A16}"/>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ACA61FA-1266-4B3E-85C3-AC056FE68A3D}" type="slidenum">
              <a:rPr lang="zh-CN" altLang="en-US" sz="1600" b="1">
                <a:solidFill>
                  <a:srgbClr val="898989"/>
                </a:solidFill>
              </a:rPr>
              <a:pPr>
                <a:spcBef>
                  <a:spcPct val="0"/>
                </a:spcBef>
                <a:buFontTx/>
                <a:buNone/>
              </a:pPr>
              <a:t>23</a:t>
            </a:fld>
            <a:endParaRPr lang="zh-CN" altLang="en-US" sz="1200" b="1">
              <a:solidFill>
                <a:srgbClr val="898989"/>
              </a:solidFill>
            </a:endParaRPr>
          </a:p>
        </p:txBody>
      </p:sp>
      <p:sp>
        <p:nvSpPr>
          <p:cNvPr id="251908" name="TextBox 7">
            <a:extLst>
              <a:ext uri="{FF2B5EF4-FFF2-40B4-BE49-F238E27FC236}">
                <a16:creationId xmlns:a16="http://schemas.microsoft.com/office/drawing/2014/main" id="{CC21306D-B3F3-4F78-B84F-A2C820694E30}"/>
              </a:ext>
            </a:extLst>
          </p:cNvPr>
          <p:cNvSpPr txBox="1">
            <a:spLocks noChangeArrowheads="1"/>
          </p:cNvSpPr>
          <p:nvPr/>
        </p:nvSpPr>
        <p:spPr bwMode="auto">
          <a:xfrm>
            <a:off x="2305050" y="528638"/>
            <a:ext cx="4903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NO</a:t>
            </a:r>
            <a:r>
              <a:rPr lang="en-US" altLang="zh-CN" sz="3600" baseline="-2500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3600">
                <a:latin typeface="华文楷体" panose="02010600040101010101" pitchFamily="2" charset="-122"/>
                <a:ea typeface="华文楷体" panose="02010600040101010101" pitchFamily="2" charset="-122"/>
                <a:cs typeface="Times New Roman" panose="02020603050405020304" pitchFamily="18" charset="0"/>
              </a:rPr>
              <a:t>对人体健康的影响</a:t>
            </a:r>
            <a:endParaRPr lang="en-US" altLang="zh-CN" sz="3600">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D0BA86BF-B513-41E1-9994-348FBE0D5627}"/>
              </a:ext>
            </a:extLst>
          </p:cNvPr>
          <p:cNvGraphicFramePr>
            <a:graphicFrameLocks noGrp="1"/>
          </p:cNvGraphicFramePr>
          <p:nvPr/>
        </p:nvGraphicFramePr>
        <p:xfrm>
          <a:off x="892175" y="1520825"/>
          <a:ext cx="7731125" cy="3980285"/>
        </p:xfrm>
        <a:graphic>
          <a:graphicData uri="http://schemas.openxmlformats.org/drawingml/2006/table">
            <a:tbl>
              <a:tblPr/>
              <a:tblGrid>
                <a:gridCol w="2427288">
                  <a:extLst>
                    <a:ext uri="{9D8B030D-6E8A-4147-A177-3AD203B41FA5}">
                      <a16:colId xmlns:a16="http://schemas.microsoft.com/office/drawing/2014/main" val="731190006"/>
                    </a:ext>
                  </a:extLst>
                </a:gridCol>
                <a:gridCol w="5303837">
                  <a:extLst>
                    <a:ext uri="{9D8B030D-6E8A-4147-A177-3AD203B41FA5}">
                      <a16:colId xmlns:a16="http://schemas.microsoft.com/office/drawing/2014/main" val="2416872005"/>
                    </a:ext>
                  </a:extLst>
                </a:gridCol>
              </a:tblGrid>
              <a:tr h="51807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NO</a:t>
                      </a:r>
                      <a:r>
                        <a:rPr kumimoji="0" lang="en-US" altLang="zh-CN" sz="2800" b="1" i="0" u="none" strike="noStrike" cap="none" normalizeH="0" baseline="-25000">
                          <a:ln>
                            <a:noFill/>
                          </a:ln>
                          <a:solidFill>
                            <a:srgbClr val="FFFFFF"/>
                          </a:solidFill>
                          <a:effectLst/>
                          <a:latin typeface="华文楷体" panose="02010600040101010101" pitchFamily="2" charset="-122"/>
                          <a:ea typeface="华文楷体" panose="02010600040101010101" pitchFamily="2" charset="-122"/>
                        </a:rPr>
                        <a:t>2</a:t>
                      </a:r>
                      <a:r>
                        <a:rPr kumimoji="0" lang="zh-CN" altLang="en-US"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a:t>
                      </a:r>
                      <a:r>
                        <a:rPr kumimoji="0" lang="en-US" altLang="zh-CN"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10</a:t>
                      </a:r>
                      <a:r>
                        <a:rPr kumimoji="0" lang="en-US" altLang="zh-CN" sz="2800" b="1" i="0" u="none" strike="noStrike" cap="none" normalizeH="0" baseline="30000">
                          <a:ln>
                            <a:noFill/>
                          </a:ln>
                          <a:solidFill>
                            <a:srgbClr val="FFFFFF"/>
                          </a:solidFill>
                          <a:effectLst/>
                          <a:latin typeface="华文楷体" panose="02010600040101010101" pitchFamily="2" charset="-122"/>
                          <a:ea typeface="华文楷体" panose="02010600040101010101" pitchFamily="2" charset="-122"/>
                        </a:rPr>
                        <a:t>-6</a:t>
                      </a:r>
                      <a:r>
                        <a:rPr kumimoji="0" lang="zh-CN" altLang="en-US"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rPr>
                        <a:t>对人体健康的影响</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2768008"/>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1</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闻到臭味</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661135742"/>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5</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闻到强臭味</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723727755"/>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10-15</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10min</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眼、鼻受到刺激</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683451153"/>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50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1min</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内人呼吸困难</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031696353"/>
                  </a:ext>
                </a:extLst>
              </a:tr>
              <a:tr h="71902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80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3min</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感到胸痛、恶心</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620758183"/>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100-150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在</a:t>
                      </a: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30-60min</a:t>
                      </a: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内死亡</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285819048"/>
                  </a:ext>
                </a:extLst>
              </a:tr>
              <a:tr h="4571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250</a:t>
                      </a:r>
                      <a:endPar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很快死亡</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760190668"/>
                  </a:ext>
                </a:extLst>
              </a:tr>
            </a:tbl>
          </a:graphicData>
        </a:graphic>
      </p:graphicFrame>
    </p:spTree>
  </p:cSld>
  <p:clrMapOvr>
    <a:masterClrMapping/>
  </p:clrMapOvr>
  <p:transition spd="slow" advTm="637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Box 3">
            <a:extLst>
              <a:ext uri="{FF2B5EF4-FFF2-40B4-BE49-F238E27FC236}">
                <a16:creationId xmlns:a16="http://schemas.microsoft.com/office/drawing/2014/main" id="{FEBF0C42-15B5-4E6D-A147-3EA682357B2D}"/>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53955" name="灯片编号占位符 2">
            <a:extLst>
              <a:ext uri="{FF2B5EF4-FFF2-40B4-BE49-F238E27FC236}">
                <a16:creationId xmlns:a16="http://schemas.microsoft.com/office/drawing/2014/main" id="{E8ED908F-AF25-4611-8427-B04C2CC5C8EA}"/>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6747659-798F-4E01-A4C7-985A99699F43}" type="slidenum">
              <a:rPr lang="zh-CN" altLang="en-US" sz="1600" b="1">
                <a:solidFill>
                  <a:srgbClr val="898989"/>
                </a:solidFill>
              </a:rPr>
              <a:pPr>
                <a:spcBef>
                  <a:spcPct val="0"/>
                </a:spcBef>
                <a:buFontTx/>
                <a:buNone/>
              </a:pPr>
              <a:t>24</a:t>
            </a:fld>
            <a:endParaRPr lang="zh-CN" altLang="en-US" sz="1200" b="1">
              <a:solidFill>
                <a:srgbClr val="898989"/>
              </a:solidFill>
            </a:endParaRPr>
          </a:p>
        </p:txBody>
      </p:sp>
      <p:sp>
        <p:nvSpPr>
          <p:cNvPr id="253956" name="TextBox 7">
            <a:extLst>
              <a:ext uri="{FF2B5EF4-FFF2-40B4-BE49-F238E27FC236}">
                <a16:creationId xmlns:a16="http://schemas.microsoft.com/office/drawing/2014/main" id="{75BECBBC-8456-4C5D-9927-0AE0BC5FF03C}"/>
              </a:ext>
            </a:extLst>
          </p:cNvPr>
          <p:cNvSpPr txBox="1">
            <a:spLocks noChangeArrowheads="1"/>
          </p:cNvSpPr>
          <p:nvPr/>
        </p:nvSpPr>
        <p:spPr bwMode="auto">
          <a:xfrm>
            <a:off x="2117725" y="206375"/>
            <a:ext cx="5291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sz="3600">
                <a:latin typeface="华文楷体" panose="02010600040101010101" pitchFamily="2" charset="-122"/>
                <a:ea typeface="华文楷体" panose="02010600040101010101" pitchFamily="2" charset="-122"/>
                <a:cs typeface="Times New Roman" panose="02020603050405020304" pitchFamily="18" charset="0"/>
              </a:rPr>
              <a:t>突发性严重大气污染事故</a:t>
            </a:r>
            <a:endParaRPr lang="en-US" altLang="zh-CN" sz="360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53957" name="图片 2">
            <a:extLst>
              <a:ext uri="{FF2B5EF4-FFF2-40B4-BE49-F238E27FC236}">
                <a16:creationId xmlns:a16="http://schemas.microsoft.com/office/drawing/2014/main" id="{C8B5E305-C2D8-4BBC-B99D-1BE0C38A05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852488"/>
            <a:ext cx="5999162" cy="474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8" name="TextBox 7">
            <a:extLst>
              <a:ext uri="{FF2B5EF4-FFF2-40B4-BE49-F238E27FC236}">
                <a16:creationId xmlns:a16="http://schemas.microsoft.com/office/drawing/2014/main" id="{8240D81C-0D86-4435-AEA6-B7E04B844898}"/>
              </a:ext>
            </a:extLst>
          </p:cNvPr>
          <p:cNvSpPr txBox="1">
            <a:spLocks noChangeArrowheads="1"/>
          </p:cNvSpPr>
          <p:nvPr/>
        </p:nvSpPr>
        <p:spPr bwMode="auto">
          <a:xfrm>
            <a:off x="798513" y="5662613"/>
            <a:ext cx="7929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1952</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12</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月伦敦烟雾事件中死亡人数与大气中烟尘和二氧化硫浓度的相关性</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Box 3">
            <a:extLst>
              <a:ext uri="{FF2B5EF4-FFF2-40B4-BE49-F238E27FC236}">
                <a16:creationId xmlns:a16="http://schemas.microsoft.com/office/drawing/2014/main" id="{1208E5DB-9749-4D27-8988-236552720FB5}"/>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56003" name="灯片编号占位符 2">
            <a:extLst>
              <a:ext uri="{FF2B5EF4-FFF2-40B4-BE49-F238E27FC236}">
                <a16:creationId xmlns:a16="http://schemas.microsoft.com/office/drawing/2014/main" id="{D78ECE8C-AA7C-4408-8F39-BFE76F947D1E}"/>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98EDDF-4040-41F3-9ACE-A24107626D39}" type="slidenum">
              <a:rPr lang="zh-CN" altLang="en-US" sz="1600" b="1">
                <a:solidFill>
                  <a:srgbClr val="898989"/>
                </a:solidFill>
              </a:rPr>
              <a:pPr>
                <a:spcBef>
                  <a:spcPct val="0"/>
                </a:spcBef>
                <a:buFontTx/>
                <a:buNone/>
              </a:pPr>
              <a:t>25</a:t>
            </a:fld>
            <a:endParaRPr lang="zh-CN" altLang="en-US" sz="1200" b="1">
              <a:solidFill>
                <a:srgbClr val="898989"/>
              </a:solidFill>
            </a:endParaRPr>
          </a:p>
        </p:txBody>
      </p:sp>
      <p:sp>
        <p:nvSpPr>
          <p:cNvPr id="9" name="TextBox 7">
            <a:extLst>
              <a:ext uri="{FF2B5EF4-FFF2-40B4-BE49-F238E27FC236}">
                <a16:creationId xmlns:a16="http://schemas.microsoft.com/office/drawing/2014/main" id="{972DF2F0-5571-4948-A718-879B1E94386E}"/>
              </a:ext>
            </a:extLst>
          </p:cNvPr>
          <p:cNvSpPr txBox="1">
            <a:spLocks noChangeArrowheads="1"/>
          </p:cNvSpPr>
          <p:nvPr/>
        </p:nvSpPr>
        <p:spPr bwMode="auto">
          <a:xfrm>
            <a:off x="563563" y="1052513"/>
            <a:ext cx="842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对器物和材料的影响</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56005" name="TextBox 7">
            <a:extLst>
              <a:ext uri="{FF2B5EF4-FFF2-40B4-BE49-F238E27FC236}">
                <a16:creationId xmlns:a16="http://schemas.microsoft.com/office/drawing/2014/main" id="{CE7792A1-1DE4-4589-83B4-2D00723968C1}"/>
              </a:ext>
            </a:extLst>
          </p:cNvPr>
          <p:cNvSpPr txBox="1">
            <a:spLocks noChangeArrowheads="1"/>
          </p:cNvSpPr>
          <p:nvPr/>
        </p:nvSpPr>
        <p:spPr bwMode="auto">
          <a:xfrm>
            <a:off x="554038" y="365125"/>
            <a:ext cx="84248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对植物健康的影响</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 name="TextBox 7">
            <a:extLst>
              <a:ext uri="{FF2B5EF4-FFF2-40B4-BE49-F238E27FC236}">
                <a16:creationId xmlns:a16="http://schemas.microsoft.com/office/drawing/2014/main" id="{25DC24B1-F43D-4935-B60E-11D4640867A9}"/>
              </a:ext>
            </a:extLst>
          </p:cNvPr>
          <p:cNvSpPr txBox="1">
            <a:spLocks noChangeArrowheads="1"/>
          </p:cNvSpPr>
          <p:nvPr/>
        </p:nvSpPr>
        <p:spPr bwMode="auto">
          <a:xfrm>
            <a:off x="571500" y="1752600"/>
            <a:ext cx="842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4.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对大气能见度的影响</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TextBox 7">
            <a:extLst>
              <a:ext uri="{FF2B5EF4-FFF2-40B4-BE49-F238E27FC236}">
                <a16:creationId xmlns:a16="http://schemas.microsoft.com/office/drawing/2014/main" id="{A9C8B9D9-91ED-426F-8D3A-FF2210D59471}"/>
              </a:ext>
            </a:extLst>
          </p:cNvPr>
          <p:cNvSpPr txBox="1">
            <a:spLocks noChangeArrowheads="1"/>
          </p:cNvSpPr>
          <p:nvPr/>
        </p:nvSpPr>
        <p:spPr bwMode="auto">
          <a:xfrm>
            <a:off x="571500" y="2455863"/>
            <a:ext cx="78486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Wingdings" panose="05000000000000000000" pitchFamily="2" charset="2"/>
              <a:buChar char="Ø"/>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对大气能见度或清晰度有影响的污染物，一般应是气溶胶粒子，能通过大气反应生成气溶胶粒子的气体或有色气体，包括：</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总悬浮颗粒物（</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TSP</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SO</a:t>
            </a:r>
            <a:r>
              <a:rPr lang="en-US" altLang="zh-CN" sz="2400" baseline="-2500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和其他气态含硫化合物，在大气中以较大反应速率生成硫酸盐和硫酸气溶胶粒子</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NO</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NO</a:t>
            </a:r>
            <a:r>
              <a:rPr lang="en-US" altLang="zh-CN" sz="2400" baseline="-2500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，在大气中反应生成硝酸盐和硝酸气溶胶粒子</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光化学烟雾，反应生成亚微米的气溶胶粒子</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灯片编号占位符 2">
            <a:extLst>
              <a:ext uri="{FF2B5EF4-FFF2-40B4-BE49-F238E27FC236}">
                <a16:creationId xmlns:a16="http://schemas.microsoft.com/office/drawing/2014/main" id="{F1EED4B4-0569-4D4B-8A09-CC412EBFCAC5}"/>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939D62C-BFC2-4106-ACE4-710560E11680}" type="slidenum">
              <a:rPr lang="zh-CN" altLang="en-US" sz="1600" b="1">
                <a:solidFill>
                  <a:srgbClr val="898989"/>
                </a:solidFill>
              </a:rPr>
              <a:pPr>
                <a:spcBef>
                  <a:spcPct val="0"/>
                </a:spcBef>
                <a:buFontTx/>
                <a:buNone/>
              </a:pPr>
              <a:t>26</a:t>
            </a:fld>
            <a:endParaRPr lang="zh-CN" altLang="en-US" sz="1200" b="1">
              <a:solidFill>
                <a:srgbClr val="898989"/>
              </a:solidFill>
            </a:endParaRPr>
          </a:p>
        </p:txBody>
      </p:sp>
      <p:sp>
        <p:nvSpPr>
          <p:cNvPr id="258051" name="TextBox 7">
            <a:extLst>
              <a:ext uri="{FF2B5EF4-FFF2-40B4-BE49-F238E27FC236}">
                <a16:creationId xmlns:a16="http://schemas.microsoft.com/office/drawing/2014/main" id="{BFC8E268-D54E-49A4-B143-57D2D4A8BCA6}"/>
              </a:ext>
            </a:extLst>
          </p:cNvPr>
          <p:cNvSpPr txBox="1">
            <a:spLocks noChangeArrowheads="1"/>
          </p:cNvSpPr>
          <p:nvPr/>
        </p:nvSpPr>
        <p:spPr bwMode="auto">
          <a:xfrm>
            <a:off x="468313" y="512763"/>
            <a:ext cx="82073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Wingdings" panose="05000000000000000000" pitchFamily="2" charset="2"/>
              <a:buChar char="Ø"/>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能见度与大气颗粒物浓度的关系</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The most widely used equation for estimating visibility is the Koschmeider equation:</a:t>
            </a:r>
          </a:p>
          <a:p>
            <a:pPr eaLnBrk="1" hangingPunct="1">
              <a:lnSpc>
                <a:spcPct val="150000"/>
              </a:lnSpc>
              <a:spcBef>
                <a:spcPts val="600"/>
              </a:spcBef>
              <a:buFont typeface="Arial" panose="020B0604020202020204" pitchFamily="34" charset="0"/>
              <a:buNone/>
            </a:pP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where L</a:t>
            </a:r>
            <a:r>
              <a:rPr lang="en-US" altLang="zh-CN" sz="2400" baseline="-25000">
                <a:latin typeface="华文楷体" panose="02010600040101010101" pitchFamily="2" charset="-122"/>
                <a:ea typeface="华文楷体" panose="02010600040101010101" pitchFamily="2" charset="-122"/>
                <a:cs typeface="Times New Roman" panose="02020603050405020304" pitchFamily="18" charset="0"/>
              </a:rPr>
              <a:t>V</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 is the visual range, the distance at which an average person can barely distinguish a dark object (such as a mountain or skyscraper) against the sky. The equation is an approximation, based on an average set of atmospheric particles.        </a:t>
            </a:r>
          </a:p>
        </p:txBody>
      </p:sp>
      <p:graphicFrame>
        <p:nvGraphicFramePr>
          <p:cNvPr id="258052" name="对象 1">
            <a:extLst>
              <a:ext uri="{FF2B5EF4-FFF2-40B4-BE49-F238E27FC236}">
                <a16:creationId xmlns:a16="http://schemas.microsoft.com/office/drawing/2014/main" id="{6C94D28E-34B8-40CB-99FD-93AF65BDED35}"/>
              </a:ext>
            </a:extLst>
          </p:cNvPr>
          <p:cNvGraphicFramePr>
            <a:graphicFrameLocks noChangeAspect="1"/>
          </p:cNvGraphicFramePr>
          <p:nvPr/>
        </p:nvGraphicFramePr>
        <p:xfrm>
          <a:off x="2247900" y="2565400"/>
          <a:ext cx="4648200" cy="1008063"/>
        </p:xfrm>
        <a:graphic>
          <a:graphicData uri="http://schemas.openxmlformats.org/presentationml/2006/ole">
            <mc:AlternateContent xmlns:mc="http://schemas.openxmlformats.org/markup-compatibility/2006">
              <mc:Choice xmlns:v="urn:schemas-microsoft-com:vml" Requires="v">
                <p:oleObj spid="_x0000_s258063" name="Equation" r:id="rId4" imgW="2108200" imgH="457200" progId="Equation.KSEE3">
                  <p:embed/>
                </p:oleObj>
              </mc:Choice>
              <mc:Fallback>
                <p:oleObj name="Equation" r:id="rId4" imgW="2108200" imgH="457200" progId="Equation.KSEE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900" y="2565400"/>
                        <a:ext cx="46482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advTm="637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灯片编号占位符 2">
            <a:extLst>
              <a:ext uri="{FF2B5EF4-FFF2-40B4-BE49-F238E27FC236}">
                <a16:creationId xmlns:a16="http://schemas.microsoft.com/office/drawing/2014/main" id="{F3720550-B5AE-4A68-A208-14D7A5978C4C}"/>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B4DC64-7C36-482D-84C2-4C9BCD3FE5F6}" type="slidenum">
              <a:rPr lang="zh-CN" altLang="en-US" sz="1600" b="1">
                <a:solidFill>
                  <a:srgbClr val="898989"/>
                </a:solidFill>
              </a:rPr>
              <a:pPr>
                <a:spcBef>
                  <a:spcPct val="0"/>
                </a:spcBef>
                <a:buFontTx/>
                <a:buNone/>
              </a:pPr>
              <a:t>27</a:t>
            </a:fld>
            <a:endParaRPr lang="zh-CN" altLang="en-US" sz="1200" b="1">
              <a:solidFill>
                <a:srgbClr val="898989"/>
              </a:solidFill>
            </a:endParaRPr>
          </a:p>
        </p:txBody>
      </p:sp>
      <p:sp>
        <p:nvSpPr>
          <p:cNvPr id="12" name="TextBox 7">
            <a:extLst>
              <a:ext uri="{FF2B5EF4-FFF2-40B4-BE49-F238E27FC236}">
                <a16:creationId xmlns:a16="http://schemas.microsoft.com/office/drawing/2014/main" id="{F46C44C2-1B37-4CD8-B2AD-82481FD94892}"/>
              </a:ext>
            </a:extLst>
          </p:cNvPr>
          <p:cNvSpPr txBox="1">
            <a:spLocks noChangeArrowheads="1"/>
          </p:cNvSpPr>
          <p:nvPr/>
        </p:nvSpPr>
        <p:spPr bwMode="auto">
          <a:xfrm>
            <a:off x="468313" y="1125538"/>
            <a:ext cx="8207375"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中华人民共和国大气污染防治法</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1987</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9</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日由第六届全国人大常委会第</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22</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次会议通过，</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1988</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6</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日起执行（煤烟型污染）</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1995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29</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日，第八届全国人大常委会第</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次会议对该发进行了修订</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2000</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29</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日，对该法再次修订</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2015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29</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2018</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26</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60100" name="TextBox 7">
            <a:extLst>
              <a:ext uri="{FF2B5EF4-FFF2-40B4-BE49-F238E27FC236}">
                <a16:creationId xmlns:a16="http://schemas.microsoft.com/office/drawing/2014/main" id="{8A6D4B3A-D782-44FC-AB27-79A0EC877F28}"/>
              </a:ext>
            </a:extLst>
          </p:cNvPr>
          <p:cNvSpPr txBox="1">
            <a:spLocks noChangeArrowheads="1"/>
          </p:cNvSpPr>
          <p:nvPr/>
        </p:nvSpPr>
        <p:spPr bwMode="auto">
          <a:xfrm>
            <a:off x="1619250" y="338138"/>
            <a:ext cx="842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sz="2800">
                <a:latin typeface="华文楷体" panose="02010600040101010101" pitchFamily="2" charset="-122"/>
                <a:ea typeface="华文楷体" panose="02010600040101010101" pitchFamily="2" charset="-122"/>
                <a:cs typeface="Times New Roman" panose="02020603050405020304" pitchFamily="18" charset="0"/>
              </a:rPr>
              <a:t>三</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大气污染防治法规与标准体系</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灯片编号占位符 2">
            <a:extLst>
              <a:ext uri="{FF2B5EF4-FFF2-40B4-BE49-F238E27FC236}">
                <a16:creationId xmlns:a16="http://schemas.microsoft.com/office/drawing/2014/main" id="{9150FBA8-45E5-4C0F-A9B7-95BD6486985F}"/>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B0300DC-D933-4F1B-8C65-1A1B9926A117}" type="slidenum">
              <a:rPr lang="zh-CN" altLang="en-US" sz="1600" b="1">
                <a:solidFill>
                  <a:srgbClr val="898989"/>
                </a:solidFill>
              </a:rPr>
              <a:pPr>
                <a:spcBef>
                  <a:spcPct val="0"/>
                </a:spcBef>
                <a:buFontTx/>
                <a:buNone/>
              </a:pPr>
              <a:t>28</a:t>
            </a:fld>
            <a:endParaRPr lang="zh-CN" altLang="en-US" sz="1200" b="1">
              <a:solidFill>
                <a:srgbClr val="898989"/>
              </a:solidFill>
            </a:endParaRPr>
          </a:p>
        </p:txBody>
      </p:sp>
      <p:sp>
        <p:nvSpPr>
          <p:cNvPr id="262147" name="TextBox 7">
            <a:extLst>
              <a:ext uri="{FF2B5EF4-FFF2-40B4-BE49-F238E27FC236}">
                <a16:creationId xmlns:a16="http://schemas.microsoft.com/office/drawing/2014/main" id="{F6820413-4D1F-460E-99B1-F7B87E160D66}"/>
              </a:ext>
            </a:extLst>
          </p:cNvPr>
          <p:cNvSpPr txBox="1">
            <a:spLocks noChangeArrowheads="1"/>
          </p:cNvSpPr>
          <p:nvPr/>
        </p:nvSpPr>
        <p:spPr bwMode="auto">
          <a:xfrm>
            <a:off x="900113" y="692150"/>
            <a:ext cx="74168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1995</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8</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29</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日修改后的大气污染防治法，在控制大气污染，改善大气环境质量方面起到了积极的作用：</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强化了酸雨和二氧化硫污染控制</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推动了煤炭的清洁利用</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加快了淘汰严重污染大气的落后工艺和设备的步伐</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开始停止生产和使用无铅汽油</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法规实施后，一些地区依法强化环境管理，大气环境质量确实得到了改善</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灯片编号占位符 2">
            <a:extLst>
              <a:ext uri="{FF2B5EF4-FFF2-40B4-BE49-F238E27FC236}">
                <a16:creationId xmlns:a16="http://schemas.microsoft.com/office/drawing/2014/main" id="{37F3B6F4-93FF-46C3-872D-C183BD4631F9}"/>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24341D3-D6FE-4ECC-A3A2-F98C657F9E4D}" type="slidenum">
              <a:rPr lang="zh-CN" altLang="en-US" sz="1600" b="1">
                <a:solidFill>
                  <a:srgbClr val="898989"/>
                </a:solidFill>
              </a:rPr>
              <a:pPr>
                <a:spcBef>
                  <a:spcPct val="0"/>
                </a:spcBef>
                <a:buFontTx/>
                <a:buNone/>
              </a:pPr>
              <a:t>29</a:t>
            </a:fld>
            <a:endParaRPr lang="zh-CN" altLang="en-US" sz="1200" b="1">
              <a:solidFill>
                <a:srgbClr val="898989"/>
              </a:solidFill>
            </a:endParaRPr>
          </a:p>
        </p:txBody>
      </p:sp>
      <p:sp>
        <p:nvSpPr>
          <p:cNvPr id="12" name="TextBox 7">
            <a:extLst>
              <a:ext uri="{FF2B5EF4-FFF2-40B4-BE49-F238E27FC236}">
                <a16:creationId xmlns:a16="http://schemas.microsoft.com/office/drawing/2014/main" id="{91C30636-7B37-48E6-8FC8-0044C5C6432E}"/>
              </a:ext>
            </a:extLst>
          </p:cNvPr>
          <p:cNvSpPr txBox="1">
            <a:spLocks noChangeArrowheads="1"/>
          </p:cNvSpPr>
          <p:nvPr/>
        </p:nvSpPr>
        <p:spPr bwMode="auto">
          <a:xfrm>
            <a:off x="684213" y="549275"/>
            <a:ext cx="7704137" cy="553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Font typeface="Arial" panose="020B0604020202020204" pitchFamily="34" charset="0"/>
              <a:buNone/>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但未能有效地遏制大气环境质量的恶化：</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大气污染形势仍然十分严峻，大多数城市还处于比较严重的污染程度</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缺少推动煤炭清洁利用的法律措施，燃煤污染仍然没有得到有效遏制</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大中城市机动车排气污染正在迅速增加</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大多数城市扬尘污染突出</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大气污染物排放总量居高不下，缺少有效的法律措施</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现行法律的法律责任部分内容偏少，力度不够</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2">
            <a:extLst>
              <a:ext uri="{FF2B5EF4-FFF2-40B4-BE49-F238E27FC236}">
                <a16:creationId xmlns:a16="http://schemas.microsoft.com/office/drawing/2014/main" id="{9F0C35F5-4F41-4960-AD0F-805F4C23D8CC}"/>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6CE74E5-71E3-4744-9CB6-D8DA08AEF196}" type="slidenum">
              <a:rPr lang="zh-CN" altLang="en-US" sz="1600" b="1">
                <a:solidFill>
                  <a:srgbClr val="898989"/>
                </a:solidFill>
              </a:rPr>
              <a:pPr>
                <a:spcBef>
                  <a:spcPct val="0"/>
                </a:spcBef>
                <a:buFontTx/>
                <a:buNone/>
              </a:pPr>
              <a:t>3</a:t>
            </a:fld>
            <a:endParaRPr lang="zh-CN" altLang="en-US" sz="1200" b="1">
              <a:solidFill>
                <a:srgbClr val="898989"/>
              </a:solidFill>
            </a:endParaRPr>
          </a:p>
        </p:txBody>
      </p:sp>
      <p:sp>
        <p:nvSpPr>
          <p:cNvPr id="208899" name="TextBox 7">
            <a:extLst>
              <a:ext uri="{FF2B5EF4-FFF2-40B4-BE49-F238E27FC236}">
                <a16:creationId xmlns:a16="http://schemas.microsoft.com/office/drawing/2014/main" id="{7E154A64-8F76-4BFA-9DA4-C974AC4D7242}"/>
              </a:ext>
            </a:extLst>
          </p:cNvPr>
          <p:cNvSpPr txBox="1">
            <a:spLocks noChangeArrowheads="1"/>
          </p:cNvSpPr>
          <p:nvPr/>
        </p:nvSpPr>
        <p:spPr bwMode="auto">
          <a:xfrm>
            <a:off x="250825" y="260350"/>
            <a:ext cx="77041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Tx/>
              <a:buAutoNum type="ea1JpnChsDbPeriod"/>
            </a:pP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大气污染及其分类</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8900" name="TextBox 7">
            <a:extLst>
              <a:ext uri="{FF2B5EF4-FFF2-40B4-BE49-F238E27FC236}">
                <a16:creationId xmlns:a16="http://schemas.microsoft.com/office/drawing/2014/main" id="{56BD29B0-EDA6-4B14-A939-73294D37B9EB}"/>
              </a:ext>
            </a:extLst>
          </p:cNvPr>
          <p:cNvSpPr txBox="1">
            <a:spLocks noChangeArrowheads="1"/>
          </p:cNvSpPr>
          <p:nvPr/>
        </p:nvSpPr>
        <p:spPr bwMode="auto">
          <a:xfrm>
            <a:off x="395288" y="849313"/>
            <a:ext cx="84248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1. </a:t>
            </a:r>
            <a:r>
              <a:rPr lang="zh-CN" altLang="en-US">
                <a:latin typeface="华文楷体" panose="02010600040101010101" pitchFamily="2" charset="-122"/>
                <a:ea typeface="华文楷体" panose="02010600040101010101" pitchFamily="2" charset="-122"/>
                <a:cs typeface="Times New Roman" panose="02020603050405020304" pitchFamily="18" charset="0"/>
              </a:rPr>
              <a:t>大气圈及大气组成（重点对流层和平流层）</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08901" name="图片 3">
            <a:extLst>
              <a:ext uri="{FF2B5EF4-FFF2-40B4-BE49-F238E27FC236}">
                <a16:creationId xmlns:a16="http://schemas.microsoft.com/office/drawing/2014/main" id="{F916D13E-FC35-43C5-A4D3-44CE684814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531938"/>
            <a:ext cx="7126287"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灯片编号占位符 2">
            <a:extLst>
              <a:ext uri="{FF2B5EF4-FFF2-40B4-BE49-F238E27FC236}">
                <a16:creationId xmlns:a16="http://schemas.microsoft.com/office/drawing/2014/main" id="{720E90A0-13C1-4E97-999B-98A741F7D745}"/>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80405DF-13FC-4B37-8BE5-140C4F4D04FD}" type="slidenum">
              <a:rPr lang="zh-CN" altLang="en-US" sz="1600" b="1">
                <a:solidFill>
                  <a:srgbClr val="898989"/>
                </a:solidFill>
              </a:rPr>
              <a:pPr>
                <a:spcBef>
                  <a:spcPct val="0"/>
                </a:spcBef>
                <a:buFontTx/>
                <a:buNone/>
              </a:pPr>
              <a:t>30</a:t>
            </a:fld>
            <a:endParaRPr lang="zh-CN" altLang="en-US" sz="1200" b="1">
              <a:solidFill>
                <a:srgbClr val="898989"/>
              </a:solidFill>
            </a:endParaRPr>
          </a:p>
        </p:txBody>
      </p:sp>
      <p:sp>
        <p:nvSpPr>
          <p:cNvPr id="12" name="TextBox 7">
            <a:extLst>
              <a:ext uri="{FF2B5EF4-FFF2-40B4-BE49-F238E27FC236}">
                <a16:creationId xmlns:a16="http://schemas.microsoft.com/office/drawing/2014/main" id="{9D3100E5-1F40-45CE-B53C-115F9C729063}"/>
              </a:ext>
            </a:extLst>
          </p:cNvPr>
          <p:cNvSpPr txBox="1">
            <a:spLocks noChangeArrowheads="1"/>
          </p:cNvSpPr>
          <p:nvPr/>
        </p:nvSpPr>
        <p:spPr bwMode="auto">
          <a:xfrm>
            <a:off x="323850" y="115888"/>
            <a:ext cx="856932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2000</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年第二次修订的指导思想：</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面对现实，对我国以煤为主的能源结构短期难以改变的现状以及经济条件给予充分考虑；</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针对要害，主要是针对煤、机动车、扬尘等造成的大气污染；</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抓住重点，主要是抓住重点城市、重点区域；</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在禁止超标排放、按排污量收费，以及总量控制和排污许可证方面取得重大突破；</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TextBox 7">
            <a:extLst>
              <a:ext uri="{FF2B5EF4-FFF2-40B4-BE49-F238E27FC236}">
                <a16:creationId xmlns:a16="http://schemas.microsoft.com/office/drawing/2014/main" id="{0FB6A901-F0DA-45AF-83D8-3D6C7D85796A}"/>
              </a:ext>
            </a:extLst>
          </p:cNvPr>
          <p:cNvSpPr txBox="1">
            <a:spLocks noChangeArrowheads="1"/>
          </p:cNvSpPr>
          <p:nvPr/>
        </p:nvSpPr>
        <p:spPr bwMode="auto">
          <a:xfrm>
            <a:off x="355600" y="4460875"/>
            <a:ext cx="85693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2000</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大气污染防治法</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：主要包括大气污染防治的监督管理、防治燃煤产生的大气污染、防治机动车船排放污染、防治废气、尘和恶臭污染以及法律责任等。</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灯片编号占位符 2">
            <a:extLst>
              <a:ext uri="{FF2B5EF4-FFF2-40B4-BE49-F238E27FC236}">
                <a16:creationId xmlns:a16="http://schemas.microsoft.com/office/drawing/2014/main" id="{9A24093D-7327-4C1B-A347-E3E40006A897}"/>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CA712E-C014-43F5-8BEE-667B12E06B7D}" type="slidenum">
              <a:rPr lang="zh-CN" altLang="en-US" sz="1600" b="1">
                <a:solidFill>
                  <a:srgbClr val="898989"/>
                </a:solidFill>
              </a:rPr>
              <a:pPr>
                <a:spcBef>
                  <a:spcPct val="0"/>
                </a:spcBef>
                <a:buFontTx/>
                <a:buNone/>
              </a:pPr>
              <a:t>31</a:t>
            </a:fld>
            <a:endParaRPr lang="zh-CN" altLang="en-US" sz="1200" b="1">
              <a:solidFill>
                <a:srgbClr val="898989"/>
              </a:solidFill>
            </a:endParaRPr>
          </a:p>
        </p:txBody>
      </p:sp>
      <p:sp>
        <p:nvSpPr>
          <p:cNvPr id="268291" name="TextBox 7">
            <a:extLst>
              <a:ext uri="{FF2B5EF4-FFF2-40B4-BE49-F238E27FC236}">
                <a16:creationId xmlns:a16="http://schemas.microsoft.com/office/drawing/2014/main" id="{DB2600AC-E4EC-44D6-B127-AA5B0AD66A6D}"/>
              </a:ext>
            </a:extLst>
          </p:cNvPr>
          <p:cNvSpPr txBox="1">
            <a:spLocks noChangeArrowheads="1"/>
          </p:cNvSpPr>
          <p:nvPr/>
        </p:nvSpPr>
        <p:spPr bwMode="auto">
          <a:xfrm>
            <a:off x="627063" y="404813"/>
            <a:ext cx="7632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2000</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大气污染防治法</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：大气污染物监测只包括</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二氧化硫</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二氧化氮</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PM10</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，三项指标，</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不能完全反映大气污染的实际情况</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，导致空气质量评价结构与公众直观感受有较大差距。</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TextBox 7">
            <a:extLst>
              <a:ext uri="{FF2B5EF4-FFF2-40B4-BE49-F238E27FC236}">
                <a16:creationId xmlns:a16="http://schemas.microsoft.com/office/drawing/2014/main" id="{FAB62EBF-0CBC-4667-9505-FDF439A6A945}"/>
              </a:ext>
            </a:extLst>
          </p:cNvPr>
          <p:cNvSpPr txBox="1">
            <a:spLocks noChangeArrowheads="1"/>
          </p:cNvSpPr>
          <p:nvPr/>
        </p:nvSpPr>
        <p:spPr bwMode="auto">
          <a:xfrm>
            <a:off x="612775" y="3141663"/>
            <a:ext cx="76469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2015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大气污染防治法</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：完善空气质量评价标准体系，增加</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细微颗粒物（</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PM2.5</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臭氧</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和</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一氧化碳</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等指标；</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协同控制多种大气污染物</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、强调</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大气污染防治的区域联防联控机制</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协调解决区域和城市</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大气污染防治</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灯片编号占位符 2">
            <a:extLst>
              <a:ext uri="{FF2B5EF4-FFF2-40B4-BE49-F238E27FC236}">
                <a16:creationId xmlns:a16="http://schemas.microsoft.com/office/drawing/2014/main" id="{D6F495C5-8281-49B3-A7EB-AF969A27CBF5}"/>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7AE0D80-1EF7-44E8-9515-940A7BF3B484}" type="slidenum">
              <a:rPr lang="zh-CN" altLang="en-US" sz="1600" b="1">
                <a:solidFill>
                  <a:srgbClr val="898989"/>
                </a:solidFill>
              </a:rPr>
              <a:pPr>
                <a:spcBef>
                  <a:spcPct val="0"/>
                </a:spcBef>
                <a:buFontTx/>
                <a:buNone/>
              </a:pPr>
              <a:t>32</a:t>
            </a:fld>
            <a:endParaRPr lang="zh-CN" altLang="en-US" sz="1200" b="1">
              <a:solidFill>
                <a:srgbClr val="898989"/>
              </a:solidFill>
            </a:endParaRPr>
          </a:p>
        </p:txBody>
      </p:sp>
      <p:sp>
        <p:nvSpPr>
          <p:cNvPr id="12" name="TextBox 7">
            <a:extLst>
              <a:ext uri="{FF2B5EF4-FFF2-40B4-BE49-F238E27FC236}">
                <a16:creationId xmlns:a16="http://schemas.microsoft.com/office/drawing/2014/main" id="{FCC27B6D-83E3-4915-9296-7B2117351C20}"/>
              </a:ext>
            </a:extLst>
          </p:cNvPr>
          <p:cNvSpPr txBox="1">
            <a:spLocks noChangeArrowheads="1"/>
          </p:cNvSpPr>
          <p:nvPr/>
        </p:nvSpPr>
        <p:spPr bwMode="auto">
          <a:xfrm>
            <a:off x="395288" y="376238"/>
            <a:ext cx="8461375" cy="609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2018</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26</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日</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大气污染防治法（</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2018</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年修正）</a:t>
            </a:r>
            <a:r>
              <a:rPr lang="en-US" altLang="zh-CN" sz="2400" b="1">
                <a:latin typeface="华文楷体" panose="02010600040101010101" pitchFamily="2" charset="-122"/>
                <a:ea typeface="华文楷体" panose="02010600040101010101" pitchFamily="2" charset="-122"/>
                <a:cs typeface="Times New Roman" panose="02020603050405020304" pitchFamily="18" charset="0"/>
              </a:rPr>
              <a:t>》</a:t>
            </a:r>
          </a:p>
          <a:p>
            <a:pPr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改善大气环境质量</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为目标，强化地方政府责任，加强考核和监督</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坚持源头治理</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，推动转变经济发展方式，优化产业结构和布局，调整能源结构，提供相关产品质量</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坚持问题导向</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，抓住主要矛盾，着力解决燃煤、机动车船等大气污染问题</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加强重点区域大气污染联合防治，</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完善重污染天气应对措施</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加大对大气环境违法行为的处罚力度</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加强监督强化政府责任</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灯片编号占位符 2">
            <a:extLst>
              <a:ext uri="{FF2B5EF4-FFF2-40B4-BE49-F238E27FC236}">
                <a16:creationId xmlns:a16="http://schemas.microsoft.com/office/drawing/2014/main" id="{C0B9A7CA-F480-428B-854A-5C559B2EE4C5}"/>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7937E20-1976-48D7-916B-05695BFFDB87}" type="slidenum">
              <a:rPr lang="zh-CN" altLang="en-US" sz="1600" b="1">
                <a:solidFill>
                  <a:srgbClr val="898989"/>
                </a:solidFill>
              </a:rPr>
              <a:pPr>
                <a:spcBef>
                  <a:spcPct val="0"/>
                </a:spcBef>
                <a:buFontTx/>
                <a:buNone/>
              </a:pPr>
              <a:t>33</a:t>
            </a:fld>
            <a:endParaRPr lang="zh-CN" altLang="en-US" sz="1200" b="1">
              <a:solidFill>
                <a:srgbClr val="898989"/>
              </a:solidFill>
            </a:endParaRPr>
          </a:p>
        </p:txBody>
      </p:sp>
      <p:sp>
        <p:nvSpPr>
          <p:cNvPr id="272387" name="TextBox 7">
            <a:extLst>
              <a:ext uri="{FF2B5EF4-FFF2-40B4-BE49-F238E27FC236}">
                <a16:creationId xmlns:a16="http://schemas.microsoft.com/office/drawing/2014/main" id="{E7AC19FD-C39A-4E37-B47F-131B7E6ABC80}"/>
              </a:ext>
            </a:extLst>
          </p:cNvPr>
          <p:cNvSpPr txBox="1">
            <a:spLocks noChangeArrowheads="1"/>
          </p:cNvSpPr>
          <p:nvPr/>
        </p:nvSpPr>
        <p:spPr bwMode="auto">
          <a:xfrm>
            <a:off x="287338" y="119063"/>
            <a:ext cx="8785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Calibri" panose="020F0502020204030204" pitchFamily="34" charset="0"/>
              <a:buAutoNum type="arabicPeriod" startAt="2"/>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环境空气质量标准（</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GB3095-2012</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2016</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年</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月</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日起实行）</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E5F4455B-E698-4090-83AC-8E7494EDFE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162175"/>
            <a:ext cx="8135937"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9" name="TextBox 7">
            <a:extLst>
              <a:ext uri="{FF2B5EF4-FFF2-40B4-BE49-F238E27FC236}">
                <a16:creationId xmlns:a16="http://schemas.microsoft.com/office/drawing/2014/main" id="{F9BE0FB2-8FAC-4BE9-93F1-614315ED65CE}"/>
              </a:ext>
            </a:extLst>
          </p:cNvPr>
          <p:cNvSpPr txBox="1">
            <a:spLocks noChangeArrowheads="1"/>
          </p:cNvSpPr>
          <p:nvPr/>
        </p:nvSpPr>
        <p:spPr bwMode="auto">
          <a:xfrm>
            <a:off x="395288" y="788988"/>
            <a:ext cx="82089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buFont typeface="Arial" panose="020B0604020202020204" pitchFamily="34" charset="0"/>
              <a:buNone/>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      环境空气功能区分为两类：</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一类区</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为自然保护区、风景名胜区和其他需要特殊保护的区域；</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二类区</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为居住区、商业交通居民混合区、文化区、工业区和农村地区。</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灯片编号占位符 2">
            <a:extLst>
              <a:ext uri="{FF2B5EF4-FFF2-40B4-BE49-F238E27FC236}">
                <a16:creationId xmlns:a16="http://schemas.microsoft.com/office/drawing/2014/main" id="{FB84E04B-81E1-4FDA-AFBB-365631BC49B6}"/>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810A050-F62A-44BF-B532-A12913E1FEEC}" type="slidenum">
              <a:rPr lang="zh-CN" altLang="en-US" sz="1600" b="1">
                <a:solidFill>
                  <a:srgbClr val="898989"/>
                </a:solidFill>
              </a:rPr>
              <a:pPr>
                <a:spcBef>
                  <a:spcPct val="0"/>
                </a:spcBef>
                <a:buFontTx/>
                <a:buNone/>
              </a:pPr>
              <a:t>34</a:t>
            </a:fld>
            <a:endParaRPr lang="zh-CN" altLang="en-US" sz="1200" b="1">
              <a:solidFill>
                <a:srgbClr val="898989"/>
              </a:solidFill>
            </a:endParaRPr>
          </a:p>
        </p:txBody>
      </p:sp>
      <p:sp>
        <p:nvSpPr>
          <p:cNvPr id="12" name="TextBox 7">
            <a:extLst>
              <a:ext uri="{FF2B5EF4-FFF2-40B4-BE49-F238E27FC236}">
                <a16:creationId xmlns:a16="http://schemas.microsoft.com/office/drawing/2014/main" id="{AD82D9B6-A750-4C98-8075-00783ED32387}"/>
              </a:ext>
            </a:extLst>
          </p:cNvPr>
          <p:cNvSpPr txBox="1">
            <a:spLocks noChangeArrowheads="1"/>
          </p:cNvSpPr>
          <p:nvPr/>
        </p:nvSpPr>
        <p:spPr bwMode="auto">
          <a:xfrm>
            <a:off x="179388" y="3429000"/>
            <a:ext cx="82089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None/>
            </a:pP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空气质量指数（</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AQI</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    </a:t>
            </a:r>
          </a:p>
        </p:txBody>
      </p:sp>
      <p:pic>
        <p:nvPicPr>
          <p:cNvPr id="274436" name="图片 3">
            <a:extLst>
              <a:ext uri="{FF2B5EF4-FFF2-40B4-BE49-F238E27FC236}">
                <a16:creationId xmlns:a16="http://schemas.microsoft.com/office/drawing/2014/main" id="{ABC35B62-41A1-4202-9941-0AB09336AC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1963" y="260350"/>
            <a:ext cx="8072437"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654EFEEF-6E1A-4561-948E-BEE072BEA633}"/>
              </a:ext>
            </a:extLst>
          </p:cNvPr>
          <p:cNvSpPr txBox="1">
            <a:spLocks noChangeArrowheads="1"/>
          </p:cNvSpPr>
          <p:nvPr/>
        </p:nvSpPr>
        <p:spPr bwMode="auto">
          <a:xfrm>
            <a:off x="212725" y="4022725"/>
            <a:ext cx="82089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Arial" panose="020B0604020202020204" pitchFamily="34" charset="0"/>
              <a:buNone/>
            </a:pP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    空气质量指数就是根据环境空气质量标准和各项污染物对人体健康、生态、环境的影响，将常规监测的几种空气污染浓度</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简化成为单一的概念性指数值</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形式。针对单项污染物还规定了</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空气质量分指数</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4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灯片编号占位符 2">
            <a:extLst>
              <a:ext uri="{FF2B5EF4-FFF2-40B4-BE49-F238E27FC236}">
                <a16:creationId xmlns:a16="http://schemas.microsoft.com/office/drawing/2014/main" id="{44AFD670-4BE4-4035-B415-F67A89B335D4}"/>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8AA0469-02F3-4209-8214-5BEDBA984F10}" type="slidenum">
              <a:rPr lang="zh-CN" altLang="en-US" sz="1600" b="1">
                <a:solidFill>
                  <a:srgbClr val="898989"/>
                </a:solidFill>
              </a:rPr>
              <a:pPr>
                <a:spcBef>
                  <a:spcPct val="0"/>
                </a:spcBef>
                <a:buFontTx/>
                <a:buNone/>
              </a:pPr>
              <a:t>35</a:t>
            </a:fld>
            <a:endParaRPr lang="zh-CN" altLang="en-US" sz="1200" b="1">
              <a:solidFill>
                <a:srgbClr val="898989"/>
              </a:solidFill>
            </a:endParaRPr>
          </a:p>
        </p:txBody>
      </p:sp>
      <p:sp>
        <p:nvSpPr>
          <p:cNvPr id="276483" name="TextBox 7">
            <a:extLst>
              <a:ext uri="{FF2B5EF4-FFF2-40B4-BE49-F238E27FC236}">
                <a16:creationId xmlns:a16="http://schemas.microsoft.com/office/drawing/2014/main" id="{8C50B91F-0FA6-4465-8F9C-0760B5544303}"/>
              </a:ext>
            </a:extLst>
          </p:cNvPr>
          <p:cNvSpPr txBox="1">
            <a:spLocks noChangeArrowheads="1"/>
          </p:cNvSpPr>
          <p:nvPr/>
        </p:nvSpPr>
        <p:spPr bwMode="auto">
          <a:xfrm>
            <a:off x="468313" y="490538"/>
            <a:ext cx="8207375" cy="114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None/>
            </a:pP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参与空气质量评价的主要污染物为细颗粒物、可吸入颗粒物、二氧化硫、二氧化氮、臭氧、一氧化碳六项。</a:t>
            </a: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TextBox 7">
            <a:extLst>
              <a:ext uri="{FF2B5EF4-FFF2-40B4-BE49-F238E27FC236}">
                <a16:creationId xmlns:a16="http://schemas.microsoft.com/office/drawing/2014/main" id="{4DD6788F-F1E3-44D2-BC39-4A1701EE01BF}"/>
              </a:ext>
            </a:extLst>
          </p:cNvPr>
          <p:cNvSpPr txBox="1">
            <a:spLocks noChangeArrowheads="1"/>
          </p:cNvSpPr>
          <p:nvPr/>
        </p:nvSpPr>
        <p:spPr bwMode="auto">
          <a:xfrm>
            <a:off x="1331913" y="1989138"/>
            <a:ext cx="62293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Calibri" panose="020F050202020403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一级：空气污染指数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&lt;=50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优级</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Calibri" panose="020F050202020403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二级：空气污染指数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&lt;=100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良好</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Calibri" panose="020F050202020403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三级：空气污染指数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&lt;=150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轻度污染</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Calibri" panose="020F050202020403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四级：空气污染指数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&lt;=200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中度污染</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Calibri" panose="020F050202020403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五级：空气污染指数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&lt;=300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重度污染</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lnSpc>
                <a:spcPct val="150000"/>
              </a:lnSpc>
              <a:spcBef>
                <a:spcPts val="600"/>
              </a:spcBef>
              <a:buFont typeface="Calibri" panose="020F0502020204030204" pitchFamily="34" charset="0"/>
              <a:buAutoNum type="arabicPeriod"/>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六级：空气污染指数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&gt;=300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严重污染</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灯片编号占位符 2">
            <a:extLst>
              <a:ext uri="{FF2B5EF4-FFF2-40B4-BE49-F238E27FC236}">
                <a16:creationId xmlns:a16="http://schemas.microsoft.com/office/drawing/2014/main" id="{19C085E7-DDB1-4F54-9AE8-6E79AFD66066}"/>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45ECDE5-1278-4692-8A1F-9FF1934C786A}" type="slidenum">
              <a:rPr lang="zh-CN" altLang="en-US" sz="1600" b="1">
                <a:solidFill>
                  <a:srgbClr val="898989"/>
                </a:solidFill>
              </a:rPr>
              <a:pPr>
                <a:spcBef>
                  <a:spcPct val="0"/>
                </a:spcBef>
                <a:buFontTx/>
                <a:buNone/>
              </a:pPr>
              <a:t>36</a:t>
            </a:fld>
            <a:endParaRPr lang="zh-CN" altLang="en-US" sz="1200" b="1">
              <a:solidFill>
                <a:srgbClr val="898989"/>
              </a:solidFill>
            </a:endParaRPr>
          </a:p>
        </p:txBody>
      </p:sp>
      <p:graphicFrame>
        <p:nvGraphicFramePr>
          <p:cNvPr id="3" name="对象 2">
            <a:extLst>
              <a:ext uri="{FF2B5EF4-FFF2-40B4-BE49-F238E27FC236}">
                <a16:creationId xmlns:a16="http://schemas.microsoft.com/office/drawing/2014/main" id="{789FA61E-1296-4B6E-8D94-1F0D6F2FF332}"/>
              </a:ext>
            </a:extLst>
          </p:cNvPr>
          <p:cNvGraphicFramePr>
            <a:graphicFrameLocks noChangeAspect="1"/>
          </p:cNvGraphicFramePr>
          <p:nvPr/>
        </p:nvGraphicFramePr>
        <p:xfrm>
          <a:off x="1979613" y="3013075"/>
          <a:ext cx="5427662" cy="792163"/>
        </p:xfrm>
        <a:graphic>
          <a:graphicData uri="http://schemas.openxmlformats.org/presentationml/2006/ole">
            <mc:AlternateContent xmlns:mc="http://schemas.openxmlformats.org/markup-compatibility/2006">
              <mc:Choice xmlns:v="urn:schemas-microsoft-com:vml" Requires="v">
                <p:oleObj spid="_x0000_s278544" name="Equation" r:id="rId4" imgW="2959100" imgH="431800" progId="Equation.KSEE3">
                  <p:embed/>
                </p:oleObj>
              </mc:Choice>
              <mc:Fallback>
                <p:oleObj name="Equation" r:id="rId4" imgW="2959100" imgH="431800" progId="Equation.KSEE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013075"/>
                        <a:ext cx="54276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8532" name="TextBox 7">
            <a:extLst>
              <a:ext uri="{FF2B5EF4-FFF2-40B4-BE49-F238E27FC236}">
                <a16:creationId xmlns:a16="http://schemas.microsoft.com/office/drawing/2014/main" id="{3BEFF568-FCC3-4816-AE2E-3BA227A86FE0}"/>
              </a:ext>
            </a:extLst>
          </p:cNvPr>
          <p:cNvSpPr txBox="1">
            <a:spLocks noChangeArrowheads="1"/>
          </p:cNvSpPr>
          <p:nvPr/>
        </p:nvSpPr>
        <p:spPr bwMode="auto">
          <a:xfrm>
            <a:off x="468313" y="65088"/>
            <a:ext cx="82073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Font typeface="Arial" panose="020B0604020202020204" pitchFamily="34" charset="0"/>
              <a:buNone/>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        空气质量指数（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AQI</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）每日（</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24h</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）、每时的计算结果是由测得的几项污染物的日平均值、小时平均值空气质量分指数中</a:t>
            </a: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最大的值</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作为每日、每时空气质量的指数和首要污染物。因此，想要获得</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AQI</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值必须将各项污染物的分指数（</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IAQI</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）计算出来。</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TextBox 7">
            <a:extLst>
              <a:ext uri="{FF2B5EF4-FFF2-40B4-BE49-F238E27FC236}">
                <a16:creationId xmlns:a16="http://schemas.microsoft.com/office/drawing/2014/main" id="{4BF9DC6D-0F08-4217-BAA6-0045064B5BC0}"/>
              </a:ext>
            </a:extLst>
          </p:cNvPr>
          <p:cNvSpPr txBox="1">
            <a:spLocks noChangeArrowheads="1"/>
          </p:cNvSpPr>
          <p:nvPr/>
        </p:nvSpPr>
        <p:spPr bwMode="auto">
          <a:xfrm>
            <a:off x="755650" y="4168775"/>
            <a:ext cx="8208963"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IAQI</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p</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污染物项目</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P</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的空气质量分指数；</a:t>
            </a:r>
            <a:endParaRPr lang="en-US" altLang="zh-CN" sz="20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C</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p</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污染物项目</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P</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质量浓度值；</a:t>
            </a:r>
            <a:endParaRPr lang="en-US" altLang="zh-CN" sz="20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BP</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Hi</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表中与</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C</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p</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相近的污染物浓度限值的高位值</a:t>
            </a:r>
            <a:endParaRPr lang="en-US" altLang="zh-CN" sz="20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BP</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Lo</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表中与</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C</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p</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相近的污染物浓度限值的低位值</a:t>
            </a:r>
            <a:endParaRPr lang="en-US" altLang="zh-CN" sz="20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IAQI</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Hi</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表中与</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BP</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Hi</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对应的空气质量分指数</a:t>
            </a:r>
            <a:endParaRPr lang="en-US" altLang="zh-CN" sz="200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IAQI</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Lo</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表中与</a:t>
            </a:r>
            <a:r>
              <a:rPr lang="en-US" altLang="zh-CN" sz="2000">
                <a:latin typeface="华文楷体" panose="02010600040101010101" pitchFamily="2" charset="-122"/>
                <a:ea typeface="华文楷体" panose="02010600040101010101" pitchFamily="2" charset="-122"/>
                <a:cs typeface="Times New Roman" panose="02020603050405020304" pitchFamily="18" charset="0"/>
              </a:rPr>
              <a:t>BP</a:t>
            </a:r>
            <a:r>
              <a:rPr lang="en-US" altLang="zh-CN" sz="2000" baseline="-25000">
                <a:latin typeface="华文楷体" panose="02010600040101010101" pitchFamily="2" charset="-122"/>
                <a:ea typeface="华文楷体" panose="02010600040101010101" pitchFamily="2" charset="-122"/>
                <a:cs typeface="Times New Roman" panose="02020603050405020304" pitchFamily="18" charset="0"/>
              </a:rPr>
              <a:t>Hi</a:t>
            </a:r>
            <a:r>
              <a:rPr lang="zh-CN" altLang="en-US" sz="2000">
                <a:latin typeface="华文楷体" panose="02010600040101010101" pitchFamily="2" charset="-122"/>
                <a:ea typeface="华文楷体" panose="02010600040101010101" pitchFamily="2" charset="-122"/>
                <a:cs typeface="Times New Roman" panose="02020603050405020304" pitchFamily="18" charset="0"/>
              </a:rPr>
              <a:t>对应的空气质量分指数</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灯片编号占位符 2">
            <a:extLst>
              <a:ext uri="{FF2B5EF4-FFF2-40B4-BE49-F238E27FC236}">
                <a16:creationId xmlns:a16="http://schemas.microsoft.com/office/drawing/2014/main" id="{5FFADB79-8AFE-464E-86DC-0E0AA74E840A}"/>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708C3D2-D9CD-4FBD-8827-690C076FC974}" type="slidenum">
              <a:rPr lang="zh-CN" altLang="en-US" sz="1600" b="1">
                <a:solidFill>
                  <a:srgbClr val="898989"/>
                </a:solidFill>
              </a:rPr>
              <a:pPr>
                <a:spcBef>
                  <a:spcPct val="0"/>
                </a:spcBef>
                <a:buFontTx/>
                <a:buNone/>
              </a:pPr>
              <a:t>37</a:t>
            </a:fld>
            <a:endParaRPr lang="zh-CN" altLang="en-US" sz="1200" b="1">
              <a:solidFill>
                <a:srgbClr val="898989"/>
              </a:solidFill>
            </a:endParaRPr>
          </a:p>
        </p:txBody>
      </p:sp>
      <p:pic>
        <p:nvPicPr>
          <p:cNvPr id="280579" name="图片 1">
            <a:extLst>
              <a:ext uri="{FF2B5EF4-FFF2-40B4-BE49-F238E27FC236}">
                <a16:creationId xmlns:a16="http://schemas.microsoft.com/office/drawing/2014/main" id="{011B8799-37FD-4951-87DE-36AD574A17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848201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灯片编号占位符 2">
            <a:extLst>
              <a:ext uri="{FF2B5EF4-FFF2-40B4-BE49-F238E27FC236}">
                <a16:creationId xmlns:a16="http://schemas.microsoft.com/office/drawing/2014/main" id="{404886BB-8988-46DA-9E10-9C0E8026BE30}"/>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F6B831A-E2D2-446A-8B7C-A6FEBB6449F5}" type="slidenum">
              <a:rPr lang="zh-CN" altLang="en-US" sz="1600" b="1">
                <a:solidFill>
                  <a:srgbClr val="898989"/>
                </a:solidFill>
              </a:rPr>
              <a:pPr>
                <a:spcBef>
                  <a:spcPct val="0"/>
                </a:spcBef>
                <a:buFontTx/>
                <a:buNone/>
              </a:pPr>
              <a:t>38</a:t>
            </a:fld>
            <a:endParaRPr lang="zh-CN" altLang="en-US" sz="1200" b="1">
              <a:solidFill>
                <a:srgbClr val="898989"/>
              </a:solidFill>
            </a:endParaRPr>
          </a:p>
        </p:txBody>
      </p:sp>
      <p:pic>
        <p:nvPicPr>
          <p:cNvPr id="282627" name="图片 2">
            <a:extLst>
              <a:ext uri="{FF2B5EF4-FFF2-40B4-BE49-F238E27FC236}">
                <a16:creationId xmlns:a16="http://schemas.microsoft.com/office/drawing/2014/main" id="{AF718839-6156-4B88-8A30-487B817DA6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41438"/>
            <a:ext cx="8569325"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灯片编号占位符 2">
            <a:extLst>
              <a:ext uri="{FF2B5EF4-FFF2-40B4-BE49-F238E27FC236}">
                <a16:creationId xmlns:a16="http://schemas.microsoft.com/office/drawing/2014/main" id="{7DC0DBAF-A30D-4BC1-923B-EE80C6217115}"/>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7E0E52D-4DC4-44FC-8A54-F56C75E967B5}" type="slidenum">
              <a:rPr lang="zh-CN" altLang="en-US" sz="1600" b="1">
                <a:solidFill>
                  <a:srgbClr val="898989"/>
                </a:solidFill>
              </a:rPr>
              <a:pPr>
                <a:spcBef>
                  <a:spcPct val="0"/>
                </a:spcBef>
                <a:buFontTx/>
                <a:buNone/>
              </a:pPr>
              <a:t>39</a:t>
            </a:fld>
            <a:endParaRPr lang="zh-CN" altLang="en-US" sz="1200" b="1">
              <a:solidFill>
                <a:srgbClr val="898989"/>
              </a:solidFill>
            </a:endParaRPr>
          </a:p>
        </p:txBody>
      </p:sp>
      <p:sp>
        <p:nvSpPr>
          <p:cNvPr id="284675" name="TextBox 7">
            <a:extLst>
              <a:ext uri="{FF2B5EF4-FFF2-40B4-BE49-F238E27FC236}">
                <a16:creationId xmlns:a16="http://schemas.microsoft.com/office/drawing/2014/main" id="{841EAF41-E962-47BF-B829-DBEA0AEE5827}"/>
              </a:ext>
            </a:extLst>
          </p:cNvPr>
          <p:cNvSpPr txBox="1">
            <a:spLocks noChangeArrowheads="1"/>
          </p:cNvSpPr>
          <p:nvPr/>
        </p:nvSpPr>
        <p:spPr bwMode="auto">
          <a:xfrm>
            <a:off x="374650" y="260350"/>
            <a:ext cx="87852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Font typeface="Calibri" panose="020F0502020204030204" pitchFamily="34" charset="0"/>
              <a:buAutoNum type="arabicPeriod" startAt="3"/>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大气环境排放标准体系</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284676" name="图片 1">
            <a:extLst>
              <a:ext uri="{FF2B5EF4-FFF2-40B4-BE49-F238E27FC236}">
                <a16:creationId xmlns:a16="http://schemas.microsoft.com/office/drawing/2014/main" id="{B399BFB3-7D15-4268-AF06-8B09B29DBA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081088"/>
            <a:ext cx="85407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7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2">
            <a:extLst>
              <a:ext uri="{FF2B5EF4-FFF2-40B4-BE49-F238E27FC236}">
                <a16:creationId xmlns:a16="http://schemas.microsoft.com/office/drawing/2014/main" id="{40C94774-2E3C-4823-81D5-F5FE5761FC24}"/>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E3DBA20-D884-43D6-9805-5DF24DAA3A2E}" type="slidenum">
              <a:rPr lang="zh-CN" altLang="en-US" sz="1600" b="1">
                <a:solidFill>
                  <a:srgbClr val="898989"/>
                </a:solidFill>
              </a:rPr>
              <a:pPr>
                <a:spcBef>
                  <a:spcPct val="0"/>
                </a:spcBef>
                <a:buFontTx/>
                <a:buNone/>
              </a:pPr>
              <a:t>4</a:t>
            </a:fld>
            <a:endParaRPr lang="zh-CN" altLang="en-US" sz="1200" b="1">
              <a:solidFill>
                <a:srgbClr val="898989"/>
              </a:solidFill>
            </a:endParaRPr>
          </a:p>
        </p:txBody>
      </p:sp>
      <p:sp>
        <p:nvSpPr>
          <p:cNvPr id="210947" name="TextBox 7">
            <a:extLst>
              <a:ext uri="{FF2B5EF4-FFF2-40B4-BE49-F238E27FC236}">
                <a16:creationId xmlns:a16="http://schemas.microsoft.com/office/drawing/2014/main" id="{32E4E501-266B-4EBC-9EF8-109A7BEBBCFF}"/>
              </a:ext>
            </a:extLst>
          </p:cNvPr>
          <p:cNvSpPr txBox="1">
            <a:spLocks noChangeArrowheads="1"/>
          </p:cNvSpPr>
          <p:nvPr/>
        </p:nvSpPr>
        <p:spPr bwMode="auto">
          <a:xfrm>
            <a:off x="323850" y="292100"/>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2. </a:t>
            </a: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大气污染的定义</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10948" name="TextBox 7">
            <a:extLst>
              <a:ext uri="{FF2B5EF4-FFF2-40B4-BE49-F238E27FC236}">
                <a16:creationId xmlns:a16="http://schemas.microsoft.com/office/drawing/2014/main" id="{546F1100-FAEE-44BD-A987-9786A6EA8D04}"/>
              </a:ext>
            </a:extLst>
          </p:cNvPr>
          <p:cNvSpPr txBox="1">
            <a:spLocks noChangeArrowheads="1"/>
          </p:cNvSpPr>
          <p:nvPr/>
        </p:nvSpPr>
        <p:spPr bwMode="auto">
          <a:xfrm>
            <a:off x="573088" y="1098550"/>
            <a:ext cx="79248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buFont typeface="Wingdings" panose="05000000000000000000" pitchFamily="2" charset="2"/>
              <a:buChar char="Ø"/>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Air pollution may be defined as any atmospheric condition in which substances are present at concentrations high enough above their normal ambient levels to produce a measureable effect on man, animals, vegetables, materials or climate (?)</a:t>
            </a:r>
          </a:p>
        </p:txBody>
      </p:sp>
      <p:sp>
        <p:nvSpPr>
          <p:cNvPr id="8" name="TextBox 7">
            <a:extLst>
              <a:ext uri="{FF2B5EF4-FFF2-40B4-BE49-F238E27FC236}">
                <a16:creationId xmlns:a16="http://schemas.microsoft.com/office/drawing/2014/main" id="{07D16196-1977-4C09-9101-C18FBB76B1D8}"/>
              </a:ext>
            </a:extLst>
          </p:cNvPr>
          <p:cNvSpPr txBox="1">
            <a:spLocks noChangeArrowheads="1"/>
          </p:cNvSpPr>
          <p:nvPr/>
        </p:nvSpPr>
        <p:spPr bwMode="auto">
          <a:xfrm>
            <a:off x="534988" y="3789363"/>
            <a:ext cx="79248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buFont typeface="Wingdings" panose="05000000000000000000" pitchFamily="2" charset="2"/>
              <a:buChar char="Ø"/>
            </a:pPr>
            <a:r>
              <a:rPr lang="zh-CN" altLang="en-US" sz="28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如果大气中的某些物质达到一定浓度，并持续足够的时间，以致对公众健康、动物、植物、材料、大气特性或环境美学产生可测量的不利影响，这就是大气污染</a:t>
            </a:r>
            <a:endParaRPr lang="en-US" altLang="zh-CN" sz="2800"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Box 3">
            <a:extLst>
              <a:ext uri="{FF2B5EF4-FFF2-40B4-BE49-F238E27FC236}">
                <a16:creationId xmlns:a16="http://schemas.microsoft.com/office/drawing/2014/main" id="{78951B6E-B84C-4A05-8883-1BB414753B6D}"/>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86723" name="灯片编号占位符 2">
            <a:extLst>
              <a:ext uri="{FF2B5EF4-FFF2-40B4-BE49-F238E27FC236}">
                <a16:creationId xmlns:a16="http://schemas.microsoft.com/office/drawing/2014/main" id="{D7ABDB2B-18CB-458A-BEE3-24EBCCEF09E2}"/>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ED94E4-73D0-42E1-9E84-52A0B49A4352}" type="slidenum">
              <a:rPr lang="zh-CN" altLang="en-US" sz="1600" b="1">
                <a:solidFill>
                  <a:srgbClr val="898989"/>
                </a:solidFill>
              </a:rPr>
              <a:pPr>
                <a:spcBef>
                  <a:spcPct val="0"/>
                </a:spcBef>
                <a:buFontTx/>
                <a:buNone/>
              </a:pPr>
              <a:t>40</a:t>
            </a:fld>
            <a:endParaRPr lang="zh-CN" altLang="en-US" sz="1200" b="1">
              <a:solidFill>
                <a:srgbClr val="898989"/>
              </a:solidFill>
            </a:endParaRPr>
          </a:p>
        </p:txBody>
      </p:sp>
      <p:sp>
        <p:nvSpPr>
          <p:cNvPr id="5" name="TextBox 7">
            <a:extLst>
              <a:ext uri="{FF2B5EF4-FFF2-40B4-BE49-F238E27FC236}">
                <a16:creationId xmlns:a16="http://schemas.microsoft.com/office/drawing/2014/main" id="{78DDB6F6-68D8-4BB8-9918-41BEDA16DEB5}"/>
              </a:ext>
            </a:extLst>
          </p:cNvPr>
          <p:cNvSpPr txBox="1">
            <a:spLocks noChangeArrowheads="1"/>
          </p:cNvSpPr>
          <p:nvPr/>
        </p:nvSpPr>
        <p:spPr bwMode="auto">
          <a:xfrm>
            <a:off x="1844675" y="398463"/>
            <a:ext cx="5545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Tx/>
              <a:buAutoNum type="ea1JpnChsDbPeriod" startAt="4"/>
            </a:pPr>
            <a:r>
              <a:rPr lang="zh-CN" altLang="en-US"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中国的大气污染综合防治</a:t>
            </a:r>
            <a:endParaRPr lang="en-US" altLang="zh-CN"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86725" name="TextBox 7">
            <a:extLst>
              <a:ext uri="{FF2B5EF4-FFF2-40B4-BE49-F238E27FC236}">
                <a16:creationId xmlns:a16="http://schemas.microsoft.com/office/drawing/2014/main" id="{48DE4263-774B-4E1D-8851-C082D13B58CA}"/>
              </a:ext>
            </a:extLst>
          </p:cNvPr>
          <p:cNvSpPr txBox="1">
            <a:spLocks noChangeArrowheads="1"/>
          </p:cNvSpPr>
          <p:nvPr/>
        </p:nvSpPr>
        <p:spPr bwMode="auto">
          <a:xfrm>
            <a:off x="755650" y="1103313"/>
            <a:ext cx="7561263"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实施气候友好的区域大气复合污染防治策略</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实施多种污染源综合控制，多污染物协同控制</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建立区域联防联控新机制</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统筹区域环境资源，优化产业结构</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实施绿色低碳能源战略，控制区域煤炭消费</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强化机动车排放控制</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依靠科技支撑，支撑国家空气质量改善需求</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lnSpc>
                <a:spcPct val="150000"/>
              </a:lnSpc>
              <a:spcBef>
                <a:spcPts val="600"/>
              </a:spcBef>
              <a:buFont typeface="Wingdings" panose="05000000000000000000" pitchFamily="2" charset="2"/>
              <a:buChar char="Ø"/>
            </a:pPr>
            <a:r>
              <a:rPr lang="zh-CN" altLang="en-US"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强化法制建设，为环境空气质量管理提供支撑</a:t>
            </a:r>
            <a:endParaRPr lang="en-US" altLang="zh-CN" sz="24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Box 3">
            <a:extLst>
              <a:ext uri="{FF2B5EF4-FFF2-40B4-BE49-F238E27FC236}">
                <a16:creationId xmlns:a16="http://schemas.microsoft.com/office/drawing/2014/main" id="{18E45630-693B-452A-B7AB-E2EFDDE61818}"/>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88771" name="灯片编号占位符 2">
            <a:extLst>
              <a:ext uri="{FF2B5EF4-FFF2-40B4-BE49-F238E27FC236}">
                <a16:creationId xmlns:a16="http://schemas.microsoft.com/office/drawing/2014/main" id="{055890B7-654B-4E2A-82AE-E97A23C68C83}"/>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049576-3805-4D19-8D22-710150E6E33B}" type="slidenum">
              <a:rPr lang="zh-CN" altLang="en-US" sz="1600" b="1">
                <a:solidFill>
                  <a:srgbClr val="898989"/>
                </a:solidFill>
              </a:rPr>
              <a:pPr>
                <a:spcBef>
                  <a:spcPct val="0"/>
                </a:spcBef>
                <a:buFontTx/>
                <a:buNone/>
              </a:pPr>
              <a:t>41</a:t>
            </a:fld>
            <a:endParaRPr lang="zh-CN" altLang="en-US" sz="1200" b="1">
              <a:solidFill>
                <a:srgbClr val="898989"/>
              </a:solidFill>
            </a:endParaRPr>
          </a:p>
        </p:txBody>
      </p:sp>
      <p:sp>
        <p:nvSpPr>
          <p:cNvPr id="288772" name="TextBox 7">
            <a:extLst>
              <a:ext uri="{FF2B5EF4-FFF2-40B4-BE49-F238E27FC236}">
                <a16:creationId xmlns:a16="http://schemas.microsoft.com/office/drawing/2014/main" id="{78AC75D2-1727-46B3-BF62-F837E6DFCE18}"/>
              </a:ext>
            </a:extLst>
          </p:cNvPr>
          <p:cNvSpPr txBox="1">
            <a:spLocks noChangeArrowheads="1"/>
          </p:cNvSpPr>
          <p:nvPr/>
        </p:nvSpPr>
        <p:spPr bwMode="auto">
          <a:xfrm>
            <a:off x="395288" y="228600"/>
            <a:ext cx="7561262" cy="586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1.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实施多种污染源综合控制，多污染物协同控制</a:t>
            </a: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03714691-6E47-455E-B571-8AB5E9529E63}"/>
              </a:ext>
            </a:extLst>
          </p:cNvPr>
          <p:cNvSpPr/>
          <p:nvPr/>
        </p:nvSpPr>
        <p:spPr>
          <a:xfrm>
            <a:off x="714375" y="1125538"/>
            <a:ext cx="2592388"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a:solidFill>
                  <a:srgbClr val="FFFFFF"/>
                </a:solidFill>
              </a:rPr>
              <a:t>工业源</a:t>
            </a:r>
            <a:endParaRPr lang="en-US" altLang="zh-CN" sz="1800">
              <a:solidFill>
                <a:srgbClr val="FFFFFF"/>
              </a:solidFill>
            </a:endParaRPr>
          </a:p>
          <a:p>
            <a:pPr algn="ctr">
              <a:spcBef>
                <a:spcPct val="0"/>
              </a:spcBef>
              <a:buFontTx/>
              <a:buNone/>
              <a:defRPr/>
            </a:pPr>
            <a:r>
              <a:rPr lang="zh-CN" altLang="en-US" sz="1800">
                <a:solidFill>
                  <a:srgbClr val="FFFFFF"/>
                </a:solidFill>
              </a:rPr>
              <a:t>（电力、水泥、钢铁）</a:t>
            </a:r>
          </a:p>
        </p:txBody>
      </p:sp>
      <p:sp>
        <p:nvSpPr>
          <p:cNvPr id="7" name="矩形 6">
            <a:extLst>
              <a:ext uri="{FF2B5EF4-FFF2-40B4-BE49-F238E27FC236}">
                <a16:creationId xmlns:a16="http://schemas.microsoft.com/office/drawing/2014/main" id="{089B4710-EEC8-45D0-8ADF-B0443231A802}"/>
              </a:ext>
            </a:extLst>
          </p:cNvPr>
          <p:cNvSpPr/>
          <p:nvPr/>
        </p:nvSpPr>
        <p:spPr>
          <a:xfrm>
            <a:off x="3348038" y="1125538"/>
            <a:ext cx="2592387"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a:solidFill>
                  <a:srgbClr val="FFFFFF"/>
                </a:solidFill>
              </a:rPr>
              <a:t>移动源</a:t>
            </a:r>
            <a:endParaRPr lang="en-US" altLang="zh-CN" sz="1800">
              <a:solidFill>
                <a:srgbClr val="FFFFFF"/>
              </a:solidFill>
            </a:endParaRPr>
          </a:p>
          <a:p>
            <a:pPr algn="ctr">
              <a:spcBef>
                <a:spcPct val="0"/>
              </a:spcBef>
              <a:buFontTx/>
              <a:buNone/>
              <a:defRPr/>
            </a:pPr>
            <a:r>
              <a:rPr lang="zh-CN" altLang="en-US" sz="1800">
                <a:solidFill>
                  <a:srgbClr val="FFFFFF"/>
                </a:solidFill>
              </a:rPr>
              <a:t>（道路及非道路车辆）</a:t>
            </a:r>
          </a:p>
        </p:txBody>
      </p:sp>
      <p:sp>
        <p:nvSpPr>
          <p:cNvPr id="8" name="矩形 7">
            <a:extLst>
              <a:ext uri="{FF2B5EF4-FFF2-40B4-BE49-F238E27FC236}">
                <a16:creationId xmlns:a16="http://schemas.microsoft.com/office/drawing/2014/main" id="{61EFC974-1902-4228-9433-184FB33865AF}"/>
              </a:ext>
            </a:extLst>
          </p:cNvPr>
          <p:cNvSpPr/>
          <p:nvPr/>
        </p:nvSpPr>
        <p:spPr>
          <a:xfrm>
            <a:off x="5989638" y="1125538"/>
            <a:ext cx="2717800"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a:solidFill>
                  <a:srgbClr val="FFFFFF"/>
                </a:solidFill>
              </a:rPr>
              <a:t>面源</a:t>
            </a:r>
            <a:endParaRPr lang="en-US" altLang="zh-CN" sz="1800">
              <a:solidFill>
                <a:srgbClr val="FFFFFF"/>
              </a:solidFill>
            </a:endParaRPr>
          </a:p>
          <a:p>
            <a:pPr algn="ctr">
              <a:spcBef>
                <a:spcPct val="0"/>
              </a:spcBef>
              <a:buFontTx/>
              <a:buNone/>
              <a:defRPr/>
            </a:pPr>
            <a:r>
              <a:rPr lang="zh-CN" altLang="en-US" sz="1800">
                <a:solidFill>
                  <a:srgbClr val="FFFFFF"/>
                </a:solidFill>
              </a:rPr>
              <a:t>（民用炉灶及天然源等）</a:t>
            </a:r>
          </a:p>
        </p:txBody>
      </p:sp>
      <p:sp>
        <p:nvSpPr>
          <p:cNvPr id="3" name="椭圆 2">
            <a:extLst>
              <a:ext uri="{FF2B5EF4-FFF2-40B4-BE49-F238E27FC236}">
                <a16:creationId xmlns:a16="http://schemas.microsoft.com/office/drawing/2014/main" id="{FDA4E308-3C2B-4F58-A4EA-FEBC19E4AA44}"/>
              </a:ext>
            </a:extLst>
          </p:cNvPr>
          <p:cNvSpPr/>
          <p:nvPr/>
        </p:nvSpPr>
        <p:spPr>
          <a:xfrm>
            <a:off x="962025" y="3213100"/>
            <a:ext cx="936625" cy="79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PM</a:t>
            </a:r>
            <a:endParaRPr lang="zh-CN" altLang="en-US" dirty="0"/>
          </a:p>
        </p:txBody>
      </p:sp>
      <p:sp>
        <p:nvSpPr>
          <p:cNvPr id="10" name="椭圆 9">
            <a:extLst>
              <a:ext uri="{FF2B5EF4-FFF2-40B4-BE49-F238E27FC236}">
                <a16:creationId xmlns:a16="http://schemas.microsoft.com/office/drawing/2014/main" id="{0010AD72-A25C-437A-977A-09BB7204FB26}"/>
              </a:ext>
            </a:extLst>
          </p:cNvPr>
          <p:cNvSpPr/>
          <p:nvPr/>
        </p:nvSpPr>
        <p:spPr>
          <a:xfrm>
            <a:off x="2620963" y="3213100"/>
            <a:ext cx="936625" cy="79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SO</a:t>
            </a:r>
            <a:r>
              <a:rPr lang="en-US" altLang="zh-CN" baseline="-25000" dirty="0"/>
              <a:t>2</a:t>
            </a:r>
            <a:endParaRPr lang="zh-CN" altLang="en-US" baseline="-25000" dirty="0"/>
          </a:p>
        </p:txBody>
      </p:sp>
      <p:sp>
        <p:nvSpPr>
          <p:cNvPr id="11" name="椭圆 10">
            <a:extLst>
              <a:ext uri="{FF2B5EF4-FFF2-40B4-BE49-F238E27FC236}">
                <a16:creationId xmlns:a16="http://schemas.microsoft.com/office/drawing/2014/main" id="{D20004B0-232F-41B4-A619-1FFB5A5103B6}"/>
              </a:ext>
            </a:extLst>
          </p:cNvPr>
          <p:cNvSpPr/>
          <p:nvPr/>
        </p:nvSpPr>
        <p:spPr>
          <a:xfrm>
            <a:off x="4281488" y="3213100"/>
            <a:ext cx="935037" cy="79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NH</a:t>
            </a:r>
            <a:r>
              <a:rPr lang="en-US" altLang="zh-CN" baseline="-25000" dirty="0"/>
              <a:t>3</a:t>
            </a:r>
            <a:endParaRPr lang="zh-CN" altLang="en-US" baseline="-25000" dirty="0"/>
          </a:p>
        </p:txBody>
      </p:sp>
      <p:sp>
        <p:nvSpPr>
          <p:cNvPr id="12" name="椭圆 11">
            <a:extLst>
              <a:ext uri="{FF2B5EF4-FFF2-40B4-BE49-F238E27FC236}">
                <a16:creationId xmlns:a16="http://schemas.microsoft.com/office/drawing/2014/main" id="{83B16633-E9A1-4832-9875-D76AEAAA0E86}"/>
              </a:ext>
            </a:extLst>
          </p:cNvPr>
          <p:cNvSpPr/>
          <p:nvPr/>
        </p:nvSpPr>
        <p:spPr>
          <a:xfrm>
            <a:off x="5940425" y="3213100"/>
            <a:ext cx="936625" cy="79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NOx</a:t>
            </a:r>
            <a:endParaRPr lang="zh-CN" altLang="en-US" dirty="0"/>
          </a:p>
        </p:txBody>
      </p:sp>
      <p:sp>
        <p:nvSpPr>
          <p:cNvPr id="13" name="椭圆 12">
            <a:extLst>
              <a:ext uri="{FF2B5EF4-FFF2-40B4-BE49-F238E27FC236}">
                <a16:creationId xmlns:a16="http://schemas.microsoft.com/office/drawing/2014/main" id="{E853F725-1894-40F1-9836-B469F2802567}"/>
              </a:ext>
            </a:extLst>
          </p:cNvPr>
          <p:cNvSpPr/>
          <p:nvPr/>
        </p:nvSpPr>
        <p:spPr>
          <a:xfrm>
            <a:off x="7599363" y="3213100"/>
            <a:ext cx="936625" cy="792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VOC</a:t>
            </a:r>
            <a:endParaRPr lang="zh-CN" altLang="en-US" dirty="0"/>
          </a:p>
        </p:txBody>
      </p:sp>
      <p:cxnSp>
        <p:nvCxnSpPr>
          <p:cNvPr id="14" name="直接连接符 13">
            <a:extLst>
              <a:ext uri="{FF2B5EF4-FFF2-40B4-BE49-F238E27FC236}">
                <a16:creationId xmlns:a16="http://schemas.microsoft.com/office/drawing/2014/main" id="{BE3D0894-B81E-4E8B-97E0-2AF9DD65B2CD}"/>
              </a:ext>
            </a:extLst>
          </p:cNvPr>
          <p:cNvCxnSpPr>
            <a:stCxn id="2" idx="2"/>
            <a:endCxn id="3" idx="0"/>
          </p:cNvCxnSpPr>
          <p:nvPr/>
        </p:nvCxnSpPr>
        <p:spPr>
          <a:xfrm flipH="1">
            <a:off x="1430338" y="1844675"/>
            <a:ext cx="579437"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53712F2-EFD7-43FE-A01B-C59737FE11A2}"/>
              </a:ext>
            </a:extLst>
          </p:cNvPr>
          <p:cNvCxnSpPr>
            <a:stCxn id="2" idx="2"/>
          </p:cNvCxnSpPr>
          <p:nvPr/>
        </p:nvCxnSpPr>
        <p:spPr>
          <a:xfrm>
            <a:off x="2009775" y="1844675"/>
            <a:ext cx="906463"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BA18D43-75CB-4BCC-B3D9-6079B9D0650B}"/>
              </a:ext>
            </a:extLst>
          </p:cNvPr>
          <p:cNvCxnSpPr>
            <a:stCxn id="2" idx="2"/>
          </p:cNvCxnSpPr>
          <p:nvPr/>
        </p:nvCxnSpPr>
        <p:spPr>
          <a:xfrm>
            <a:off x="2009775" y="1844675"/>
            <a:ext cx="4244975"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781F352-31C0-4781-B382-750FE38A736C}"/>
              </a:ext>
            </a:extLst>
          </p:cNvPr>
          <p:cNvCxnSpPr>
            <a:stCxn id="2" idx="2"/>
          </p:cNvCxnSpPr>
          <p:nvPr/>
        </p:nvCxnSpPr>
        <p:spPr>
          <a:xfrm>
            <a:off x="2009775" y="1844675"/>
            <a:ext cx="5946775"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E3DE54D-1C8E-4B57-9768-4DF99AE69C57}"/>
              </a:ext>
            </a:extLst>
          </p:cNvPr>
          <p:cNvCxnSpPr>
            <a:stCxn id="7" idx="2"/>
            <a:endCxn id="3" idx="0"/>
          </p:cNvCxnSpPr>
          <p:nvPr/>
        </p:nvCxnSpPr>
        <p:spPr>
          <a:xfrm flipH="1">
            <a:off x="1430338" y="1844675"/>
            <a:ext cx="3214687"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F1D23FA-0137-48D0-AB9E-0142FB864FCE}"/>
              </a:ext>
            </a:extLst>
          </p:cNvPr>
          <p:cNvCxnSpPr>
            <a:stCxn id="7" idx="2"/>
          </p:cNvCxnSpPr>
          <p:nvPr/>
        </p:nvCxnSpPr>
        <p:spPr>
          <a:xfrm>
            <a:off x="4645025" y="1844675"/>
            <a:ext cx="1609725"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CD400B2-F143-4C26-98BE-1795C31523E1}"/>
              </a:ext>
            </a:extLst>
          </p:cNvPr>
          <p:cNvCxnSpPr>
            <a:stCxn id="7" idx="2"/>
            <a:endCxn id="13" idx="0"/>
          </p:cNvCxnSpPr>
          <p:nvPr/>
        </p:nvCxnSpPr>
        <p:spPr>
          <a:xfrm>
            <a:off x="4645025" y="1844675"/>
            <a:ext cx="3422650"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89" name="直接连接符 12288">
            <a:extLst>
              <a:ext uri="{FF2B5EF4-FFF2-40B4-BE49-F238E27FC236}">
                <a16:creationId xmlns:a16="http://schemas.microsoft.com/office/drawing/2014/main" id="{DEB6B67C-FBD4-47B1-A409-9970DB4D3A94}"/>
              </a:ext>
            </a:extLst>
          </p:cNvPr>
          <p:cNvCxnSpPr>
            <a:stCxn id="8" idx="2"/>
            <a:endCxn id="3" idx="0"/>
          </p:cNvCxnSpPr>
          <p:nvPr/>
        </p:nvCxnSpPr>
        <p:spPr>
          <a:xfrm flipH="1">
            <a:off x="1430338" y="1844675"/>
            <a:ext cx="5918200"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3" name="直接连接符 12292">
            <a:extLst>
              <a:ext uri="{FF2B5EF4-FFF2-40B4-BE49-F238E27FC236}">
                <a16:creationId xmlns:a16="http://schemas.microsoft.com/office/drawing/2014/main" id="{763312FA-E342-4F7B-9FB2-69A797B82D3E}"/>
              </a:ext>
            </a:extLst>
          </p:cNvPr>
          <p:cNvCxnSpPr>
            <a:stCxn id="8" idx="2"/>
          </p:cNvCxnSpPr>
          <p:nvPr/>
        </p:nvCxnSpPr>
        <p:spPr>
          <a:xfrm flipH="1">
            <a:off x="4859338" y="1844675"/>
            <a:ext cx="2489200"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5" name="直接连接符 12294">
            <a:extLst>
              <a:ext uri="{FF2B5EF4-FFF2-40B4-BE49-F238E27FC236}">
                <a16:creationId xmlns:a16="http://schemas.microsoft.com/office/drawing/2014/main" id="{3A4FC00E-ECDC-4A84-A288-CF80AF926055}"/>
              </a:ext>
            </a:extLst>
          </p:cNvPr>
          <p:cNvCxnSpPr>
            <a:stCxn id="8" idx="2"/>
            <a:endCxn id="12" idx="0"/>
          </p:cNvCxnSpPr>
          <p:nvPr/>
        </p:nvCxnSpPr>
        <p:spPr>
          <a:xfrm flipH="1">
            <a:off x="6408738" y="1844675"/>
            <a:ext cx="939800"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7" name="直接连接符 12296">
            <a:extLst>
              <a:ext uri="{FF2B5EF4-FFF2-40B4-BE49-F238E27FC236}">
                <a16:creationId xmlns:a16="http://schemas.microsoft.com/office/drawing/2014/main" id="{116AE7CB-CF5E-4DD8-A232-4700828F53FC}"/>
              </a:ext>
            </a:extLst>
          </p:cNvPr>
          <p:cNvCxnSpPr>
            <a:stCxn id="8" idx="2"/>
            <a:endCxn id="13" idx="0"/>
          </p:cNvCxnSpPr>
          <p:nvPr/>
        </p:nvCxnSpPr>
        <p:spPr>
          <a:xfrm>
            <a:off x="7348538" y="1844675"/>
            <a:ext cx="719137" cy="136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99" name="直接连接符 12298">
            <a:extLst>
              <a:ext uri="{FF2B5EF4-FFF2-40B4-BE49-F238E27FC236}">
                <a16:creationId xmlns:a16="http://schemas.microsoft.com/office/drawing/2014/main" id="{7D7AC689-CA85-4BAD-B216-0483A4667401}"/>
              </a:ext>
            </a:extLst>
          </p:cNvPr>
          <p:cNvCxnSpPr>
            <a:stCxn id="3" idx="4"/>
          </p:cNvCxnSpPr>
          <p:nvPr/>
        </p:nvCxnSpPr>
        <p:spPr>
          <a:xfrm>
            <a:off x="1430338" y="4005263"/>
            <a:ext cx="142875"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01" name="直接连接符 12300">
            <a:extLst>
              <a:ext uri="{FF2B5EF4-FFF2-40B4-BE49-F238E27FC236}">
                <a16:creationId xmlns:a16="http://schemas.microsoft.com/office/drawing/2014/main" id="{96F0CBCE-E934-461E-8D78-30A99B307252}"/>
              </a:ext>
            </a:extLst>
          </p:cNvPr>
          <p:cNvCxnSpPr>
            <a:stCxn id="10" idx="4"/>
            <a:endCxn id="4" idx="0"/>
          </p:cNvCxnSpPr>
          <p:nvPr/>
        </p:nvCxnSpPr>
        <p:spPr>
          <a:xfrm flipH="1">
            <a:off x="1692275" y="4005263"/>
            <a:ext cx="1397000"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03" name="直接连接符 12302">
            <a:extLst>
              <a:ext uri="{FF2B5EF4-FFF2-40B4-BE49-F238E27FC236}">
                <a16:creationId xmlns:a16="http://schemas.microsoft.com/office/drawing/2014/main" id="{DBB018DF-D60E-4D4D-90EE-EB069A2F70BC}"/>
              </a:ext>
            </a:extLst>
          </p:cNvPr>
          <p:cNvCxnSpPr>
            <a:endCxn id="4" idx="0"/>
          </p:cNvCxnSpPr>
          <p:nvPr/>
        </p:nvCxnSpPr>
        <p:spPr>
          <a:xfrm flipH="1">
            <a:off x="1692275" y="4005263"/>
            <a:ext cx="4595813"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05" name="直接连接符 12304">
            <a:extLst>
              <a:ext uri="{FF2B5EF4-FFF2-40B4-BE49-F238E27FC236}">
                <a16:creationId xmlns:a16="http://schemas.microsoft.com/office/drawing/2014/main" id="{E7E48833-BBAE-44DF-BF39-95F7929A3A9A}"/>
              </a:ext>
            </a:extLst>
          </p:cNvPr>
          <p:cNvCxnSpPr>
            <a:endCxn id="17" idx="0"/>
          </p:cNvCxnSpPr>
          <p:nvPr/>
        </p:nvCxnSpPr>
        <p:spPr>
          <a:xfrm>
            <a:off x="6588125" y="4005263"/>
            <a:ext cx="1300163"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07" name="直接连接符 12306">
            <a:extLst>
              <a:ext uri="{FF2B5EF4-FFF2-40B4-BE49-F238E27FC236}">
                <a16:creationId xmlns:a16="http://schemas.microsoft.com/office/drawing/2014/main" id="{2ACF0018-543F-403E-85CC-1381BFD2C318}"/>
              </a:ext>
            </a:extLst>
          </p:cNvPr>
          <p:cNvCxnSpPr>
            <a:stCxn id="13" idx="4"/>
            <a:endCxn id="17" idx="0"/>
          </p:cNvCxnSpPr>
          <p:nvPr/>
        </p:nvCxnSpPr>
        <p:spPr>
          <a:xfrm flipH="1">
            <a:off x="7888288" y="4005263"/>
            <a:ext cx="179387"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09" name="直接连接符 12308">
            <a:extLst>
              <a:ext uri="{FF2B5EF4-FFF2-40B4-BE49-F238E27FC236}">
                <a16:creationId xmlns:a16="http://schemas.microsoft.com/office/drawing/2014/main" id="{BF39F8F6-B666-4DB8-BB4E-433BCE3591E3}"/>
              </a:ext>
            </a:extLst>
          </p:cNvPr>
          <p:cNvCxnSpPr>
            <a:stCxn id="12" idx="4"/>
            <a:endCxn id="16" idx="0"/>
          </p:cNvCxnSpPr>
          <p:nvPr/>
        </p:nvCxnSpPr>
        <p:spPr>
          <a:xfrm flipH="1">
            <a:off x="5822950" y="4005263"/>
            <a:ext cx="585788"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11" name="直接连接符 12310">
            <a:extLst>
              <a:ext uri="{FF2B5EF4-FFF2-40B4-BE49-F238E27FC236}">
                <a16:creationId xmlns:a16="http://schemas.microsoft.com/office/drawing/2014/main" id="{6A3E572D-578B-4AE8-9255-B28D9A7B60D2}"/>
              </a:ext>
            </a:extLst>
          </p:cNvPr>
          <p:cNvCxnSpPr>
            <a:stCxn id="11" idx="4"/>
            <a:endCxn id="16" idx="0"/>
          </p:cNvCxnSpPr>
          <p:nvPr/>
        </p:nvCxnSpPr>
        <p:spPr>
          <a:xfrm>
            <a:off x="4749800" y="4005263"/>
            <a:ext cx="1073150"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13" name="直接连接符 12312">
            <a:extLst>
              <a:ext uri="{FF2B5EF4-FFF2-40B4-BE49-F238E27FC236}">
                <a16:creationId xmlns:a16="http://schemas.microsoft.com/office/drawing/2014/main" id="{A4049A3B-FBD6-4510-9768-0CB95D1C99DC}"/>
              </a:ext>
            </a:extLst>
          </p:cNvPr>
          <p:cNvCxnSpPr>
            <a:stCxn id="10" idx="4"/>
            <a:endCxn id="16" idx="0"/>
          </p:cNvCxnSpPr>
          <p:nvPr/>
        </p:nvCxnSpPr>
        <p:spPr>
          <a:xfrm>
            <a:off x="3089275" y="4005263"/>
            <a:ext cx="2733675"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15" name="直接连接符 12314">
            <a:extLst>
              <a:ext uri="{FF2B5EF4-FFF2-40B4-BE49-F238E27FC236}">
                <a16:creationId xmlns:a16="http://schemas.microsoft.com/office/drawing/2014/main" id="{E54F846B-A8B9-4BBD-ABAB-1E77E226A3B6}"/>
              </a:ext>
            </a:extLst>
          </p:cNvPr>
          <p:cNvCxnSpPr/>
          <p:nvPr/>
        </p:nvCxnSpPr>
        <p:spPr>
          <a:xfrm>
            <a:off x="1571625" y="4005263"/>
            <a:ext cx="1847850"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18" name="直接连接符 12317">
            <a:extLst>
              <a:ext uri="{FF2B5EF4-FFF2-40B4-BE49-F238E27FC236}">
                <a16:creationId xmlns:a16="http://schemas.microsoft.com/office/drawing/2014/main" id="{F35530CA-4920-41EA-9E65-1EC2B86E6BD9}"/>
              </a:ext>
            </a:extLst>
          </p:cNvPr>
          <p:cNvCxnSpPr>
            <a:stCxn id="10" idx="4"/>
          </p:cNvCxnSpPr>
          <p:nvPr/>
        </p:nvCxnSpPr>
        <p:spPr>
          <a:xfrm>
            <a:off x="3089275" y="4005263"/>
            <a:ext cx="334963"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20" name="直接连接符 12319">
            <a:extLst>
              <a:ext uri="{FF2B5EF4-FFF2-40B4-BE49-F238E27FC236}">
                <a16:creationId xmlns:a16="http://schemas.microsoft.com/office/drawing/2014/main" id="{C2028860-A4BD-44D9-BF08-C5B921ADBB0B}"/>
              </a:ext>
            </a:extLst>
          </p:cNvPr>
          <p:cNvCxnSpPr>
            <a:stCxn id="11" idx="4"/>
          </p:cNvCxnSpPr>
          <p:nvPr/>
        </p:nvCxnSpPr>
        <p:spPr>
          <a:xfrm flipH="1">
            <a:off x="3530600" y="4005263"/>
            <a:ext cx="1219200"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22" name="直接连接符 12321">
            <a:extLst>
              <a:ext uri="{FF2B5EF4-FFF2-40B4-BE49-F238E27FC236}">
                <a16:creationId xmlns:a16="http://schemas.microsoft.com/office/drawing/2014/main" id="{C5ADF1CB-60F6-438C-94AA-6741755E3A20}"/>
              </a:ext>
            </a:extLst>
          </p:cNvPr>
          <p:cNvCxnSpPr>
            <a:stCxn id="12" idx="4"/>
            <a:endCxn id="15" idx="0"/>
          </p:cNvCxnSpPr>
          <p:nvPr/>
        </p:nvCxnSpPr>
        <p:spPr>
          <a:xfrm flipH="1">
            <a:off x="3638550" y="4005263"/>
            <a:ext cx="2770188" cy="95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24" name="直接连接符 12323">
            <a:extLst>
              <a:ext uri="{FF2B5EF4-FFF2-40B4-BE49-F238E27FC236}">
                <a16:creationId xmlns:a16="http://schemas.microsoft.com/office/drawing/2014/main" id="{DD931672-E2C5-416A-8239-B115A919C66B}"/>
              </a:ext>
            </a:extLst>
          </p:cNvPr>
          <p:cNvCxnSpPr>
            <a:stCxn id="13" idx="4"/>
          </p:cNvCxnSpPr>
          <p:nvPr/>
        </p:nvCxnSpPr>
        <p:spPr>
          <a:xfrm flipH="1">
            <a:off x="3887788" y="4005263"/>
            <a:ext cx="4179887" cy="950912"/>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7">
            <a:extLst>
              <a:ext uri="{FF2B5EF4-FFF2-40B4-BE49-F238E27FC236}">
                <a16:creationId xmlns:a16="http://schemas.microsoft.com/office/drawing/2014/main" id="{0F9BDE22-B476-4DDF-9668-E9F397A3CA13}"/>
              </a:ext>
            </a:extLst>
          </p:cNvPr>
          <p:cNvSpPr txBox="1">
            <a:spLocks noChangeArrowheads="1"/>
          </p:cNvSpPr>
          <p:nvPr/>
        </p:nvSpPr>
        <p:spPr bwMode="auto">
          <a:xfrm>
            <a:off x="2916238" y="5908675"/>
            <a:ext cx="3813175" cy="646113"/>
          </a:xfrm>
          <a:prstGeom prst="rect">
            <a:avLst/>
          </a:prstGeom>
          <a:solidFill>
            <a:schemeClr val="tx2">
              <a:lumMod val="60000"/>
              <a:lumOff val="40000"/>
            </a:schemeClr>
          </a:solidFill>
          <a:ln w="9525">
            <a:solidFill>
              <a:schemeClr val="tx2">
                <a:lumMod val="60000"/>
                <a:lumOff val="40000"/>
              </a:schemeClr>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ts val="600"/>
              </a:spcBef>
              <a:buFont typeface="Arial" panose="020B0604020202020204" pitchFamily="34" charset="0"/>
              <a:buNone/>
              <a:defRPr/>
            </a:pPr>
            <a:r>
              <a:rPr lang="zh-CN" altLang="en-US" sz="2400" b="1">
                <a:latin typeface="华文楷体" panose="02010600040101010101" pitchFamily="2" charset="-122"/>
                <a:ea typeface="华文楷体" panose="02010600040101010101" pitchFamily="2" charset="-122"/>
                <a:cs typeface="Times New Roman" panose="02020603050405020304" pitchFamily="18" charset="0"/>
              </a:rPr>
              <a:t>多污染物协同控制战略</a:t>
            </a:r>
            <a:endParaRPr lang="en-US" altLang="zh-CN" sz="2400" b="1">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1" name="矩形 80">
            <a:extLst>
              <a:ext uri="{FF2B5EF4-FFF2-40B4-BE49-F238E27FC236}">
                <a16:creationId xmlns:a16="http://schemas.microsoft.com/office/drawing/2014/main" id="{5E878A82-5E60-49B6-9AFB-47C4FC10E56F}"/>
              </a:ext>
            </a:extLst>
          </p:cNvPr>
          <p:cNvSpPr/>
          <p:nvPr/>
        </p:nvSpPr>
        <p:spPr>
          <a:xfrm>
            <a:off x="209550" y="852488"/>
            <a:ext cx="1079500"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b="1">
                <a:solidFill>
                  <a:srgbClr val="FFFFFF"/>
                </a:solidFill>
              </a:rPr>
              <a:t>重点污染源</a:t>
            </a:r>
          </a:p>
        </p:txBody>
      </p:sp>
      <p:sp>
        <p:nvSpPr>
          <p:cNvPr id="82" name="矩形 81">
            <a:extLst>
              <a:ext uri="{FF2B5EF4-FFF2-40B4-BE49-F238E27FC236}">
                <a16:creationId xmlns:a16="http://schemas.microsoft.com/office/drawing/2014/main" id="{02D8959A-C042-4AF2-9F2B-E362268221D1}"/>
              </a:ext>
            </a:extLst>
          </p:cNvPr>
          <p:cNvSpPr/>
          <p:nvPr/>
        </p:nvSpPr>
        <p:spPr>
          <a:xfrm>
            <a:off x="223838" y="2795588"/>
            <a:ext cx="108108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b="1">
                <a:solidFill>
                  <a:srgbClr val="FFFFFF"/>
                </a:solidFill>
              </a:rPr>
              <a:t>关键污染物</a:t>
            </a:r>
          </a:p>
        </p:txBody>
      </p:sp>
      <p:grpSp>
        <p:nvGrpSpPr>
          <p:cNvPr id="288808" name="组合 12335">
            <a:extLst>
              <a:ext uri="{FF2B5EF4-FFF2-40B4-BE49-F238E27FC236}">
                <a16:creationId xmlns:a16="http://schemas.microsoft.com/office/drawing/2014/main" id="{62993063-EE32-4443-9478-BB6069812C7A}"/>
              </a:ext>
            </a:extLst>
          </p:cNvPr>
          <p:cNvGrpSpPr>
            <a:grpSpLocks/>
          </p:cNvGrpSpPr>
          <p:nvPr/>
        </p:nvGrpSpPr>
        <p:grpSpPr bwMode="auto">
          <a:xfrm>
            <a:off x="220663" y="4508500"/>
            <a:ext cx="8207375" cy="1400175"/>
            <a:chOff x="220734" y="4509120"/>
            <a:chExt cx="8207878" cy="1398948"/>
          </a:xfrm>
        </p:grpSpPr>
        <p:sp>
          <p:nvSpPr>
            <p:cNvPr id="4" name="矩形 3">
              <a:extLst>
                <a:ext uri="{FF2B5EF4-FFF2-40B4-BE49-F238E27FC236}">
                  <a16:creationId xmlns:a16="http://schemas.microsoft.com/office/drawing/2014/main" id="{E841CC4E-DA44-4F36-9A20-4493E9DEAF77}"/>
                </a:ext>
              </a:extLst>
            </p:cNvPr>
            <p:cNvSpPr/>
            <p:nvPr/>
          </p:nvSpPr>
          <p:spPr>
            <a:xfrm>
              <a:off x="1152653" y="4956403"/>
              <a:ext cx="1079566" cy="504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API</a:t>
              </a:r>
              <a:endParaRPr lang="zh-CN" altLang="en-US" dirty="0"/>
            </a:p>
          </p:txBody>
        </p:sp>
        <p:sp>
          <p:nvSpPr>
            <p:cNvPr id="15" name="矩形 14">
              <a:extLst>
                <a:ext uri="{FF2B5EF4-FFF2-40B4-BE49-F238E27FC236}">
                  <a16:creationId xmlns:a16="http://schemas.microsoft.com/office/drawing/2014/main" id="{7054B29B-295C-4F23-B8E4-AE43B6CF1E1A}"/>
                </a:ext>
              </a:extLst>
            </p:cNvPr>
            <p:cNvSpPr/>
            <p:nvPr/>
          </p:nvSpPr>
          <p:spPr>
            <a:xfrm>
              <a:off x="2979978" y="4956403"/>
              <a:ext cx="1317706" cy="504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区域灰霾</a:t>
              </a:r>
            </a:p>
          </p:txBody>
        </p:sp>
        <p:sp>
          <p:nvSpPr>
            <p:cNvPr id="16" name="矩形 15">
              <a:extLst>
                <a:ext uri="{FF2B5EF4-FFF2-40B4-BE49-F238E27FC236}">
                  <a16:creationId xmlns:a16="http://schemas.microsoft.com/office/drawing/2014/main" id="{FB78D276-184A-4FD1-85A1-2E4F167BAC6A}"/>
                </a:ext>
              </a:extLst>
            </p:cNvPr>
            <p:cNvSpPr/>
            <p:nvPr/>
          </p:nvSpPr>
          <p:spPr>
            <a:xfrm>
              <a:off x="5283581" y="4956403"/>
              <a:ext cx="1079566" cy="504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酸雨</a:t>
              </a:r>
            </a:p>
          </p:txBody>
        </p:sp>
        <p:sp>
          <p:nvSpPr>
            <p:cNvPr id="17" name="矩形 16">
              <a:extLst>
                <a:ext uri="{FF2B5EF4-FFF2-40B4-BE49-F238E27FC236}">
                  <a16:creationId xmlns:a16="http://schemas.microsoft.com/office/drawing/2014/main" id="{0B92A11B-F8BE-4075-A043-746AD619F02F}"/>
                </a:ext>
              </a:extLst>
            </p:cNvPr>
            <p:cNvSpPr/>
            <p:nvPr/>
          </p:nvSpPr>
          <p:spPr>
            <a:xfrm>
              <a:off x="7349046" y="4956403"/>
              <a:ext cx="1079566" cy="504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a:solidFill>
                    <a:srgbClr val="FFFFFF"/>
                  </a:solidFill>
                </a:rPr>
                <a:t>臭氧</a:t>
              </a:r>
            </a:p>
          </p:txBody>
        </p:sp>
        <p:cxnSp>
          <p:nvCxnSpPr>
            <p:cNvPr id="12326" name="直接连接符 12325">
              <a:extLst>
                <a:ext uri="{FF2B5EF4-FFF2-40B4-BE49-F238E27FC236}">
                  <a16:creationId xmlns:a16="http://schemas.microsoft.com/office/drawing/2014/main" id="{BC4D6F21-1A40-4A8D-88BC-3DF202EB538B}"/>
                </a:ext>
              </a:extLst>
            </p:cNvPr>
            <p:cNvCxnSpPr>
              <a:stCxn id="4" idx="2"/>
            </p:cNvCxnSpPr>
            <p:nvPr/>
          </p:nvCxnSpPr>
          <p:spPr>
            <a:xfrm>
              <a:off x="1692436" y="5460785"/>
              <a:ext cx="2589372" cy="447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28" name="直接连接符 12327">
              <a:extLst>
                <a:ext uri="{FF2B5EF4-FFF2-40B4-BE49-F238E27FC236}">
                  <a16:creationId xmlns:a16="http://schemas.microsoft.com/office/drawing/2014/main" id="{38C4BAC5-EC53-4612-9911-B64E6D4F05DB}"/>
                </a:ext>
              </a:extLst>
            </p:cNvPr>
            <p:cNvCxnSpPr/>
            <p:nvPr/>
          </p:nvCxnSpPr>
          <p:spPr>
            <a:xfrm>
              <a:off x="3989690" y="5500439"/>
              <a:ext cx="307994" cy="407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30" name="直接连接符 12329">
              <a:extLst>
                <a:ext uri="{FF2B5EF4-FFF2-40B4-BE49-F238E27FC236}">
                  <a16:creationId xmlns:a16="http://schemas.microsoft.com/office/drawing/2014/main" id="{30B3DBD5-A765-45EB-A3D3-442AC6001F9C}"/>
                </a:ext>
              </a:extLst>
            </p:cNvPr>
            <p:cNvCxnSpPr>
              <a:stCxn id="16" idx="2"/>
            </p:cNvCxnSpPr>
            <p:nvPr/>
          </p:nvCxnSpPr>
          <p:spPr>
            <a:xfrm flipH="1">
              <a:off x="4748561" y="5460785"/>
              <a:ext cx="1074803" cy="447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32" name="直接连接符 12331">
              <a:extLst>
                <a:ext uri="{FF2B5EF4-FFF2-40B4-BE49-F238E27FC236}">
                  <a16:creationId xmlns:a16="http://schemas.microsoft.com/office/drawing/2014/main" id="{FC5BB8BF-5120-4968-B049-7881B39C7158}"/>
                </a:ext>
              </a:extLst>
            </p:cNvPr>
            <p:cNvCxnSpPr>
              <a:stCxn id="17" idx="2"/>
            </p:cNvCxnSpPr>
            <p:nvPr/>
          </p:nvCxnSpPr>
          <p:spPr>
            <a:xfrm flipH="1">
              <a:off x="4983526" y="5460785"/>
              <a:ext cx="2905303" cy="447283"/>
            </a:xfrm>
            <a:prstGeom prst="line">
              <a:avLst/>
            </a:prstGeom>
          </p:spPr>
          <p:style>
            <a:lnRef idx="1">
              <a:schemeClr val="accent1"/>
            </a:lnRef>
            <a:fillRef idx="0">
              <a:schemeClr val="accent1"/>
            </a:fillRef>
            <a:effectRef idx="0">
              <a:schemeClr val="accent1"/>
            </a:effectRef>
            <a:fontRef idx="minor">
              <a:schemeClr val="tx1"/>
            </a:fontRef>
          </p:style>
        </p:cxnSp>
        <p:sp>
          <p:nvSpPr>
            <p:cNvPr id="83" name="矩形 82">
              <a:extLst>
                <a:ext uri="{FF2B5EF4-FFF2-40B4-BE49-F238E27FC236}">
                  <a16:creationId xmlns:a16="http://schemas.microsoft.com/office/drawing/2014/main" id="{A4DF2F16-CF7E-4DB3-B678-CB8ED30FA122}"/>
                </a:ext>
              </a:extLst>
            </p:cNvPr>
            <p:cNvSpPr/>
            <p:nvPr/>
          </p:nvSpPr>
          <p:spPr>
            <a:xfrm>
              <a:off x="220734" y="4509120"/>
              <a:ext cx="1079566" cy="504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zh-CN" altLang="en-US" sz="1800" b="1">
                  <a:solidFill>
                    <a:srgbClr val="FFFFFF"/>
                  </a:solidFill>
                </a:rPr>
                <a:t>主要环境问题</a:t>
              </a:r>
            </a:p>
          </p:txBody>
        </p:sp>
      </p:gr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2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30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30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30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3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30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3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31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3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3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3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3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3" grpId="0" animBg="1"/>
      <p:bldP spid="10" grpId="0" animBg="1"/>
      <p:bldP spid="11" grpId="0" animBg="1"/>
      <p:bldP spid="12" grpId="0" animBg="1"/>
      <p:bldP spid="13" grpId="0" animBg="1"/>
      <p:bldP spid="69" grpId="0" animBg="1"/>
      <p:bldP spid="81" grpId="0" animBg="1"/>
      <p:bldP spid="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Box 3">
            <a:extLst>
              <a:ext uri="{FF2B5EF4-FFF2-40B4-BE49-F238E27FC236}">
                <a16:creationId xmlns:a16="http://schemas.microsoft.com/office/drawing/2014/main" id="{6D6E43CB-E479-4304-91E1-D27E232D1DB1}"/>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90819" name="灯片编号占位符 2">
            <a:extLst>
              <a:ext uri="{FF2B5EF4-FFF2-40B4-BE49-F238E27FC236}">
                <a16:creationId xmlns:a16="http://schemas.microsoft.com/office/drawing/2014/main" id="{BCF428EF-4E6F-4E13-8711-29995AF1F394}"/>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E2721C-A2F8-4066-A95A-F4BC9BA87097}" type="slidenum">
              <a:rPr lang="zh-CN" altLang="en-US" sz="1600" b="1">
                <a:solidFill>
                  <a:srgbClr val="898989"/>
                </a:solidFill>
              </a:rPr>
              <a:pPr>
                <a:spcBef>
                  <a:spcPct val="0"/>
                </a:spcBef>
                <a:buFontTx/>
                <a:buNone/>
              </a:pPr>
              <a:t>42</a:t>
            </a:fld>
            <a:endParaRPr lang="zh-CN" altLang="en-US" sz="1200" b="1">
              <a:solidFill>
                <a:srgbClr val="898989"/>
              </a:solidFill>
            </a:endParaRPr>
          </a:p>
        </p:txBody>
      </p:sp>
      <p:sp>
        <p:nvSpPr>
          <p:cNvPr id="290820" name="TextBox 7">
            <a:extLst>
              <a:ext uri="{FF2B5EF4-FFF2-40B4-BE49-F238E27FC236}">
                <a16:creationId xmlns:a16="http://schemas.microsoft.com/office/drawing/2014/main" id="{54B84803-8234-48A2-89D0-84050F276B19}"/>
              </a:ext>
            </a:extLst>
          </p:cNvPr>
          <p:cNvSpPr txBox="1">
            <a:spLocks noChangeArrowheads="1"/>
          </p:cNvSpPr>
          <p:nvPr/>
        </p:nvSpPr>
        <p:spPr bwMode="auto">
          <a:xfrm>
            <a:off x="395288" y="228600"/>
            <a:ext cx="7561262" cy="586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sz="24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2.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建立区域联防联控新机制、形成治污合力</a:t>
            </a: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43362" name="Picture 2" descr="https://timgsa.baidu.com/timg?image&amp;quality=80&amp;size=b9999_10000&amp;sec=1568553273867&amp;di=a6ec113b79b3172c2fc11a6d3a1de560&amp;imgtype=0&amp;src=http%3A%2F%2Fnews.cnhubei.com%2Fxw%2Fgn%2F201306%2FW020130603249931121926.jpg">
            <a:extLst>
              <a:ext uri="{FF2B5EF4-FFF2-40B4-BE49-F238E27FC236}">
                <a16:creationId xmlns:a16="http://schemas.microsoft.com/office/drawing/2014/main" id="{37447570-597D-40FA-B715-2F1350585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762125"/>
            <a:ext cx="600075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2" name="TextBox 7">
            <a:extLst>
              <a:ext uri="{FF2B5EF4-FFF2-40B4-BE49-F238E27FC236}">
                <a16:creationId xmlns:a16="http://schemas.microsoft.com/office/drawing/2014/main" id="{6D95CE3B-BAE0-448F-8F70-CC5DB69CCB7B}"/>
              </a:ext>
            </a:extLst>
          </p:cNvPr>
          <p:cNvSpPr txBox="1">
            <a:spLocks noChangeArrowheads="1"/>
          </p:cNvSpPr>
          <p:nvPr/>
        </p:nvSpPr>
        <p:spPr bwMode="auto">
          <a:xfrm>
            <a:off x="519113" y="1000125"/>
            <a:ext cx="8196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600"/>
              </a:spcBef>
              <a:buFont typeface="Arial" panose="020B0604020202020204" pitchFamily="34" charset="0"/>
              <a:buNone/>
            </a:pPr>
            <a:r>
              <a:rPr lang="zh-CN" altLang="en-US" sz="2000">
                <a:latin typeface="华文楷体" panose="02010600040101010101" pitchFamily="2" charset="-122"/>
                <a:ea typeface="华文楷体" panose="02010600040101010101" pitchFamily="2" charset="-122"/>
                <a:cs typeface="Times New Roman" panose="02020603050405020304" pitchFamily="18" charset="0"/>
              </a:rPr>
              <a:t>       统一规划、统一监测、统一监管、统一评估、统一协调；建设统一的区域空气质量监测网络；加强重点污染源监控能力。</a:t>
            </a:r>
            <a:endParaRPr lang="en-US" altLang="zh-CN" sz="20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Box 3">
            <a:extLst>
              <a:ext uri="{FF2B5EF4-FFF2-40B4-BE49-F238E27FC236}">
                <a16:creationId xmlns:a16="http://schemas.microsoft.com/office/drawing/2014/main" id="{65D05F05-4CB1-4F29-84BF-1554709FCEEE}"/>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92867" name="灯片编号占位符 2">
            <a:extLst>
              <a:ext uri="{FF2B5EF4-FFF2-40B4-BE49-F238E27FC236}">
                <a16:creationId xmlns:a16="http://schemas.microsoft.com/office/drawing/2014/main" id="{FF4F3AE7-581F-477B-863B-9F8E549B987A}"/>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D572975-19D2-4A91-BC31-EAC503F8AAC3}" type="slidenum">
              <a:rPr lang="zh-CN" altLang="en-US" sz="1600" b="1">
                <a:solidFill>
                  <a:srgbClr val="898989"/>
                </a:solidFill>
              </a:rPr>
              <a:pPr>
                <a:spcBef>
                  <a:spcPct val="0"/>
                </a:spcBef>
                <a:buFontTx/>
                <a:buNone/>
              </a:pPr>
              <a:t>43</a:t>
            </a:fld>
            <a:endParaRPr lang="zh-CN" altLang="en-US" sz="1200" b="1">
              <a:solidFill>
                <a:srgbClr val="898989"/>
              </a:solidFill>
            </a:endParaRPr>
          </a:p>
        </p:txBody>
      </p:sp>
      <p:sp>
        <p:nvSpPr>
          <p:cNvPr id="292868" name="TextBox 7">
            <a:extLst>
              <a:ext uri="{FF2B5EF4-FFF2-40B4-BE49-F238E27FC236}">
                <a16:creationId xmlns:a16="http://schemas.microsoft.com/office/drawing/2014/main" id="{A3FED8DD-CB10-427E-B610-1C60BF8F67F0}"/>
              </a:ext>
            </a:extLst>
          </p:cNvPr>
          <p:cNvSpPr txBox="1">
            <a:spLocks noChangeArrowheads="1"/>
          </p:cNvSpPr>
          <p:nvPr/>
        </p:nvSpPr>
        <p:spPr bwMode="auto">
          <a:xfrm>
            <a:off x="496888" y="258763"/>
            <a:ext cx="7561262"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b="1" dirty="0">
                <a:latin typeface="华文楷体" panose="02010600040101010101" pitchFamily="2" charset="-122"/>
                <a:ea typeface="华文楷体" panose="02010600040101010101" pitchFamily="2" charset="-122"/>
                <a:cs typeface="Times New Roman" panose="02020603050405020304" pitchFamily="18" charset="0"/>
              </a:rPr>
              <a:t>3.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rPr>
              <a:t>统筹区域环境资源、优化产业结构</a:t>
            </a:r>
            <a:endParaRPr lang="en-US" altLang="zh-CN"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92869" name="TextBox 7">
            <a:extLst>
              <a:ext uri="{FF2B5EF4-FFF2-40B4-BE49-F238E27FC236}">
                <a16:creationId xmlns:a16="http://schemas.microsoft.com/office/drawing/2014/main" id="{EDF8401D-CCF7-42B4-AFDC-06729242921D}"/>
              </a:ext>
            </a:extLst>
          </p:cNvPr>
          <p:cNvSpPr txBox="1">
            <a:spLocks noChangeArrowheads="1"/>
          </p:cNvSpPr>
          <p:nvPr/>
        </p:nvSpPr>
        <p:spPr bwMode="auto">
          <a:xfrm>
            <a:off x="630238" y="1255713"/>
            <a:ext cx="7902575"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1200"/>
              </a:spcBef>
              <a:buFont typeface="Arial" panose="020B0604020202020204" pitchFamily="34" charset="0"/>
              <a:buNone/>
            </a:pPr>
            <a:r>
              <a:rPr lang="zh-CN" altLang="en-US" sz="20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严格控制高耗能、高污染建设项目，全球传统工业已经固化，经济的提升和增长要往价值链高端做，提高资源的效率，较少污染物排放。加大落后产能、低端产能淘汰力度。</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关注新型的工业形态，积极推动可贸易化的现代服务业；外包、远程服务、知识产权传递的出现，全球服务业的可贸易比重会显著增加。现代服务业（金融、教育、医疗、传媒等）的劳动生产率将显著高于制造业。对外输出不仅是衣食住行类商品，应加大带有强烈知识产权性质的服务类产品。</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Box 3">
            <a:extLst>
              <a:ext uri="{FF2B5EF4-FFF2-40B4-BE49-F238E27FC236}">
                <a16:creationId xmlns:a16="http://schemas.microsoft.com/office/drawing/2014/main" id="{A7E2947C-8396-4A8F-977B-758AF60D5173}"/>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94915" name="灯片编号占位符 2">
            <a:extLst>
              <a:ext uri="{FF2B5EF4-FFF2-40B4-BE49-F238E27FC236}">
                <a16:creationId xmlns:a16="http://schemas.microsoft.com/office/drawing/2014/main" id="{CE43C222-57BE-490C-9719-4318F89581CD}"/>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C67117C-F4BA-447A-97E8-ADA8BEC3390A}" type="slidenum">
              <a:rPr lang="zh-CN" altLang="en-US" sz="1600" b="1">
                <a:solidFill>
                  <a:srgbClr val="898989"/>
                </a:solidFill>
              </a:rPr>
              <a:pPr>
                <a:spcBef>
                  <a:spcPct val="0"/>
                </a:spcBef>
                <a:buFontTx/>
                <a:buNone/>
              </a:pPr>
              <a:t>44</a:t>
            </a:fld>
            <a:endParaRPr lang="zh-CN" altLang="en-US" sz="1200" b="1">
              <a:solidFill>
                <a:srgbClr val="898989"/>
              </a:solidFill>
            </a:endParaRPr>
          </a:p>
        </p:txBody>
      </p:sp>
      <p:sp>
        <p:nvSpPr>
          <p:cNvPr id="294916" name="TextBox 7">
            <a:extLst>
              <a:ext uri="{FF2B5EF4-FFF2-40B4-BE49-F238E27FC236}">
                <a16:creationId xmlns:a16="http://schemas.microsoft.com/office/drawing/2014/main" id="{7CCA014B-8BB6-4580-B53B-444DE9C2F3EC}"/>
              </a:ext>
            </a:extLst>
          </p:cNvPr>
          <p:cNvSpPr txBox="1">
            <a:spLocks noChangeArrowheads="1"/>
          </p:cNvSpPr>
          <p:nvPr/>
        </p:nvSpPr>
        <p:spPr bwMode="auto">
          <a:xfrm>
            <a:off x="347663" y="174625"/>
            <a:ext cx="8467725" cy="149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b="1" dirty="0">
                <a:latin typeface="华文楷体" panose="02010600040101010101" pitchFamily="2" charset="-122"/>
                <a:ea typeface="华文楷体" panose="02010600040101010101" pitchFamily="2" charset="-122"/>
                <a:cs typeface="Times New Roman" panose="02020603050405020304" pitchFamily="18" charset="0"/>
              </a:rPr>
              <a:t>4.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rPr>
              <a:t>实施绿色低碳能源战略、控制区域煤炭消费</a:t>
            </a:r>
            <a:endParaRPr lang="en-US" altLang="zh-CN"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1" name="TextBox 7">
            <a:extLst>
              <a:ext uri="{FF2B5EF4-FFF2-40B4-BE49-F238E27FC236}">
                <a16:creationId xmlns:a16="http://schemas.microsoft.com/office/drawing/2014/main" id="{7A9F307E-BF02-48BB-B482-871BDF1E345D}"/>
              </a:ext>
            </a:extLst>
          </p:cNvPr>
          <p:cNvSpPr txBox="1">
            <a:spLocks noChangeArrowheads="1"/>
          </p:cNvSpPr>
          <p:nvPr/>
        </p:nvSpPr>
        <p:spPr bwMode="auto">
          <a:xfrm>
            <a:off x="539750" y="1158875"/>
            <a:ext cx="790257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1200"/>
              </a:spcBef>
              <a:buFont typeface="Arial" panose="020B0604020202020204" pitchFamily="34" charset="0"/>
              <a:buNone/>
            </a:pPr>
            <a:r>
              <a:rPr lang="zh-CN" altLang="en-US" sz="2800">
                <a:latin typeface="华文楷体" panose="02010600040101010101" pitchFamily="2" charset="-122"/>
                <a:ea typeface="华文楷体" panose="02010600040101010101" pitchFamily="2" charset="-122"/>
                <a:cs typeface="Times New Roman" panose="02020603050405020304" pitchFamily="18" charset="0"/>
              </a:rPr>
              <a:t> 我国绿色、低碳能源战略的基本内涵</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Wingdings" panose="05000000000000000000" pitchFamily="2" charset="2"/>
              <a:buChar char="Ø"/>
            </a:pPr>
            <a:r>
              <a:rPr lang="zh-CN" altLang="en-US" sz="2800">
                <a:latin typeface="华文楷体" panose="02010600040101010101" pitchFamily="2" charset="-122"/>
                <a:ea typeface="华文楷体" panose="02010600040101010101" pitchFamily="2" charset="-122"/>
                <a:cs typeface="Times New Roman" panose="02020603050405020304" pitchFamily="18" charset="0"/>
              </a:rPr>
              <a:t>在科学发展观指导下，在科技进步的支撑下，实现节能提效基础上的能源供需平衡，向绿色、低碳转变；</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“绿色”（环保）是指尽量降低污染排放和生态破坏</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“低碳”是指适量降低温室气体排放</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Wingdings" panose="05000000000000000000" pitchFamily="2" charset="2"/>
              <a:buChar char="Ø"/>
            </a:pPr>
            <a:r>
              <a:rPr lang="zh-CN" altLang="en-US" sz="2800">
                <a:latin typeface="华文楷体" panose="02010600040101010101" pitchFamily="2" charset="-122"/>
                <a:ea typeface="华文楷体" panose="02010600040101010101" pitchFamily="2" charset="-122"/>
                <a:cs typeface="Times New Roman" panose="02020603050405020304" pitchFamily="18" charset="0"/>
              </a:rPr>
              <a:t>转变能源供给模式：由粗放型的供给满足增长过快的需求，转为以科学的供给满足合理的需求。</a:t>
            </a:r>
            <a:endParaRPr lang="en-US" altLang="zh-CN" sz="28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Box 3">
            <a:extLst>
              <a:ext uri="{FF2B5EF4-FFF2-40B4-BE49-F238E27FC236}">
                <a16:creationId xmlns:a16="http://schemas.microsoft.com/office/drawing/2014/main" id="{47296A05-D229-4404-96DA-FCFBF3DCCFC0}"/>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96963" name="灯片编号占位符 2">
            <a:extLst>
              <a:ext uri="{FF2B5EF4-FFF2-40B4-BE49-F238E27FC236}">
                <a16:creationId xmlns:a16="http://schemas.microsoft.com/office/drawing/2014/main" id="{BB9A4DC1-CB12-48FF-8329-5D79563F2907}"/>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004F99F-42F9-4915-8913-E2DE518C6C4F}" type="slidenum">
              <a:rPr lang="zh-CN" altLang="en-US" sz="1600" b="1">
                <a:solidFill>
                  <a:srgbClr val="898989"/>
                </a:solidFill>
              </a:rPr>
              <a:pPr>
                <a:spcBef>
                  <a:spcPct val="0"/>
                </a:spcBef>
                <a:buFontTx/>
                <a:buNone/>
              </a:pPr>
              <a:t>45</a:t>
            </a:fld>
            <a:endParaRPr lang="zh-CN" altLang="en-US" sz="1200" b="1">
              <a:solidFill>
                <a:srgbClr val="898989"/>
              </a:solidFill>
            </a:endParaRPr>
          </a:p>
        </p:txBody>
      </p:sp>
      <p:sp>
        <p:nvSpPr>
          <p:cNvPr id="296964" name="TextBox 7">
            <a:extLst>
              <a:ext uri="{FF2B5EF4-FFF2-40B4-BE49-F238E27FC236}">
                <a16:creationId xmlns:a16="http://schemas.microsoft.com/office/drawing/2014/main" id="{F3BD5C1F-2AFB-4153-A4FE-C1BF2048BF72}"/>
              </a:ext>
            </a:extLst>
          </p:cNvPr>
          <p:cNvSpPr txBox="1">
            <a:spLocks noChangeArrowheads="1"/>
          </p:cNvSpPr>
          <p:nvPr/>
        </p:nvSpPr>
        <p:spPr bwMode="auto">
          <a:xfrm>
            <a:off x="382588" y="228600"/>
            <a:ext cx="8469312" cy="76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b="1" dirty="0">
                <a:latin typeface="华文楷体" panose="02010600040101010101" pitchFamily="2" charset="-122"/>
                <a:ea typeface="华文楷体" panose="02010600040101010101" pitchFamily="2" charset="-122"/>
                <a:cs typeface="Times New Roman" panose="02020603050405020304" pitchFamily="18" charset="0"/>
              </a:rPr>
              <a:t>5.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rPr>
              <a:t>必须从车油路三方面综合控制机动车污染</a:t>
            </a:r>
            <a:endParaRPr lang="en-US" altLang="zh-CN"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1" name="TextBox 7">
            <a:extLst>
              <a:ext uri="{FF2B5EF4-FFF2-40B4-BE49-F238E27FC236}">
                <a16:creationId xmlns:a16="http://schemas.microsoft.com/office/drawing/2014/main" id="{7895F959-59DC-4C55-9D28-1316C72F9E41}"/>
              </a:ext>
            </a:extLst>
          </p:cNvPr>
          <p:cNvSpPr txBox="1">
            <a:spLocks noChangeArrowheads="1"/>
          </p:cNvSpPr>
          <p:nvPr/>
        </p:nvSpPr>
        <p:spPr bwMode="auto">
          <a:xfrm>
            <a:off x="630238" y="1268413"/>
            <a:ext cx="790257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1200"/>
              </a:spcBef>
              <a:buFont typeface="Wingdings" panose="05000000000000000000" pitchFamily="2" charset="2"/>
              <a:buChar char="Ø"/>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Clean vehicles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车</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develop technology-forcing performance standards for cars, buses and trucks.</a:t>
            </a:r>
          </a:p>
          <a:p>
            <a:pPr algn="just" eaLnBrk="1" hangingPunct="1">
              <a:spcBef>
                <a:spcPts val="1200"/>
              </a:spcBef>
              <a:buFont typeface="Wingdings" panose="05000000000000000000" pitchFamily="2" charset="2"/>
              <a:buChar char="Ø"/>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Clean fuels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油</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develop reformulated gasoline and diesel fuels. Cleaner fuels are critical to enable advanced vehicle technologies. Without lower sulfur fuels, clean vehicle technologies cannot deliver their promised emissions reductions.</a:t>
            </a:r>
          </a:p>
          <a:p>
            <a:pPr algn="just" eaLnBrk="1" hangingPunct="1">
              <a:spcBef>
                <a:spcPts val="1200"/>
              </a:spcBef>
              <a:buFont typeface="Wingdings" panose="05000000000000000000" pitchFamily="2" charset="2"/>
              <a:buChar char="Ø"/>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Clean transportation alternatives (</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路</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8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800">
                <a:latin typeface="华文楷体" panose="02010600040101010101" pitchFamily="2" charset="-122"/>
                <a:ea typeface="华文楷体" panose="02010600040101010101" pitchFamily="2" charset="-122"/>
                <a:cs typeface="Times New Roman" panose="02020603050405020304" pitchFamily="18" charset="0"/>
              </a:rPr>
              <a:t>develop strategies to encourage efficient transportation alternatives.</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Box 3">
            <a:extLst>
              <a:ext uri="{FF2B5EF4-FFF2-40B4-BE49-F238E27FC236}">
                <a16:creationId xmlns:a16="http://schemas.microsoft.com/office/drawing/2014/main" id="{06BC4184-7606-4FD9-B643-798B7208A1B0}"/>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299011" name="灯片编号占位符 2">
            <a:extLst>
              <a:ext uri="{FF2B5EF4-FFF2-40B4-BE49-F238E27FC236}">
                <a16:creationId xmlns:a16="http://schemas.microsoft.com/office/drawing/2014/main" id="{CF71A415-8C21-43DE-96C0-265FFD196283}"/>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C01AFE1-D5E4-4C93-B7F0-D921B6D55D28}" type="slidenum">
              <a:rPr lang="zh-CN" altLang="en-US" sz="1600" b="1">
                <a:solidFill>
                  <a:srgbClr val="898989"/>
                </a:solidFill>
              </a:rPr>
              <a:pPr>
                <a:spcBef>
                  <a:spcPct val="0"/>
                </a:spcBef>
                <a:buFontTx/>
                <a:buNone/>
              </a:pPr>
              <a:t>46</a:t>
            </a:fld>
            <a:endParaRPr lang="zh-CN" altLang="en-US" sz="1200" b="1">
              <a:solidFill>
                <a:srgbClr val="898989"/>
              </a:solidFill>
            </a:endParaRPr>
          </a:p>
        </p:txBody>
      </p:sp>
      <p:sp>
        <p:nvSpPr>
          <p:cNvPr id="299012" name="TextBox 7">
            <a:extLst>
              <a:ext uri="{FF2B5EF4-FFF2-40B4-BE49-F238E27FC236}">
                <a16:creationId xmlns:a16="http://schemas.microsoft.com/office/drawing/2014/main" id="{47474287-22EA-4B55-8E12-8ADB82A0A8A8}"/>
              </a:ext>
            </a:extLst>
          </p:cNvPr>
          <p:cNvSpPr txBox="1">
            <a:spLocks noChangeArrowheads="1"/>
          </p:cNvSpPr>
          <p:nvPr/>
        </p:nvSpPr>
        <p:spPr bwMode="auto">
          <a:xfrm>
            <a:off x="179512" y="61836"/>
            <a:ext cx="9085956" cy="75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zh-CN" altLang="en-US" b="1" dirty="0">
                <a:solidFill>
                  <a:srgbClr val="FF0000"/>
                </a:solidFill>
                <a:latin typeface="黑体" panose="02010609060101010101" pitchFamily="49" charset="-122"/>
                <a:ea typeface="黑体" panose="02010609060101010101" pitchFamily="49" charset="-122"/>
                <a:sym typeface="Wingdings 2" panose="05020102010507070707" pitchFamily="18" charset="2"/>
              </a:rPr>
              <a:t> </a:t>
            </a:r>
            <a:r>
              <a:rPr lang="en-US" altLang="zh-CN" b="1" dirty="0">
                <a:latin typeface="华文楷体" panose="02010600040101010101" pitchFamily="2" charset="-122"/>
                <a:ea typeface="华文楷体" panose="02010600040101010101" pitchFamily="2" charset="-122"/>
                <a:cs typeface="Times New Roman" panose="02020603050405020304" pitchFamily="18" charset="0"/>
              </a:rPr>
              <a:t>6. </a:t>
            </a:r>
            <a:r>
              <a:rPr lang="zh-CN" altLang="en-US" b="1" dirty="0">
                <a:latin typeface="华文楷体" panose="02010600040101010101" pitchFamily="2" charset="-122"/>
                <a:ea typeface="华文楷体" panose="02010600040101010101" pitchFamily="2" charset="-122"/>
                <a:cs typeface="Times New Roman" panose="02020603050405020304" pitchFamily="18" charset="0"/>
              </a:rPr>
              <a:t>依靠科学支撑、支撑国家空气质量改善需求</a:t>
            </a:r>
            <a:endParaRPr lang="en-US" altLang="zh-CN" b="1"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1" name="TextBox 7">
            <a:extLst>
              <a:ext uri="{FF2B5EF4-FFF2-40B4-BE49-F238E27FC236}">
                <a16:creationId xmlns:a16="http://schemas.microsoft.com/office/drawing/2014/main" id="{3530A6CC-E28B-44FA-8DBC-71D86B8FBDFB}"/>
              </a:ext>
            </a:extLst>
          </p:cNvPr>
          <p:cNvSpPr txBox="1">
            <a:spLocks noChangeArrowheads="1"/>
          </p:cNvSpPr>
          <p:nvPr/>
        </p:nvSpPr>
        <p:spPr bwMode="auto">
          <a:xfrm>
            <a:off x="663575" y="852488"/>
            <a:ext cx="7900988"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1200"/>
              </a:spcBef>
              <a:buFont typeface="Arial" panose="020B0604020202020204" pitchFamily="34" charset="0"/>
              <a:buNone/>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全面实施国家“大气污染成因及防治专项计划”，支撑国家空气质量改善需求，引领大气污染控制技术发展：</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TextBox 7">
            <a:extLst>
              <a:ext uri="{FF2B5EF4-FFF2-40B4-BE49-F238E27FC236}">
                <a16:creationId xmlns:a16="http://schemas.microsoft.com/office/drawing/2014/main" id="{6E337FAA-3676-4A14-ADF9-AD8D27C751B4}"/>
              </a:ext>
            </a:extLst>
          </p:cNvPr>
          <p:cNvSpPr txBox="1">
            <a:spLocks noChangeArrowheads="1"/>
          </p:cNvSpPr>
          <p:nvPr/>
        </p:nvSpPr>
        <p:spPr bwMode="auto">
          <a:xfrm>
            <a:off x="663575" y="2276475"/>
            <a:ext cx="790098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ts val="12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以解决大气复合污染的多维环境问题为导向：</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Arial" panose="020B0604020202020204" pitchFamily="34" charset="0"/>
              <a:buNone/>
            </a:pPr>
            <a:r>
              <a:rPr lang="en-US" altLang="zh-CN" sz="2400">
                <a:latin typeface="华文楷体" panose="02010600040101010101" pitchFamily="2" charset="-122"/>
                <a:ea typeface="华文楷体" panose="02010600040101010101" pitchFamily="2" charset="-122"/>
                <a:cs typeface="Times New Roman" panose="02020603050405020304" pitchFamily="18" charset="0"/>
              </a:rPr>
              <a:t>         API</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PM2.5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O</a:t>
            </a:r>
            <a:r>
              <a:rPr lang="en-US" altLang="zh-CN" sz="2400" baseline="-25000">
                <a:latin typeface="华文楷体" panose="02010600040101010101" pitchFamily="2" charset="-122"/>
                <a:ea typeface="华文楷体" panose="02010600040101010101" pitchFamily="2" charset="-122"/>
                <a:cs typeface="Times New Roman" panose="02020603050405020304" pitchFamily="18" charset="0"/>
              </a:rPr>
              <a:t>3</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及酸沉降</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Wingdings" panose="05000000000000000000" pitchFamily="2" charset="2"/>
              <a:buChar char="Ø"/>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建立以复杂污染源为基础的高分辨率排放清单</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Wingdings" panose="05000000000000000000" pitchFamily="2" charset="2"/>
              <a:buChar char="Ø"/>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以多污染物减排</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环境效应非线性响应关系为核心</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Wingdings" panose="05000000000000000000" pitchFamily="2" charset="2"/>
              <a:buChar char="Ø"/>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基于高时空分辨的减排</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效应定量分析提出多污染物协同控制目标与技术途径</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a:p>
            <a:pPr algn="just" eaLnBrk="1" hangingPunct="1">
              <a:spcBef>
                <a:spcPts val="1200"/>
              </a:spcBef>
              <a:buFont typeface="Wingdings" panose="05000000000000000000" pitchFamily="2" charset="2"/>
              <a:buChar char="Ø"/>
            </a:pPr>
            <a:r>
              <a:rPr lang="zh-CN" altLang="en-US" sz="2400">
                <a:latin typeface="华文楷体" panose="02010600040101010101" pitchFamily="2" charset="-122"/>
                <a:ea typeface="华文楷体" panose="02010600040101010101" pitchFamily="2" charset="-122"/>
                <a:cs typeface="Times New Roman" panose="02020603050405020304" pitchFamily="18" charset="0"/>
              </a:rPr>
              <a:t>系统开展</a:t>
            </a:r>
            <a:r>
              <a:rPr lang="en-US" altLang="zh-CN" sz="2400">
                <a:latin typeface="华文楷体" panose="02010600040101010101" pitchFamily="2" charset="-122"/>
                <a:ea typeface="华文楷体" panose="02010600040101010101" pitchFamily="2" charset="-122"/>
                <a:cs typeface="Times New Roman" panose="02020603050405020304" pitchFamily="18" charset="0"/>
              </a:rPr>
              <a:t>PM2.5</a:t>
            </a:r>
            <a:r>
              <a:rPr lang="zh-CN" altLang="en-US" sz="2400">
                <a:latin typeface="华文楷体" panose="02010600040101010101" pitchFamily="2" charset="-122"/>
                <a:ea typeface="华文楷体" panose="02010600040101010101" pitchFamily="2" charset="-122"/>
                <a:cs typeface="Times New Roman" panose="02020603050405020304" pitchFamily="18" charset="0"/>
              </a:rPr>
              <a:t>特征、来源、成因、影响和控制策略与技术研究</a:t>
            </a:r>
            <a:endParaRPr lang="en-US" altLang="zh-CN" sz="240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Box 3">
            <a:extLst>
              <a:ext uri="{FF2B5EF4-FFF2-40B4-BE49-F238E27FC236}">
                <a16:creationId xmlns:a16="http://schemas.microsoft.com/office/drawing/2014/main" id="{11D10CED-4825-4B9A-8B66-960823B8FEFC}"/>
              </a:ext>
            </a:extLst>
          </p:cNvPr>
          <p:cNvSpPr txBox="1">
            <a:spLocks noChangeArrowheads="1"/>
          </p:cNvSpPr>
          <p:nvPr/>
        </p:nvSpPr>
        <p:spPr bwMode="auto">
          <a:xfrm>
            <a:off x="2979738" y="22225"/>
            <a:ext cx="32750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8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汇报目录</a:t>
            </a:r>
          </a:p>
        </p:txBody>
      </p:sp>
      <p:sp>
        <p:nvSpPr>
          <p:cNvPr id="301059" name="灯片编号占位符 2">
            <a:extLst>
              <a:ext uri="{FF2B5EF4-FFF2-40B4-BE49-F238E27FC236}">
                <a16:creationId xmlns:a16="http://schemas.microsoft.com/office/drawing/2014/main" id="{409C2B77-2D78-4B3E-8097-342A15F0A35C}"/>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CB9F49D-4DFC-43A9-B35A-DC2FE7628B6D}" type="slidenum">
              <a:rPr lang="zh-CN" altLang="en-US" sz="1600" b="1">
                <a:solidFill>
                  <a:srgbClr val="898989"/>
                </a:solidFill>
              </a:rPr>
              <a:pPr>
                <a:spcBef>
                  <a:spcPct val="0"/>
                </a:spcBef>
                <a:buFontTx/>
                <a:buNone/>
              </a:pPr>
              <a:t>47</a:t>
            </a:fld>
            <a:endParaRPr lang="zh-CN" altLang="en-US" sz="1200" b="1">
              <a:solidFill>
                <a:srgbClr val="898989"/>
              </a:solidFill>
            </a:endParaRPr>
          </a:p>
        </p:txBody>
      </p:sp>
      <p:sp>
        <p:nvSpPr>
          <p:cNvPr id="301060" name="TextBox 7">
            <a:extLst>
              <a:ext uri="{FF2B5EF4-FFF2-40B4-BE49-F238E27FC236}">
                <a16:creationId xmlns:a16="http://schemas.microsoft.com/office/drawing/2014/main" id="{272F5B32-6FEE-4C65-8069-C446DA34488A}"/>
              </a:ext>
            </a:extLst>
          </p:cNvPr>
          <p:cNvSpPr txBox="1">
            <a:spLocks noChangeArrowheads="1"/>
          </p:cNvSpPr>
          <p:nvPr/>
        </p:nvSpPr>
        <p:spPr bwMode="auto">
          <a:xfrm>
            <a:off x="381000" y="100013"/>
            <a:ext cx="8467725"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ts val="600"/>
              </a:spcBef>
              <a:buNone/>
            </a:pPr>
            <a:r>
              <a:rPr lang="en-US" altLang="zh-CN" b="1" dirty="0">
                <a:latin typeface="华文楷体" panose="02010600040101010101" pitchFamily="2" charset="-122"/>
                <a:ea typeface="华文楷体" panose="02010600040101010101" pitchFamily="2" charset="-122"/>
                <a:cs typeface="Times New Roman" panose="02020603050405020304" pitchFamily="18" charset="0"/>
              </a:rPr>
              <a:t>7. </a:t>
            </a:r>
            <a:r>
              <a:rPr lang="zh-CN" altLang="en-US" sz="2800" b="1" dirty="0">
                <a:solidFill>
                  <a:srgbClr val="FF0000"/>
                </a:solidFill>
                <a:latin typeface="黑体" panose="02010609060101010101" pitchFamily="49" charset="-122"/>
                <a:ea typeface="黑体" panose="02010609060101010101" pitchFamily="49" charset="-122"/>
                <a:sym typeface="Wingdings 2" panose="05020102010507070707" pitchFamily="18" charset="2"/>
              </a:rPr>
              <a:t></a:t>
            </a:r>
            <a:r>
              <a:rPr lang="zh-CN" altLang="en-US" sz="2800" dirty="0">
                <a:latin typeface="华文楷体" panose="02010600040101010101" pitchFamily="2" charset="-122"/>
                <a:ea typeface="华文楷体" panose="02010600040101010101" pitchFamily="2" charset="-122"/>
                <a:cs typeface="Times New Roman" panose="02020603050405020304" pitchFamily="18" charset="0"/>
              </a:rPr>
              <a:t>需要通过法律明确城市、区域和国家的大气污染防治责任。</a:t>
            </a:r>
            <a:endParaRPr lang="en-US" altLang="zh-CN" sz="28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transition spd="slow" advTm="637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灯片编号占位符 2">
            <a:extLst>
              <a:ext uri="{FF2B5EF4-FFF2-40B4-BE49-F238E27FC236}">
                <a16:creationId xmlns:a16="http://schemas.microsoft.com/office/drawing/2014/main" id="{053A217C-5155-4734-8C36-B9B9F29FD5BE}"/>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85A784-A953-4D10-9088-71BBDF830A0C}" type="slidenum">
              <a:rPr lang="zh-CN" altLang="en-US" sz="1600" b="1">
                <a:solidFill>
                  <a:srgbClr val="898989"/>
                </a:solidFill>
              </a:rPr>
              <a:pPr>
                <a:spcBef>
                  <a:spcPct val="0"/>
                </a:spcBef>
                <a:buFontTx/>
                <a:buNone/>
              </a:pPr>
              <a:t>5</a:t>
            </a:fld>
            <a:endParaRPr lang="zh-CN" altLang="en-US" sz="1200" b="1">
              <a:solidFill>
                <a:srgbClr val="898989"/>
              </a:solidFill>
            </a:endParaRPr>
          </a:p>
        </p:txBody>
      </p:sp>
      <p:sp>
        <p:nvSpPr>
          <p:cNvPr id="212995" name="TextBox 7">
            <a:extLst>
              <a:ext uri="{FF2B5EF4-FFF2-40B4-BE49-F238E27FC236}">
                <a16:creationId xmlns:a16="http://schemas.microsoft.com/office/drawing/2014/main" id="{6DC2E618-6B06-4D04-A31D-3CEA0A119531}"/>
              </a:ext>
            </a:extLst>
          </p:cNvPr>
          <p:cNvSpPr txBox="1">
            <a:spLocks noChangeArrowheads="1"/>
          </p:cNvSpPr>
          <p:nvPr/>
        </p:nvSpPr>
        <p:spPr bwMode="auto">
          <a:xfrm>
            <a:off x="323850" y="292100"/>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3. </a:t>
            </a:r>
            <a:r>
              <a:rPr lang="zh-CN" altLang="en-US">
                <a:latin typeface="华文楷体" panose="02010600040101010101" pitchFamily="2" charset="-122"/>
                <a:ea typeface="华文楷体" panose="02010600040101010101" pitchFamily="2" charset="-122"/>
                <a:cs typeface="Times New Roman" panose="02020603050405020304" pitchFamily="18" charset="0"/>
              </a:rPr>
              <a:t>空气污染系统（</a:t>
            </a:r>
            <a:r>
              <a:rPr lang="en-US" altLang="zh-CN">
                <a:latin typeface="华文楷体" panose="02010600040101010101" pitchFamily="2" charset="-122"/>
                <a:ea typeface="华文楷体" panose="02010600040101010101" pitchFamily="2" charset="-122"/>
                <a:cs typeface="Times New Roman" panose="02020603050405020304" pitchFamily="18" charset="0"/>
              </a:rPr>
              <a:t>Air pollution systems</a:t>
            </a:r>
            <a:r>
              <a:rPr lang="zh-CN" altLang="en-US">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椭圆 1">
            <a:extLst>
              <a:ext uri="{FF2B5EF4-FFF2-40B4-BE49-F238E27FC236}">
                <a16:creationId xmlns:a16="http://schemas.microsoft.com/office/drawing/2014/main" id="{C3CF46C7-293F-41A8-8A18-26E65BAA5752}"/>
              </a:ext>
            </a:extLst>
          </p:cNvPr>
          <p:cNvSpPr/>
          <p:nvPr/>
        </p:nvSpPr>
        <p:spPr>
          <a:xfrm>
            <a:off x="2697163" y="2562225"/>
            <a:ext cx="2592387" cy="1512888"/>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Changed air quality</a:t>
            </a:r>
            <a:endParaRPr lang="zh-CN" altLang="en-US"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81059522-7877-4562-BB58-F672C42E5F26}"/>
              </a:ext>
            </a:extLst>
          </p:cNvPr>
          <p:cNvSpPr/>
          <p:nvPr/>
        </p:nvSpPr>
        <p:spPr>
          <a:xfrm>
            <a:off x="536575" y="1190625"/>
            <a:ext cx="1944688" cy="1223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Increasing population</a:t>
            </a:r>
            <a:endParaRPr lang="zh-CN" altLang="en-US"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下箭头 3">
            <a:extLst>
              <a:ext uri="{FF2B5EF4-FFF2-40B4-BE49-F238E27FC236}">
                <a16:creationId xmlns:a16="http://schemas.microsoft.com/office/drawing/2014/main" id="{96FB4216-5BC4-4545-847F-B4374114921E}"/>
              </a:ext>
            </a:extLst>
          </p:cNvPr>
          <p:cNvSpPr/>
          <p:nvPr/>
        </p:nvSpPr>
        <p:spPr>
          <a:xfrm rot="18937519">
            <a:off x="2379663" y="2441575"/>
            <a:ext cx="306387" cy="568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F98F6A12-22C8-4219-8867-533FCF7773F1}"/>
              </a:ext>
            </a:extLst>
          </p:cNvPr>
          <p:cNvSpPr/>
          <p:nvPr/>
        </p:nvSpPr>
        <p:spPr>
          <a:xfrm>
            <a:off x="525463" y="4283075"/>
            <a:ext cx="1943100" cy="1223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Increasing economy</a:t>
            </a:r>
            <a:endParaRPr lang="zh-CN" altLang="en-US"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2355B4D-5D58-4038-A560-BA1FB9ECE3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4860961">
            <a:off x="2379662" y="3756026"/>
            <a:ext cx="487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64D630B9-A4AB-4BDB-8CBA-93A2AE8DD0CA}"/>
              </a:ext>
            </a:extLst>
          </p:cNvPr>
          <p:cNvSpPr/>
          <p:nvPr/>
        </p:nvSpPr>
        <p:spPr>
          <a:xfrm>
            <a:off x="4929188" y="1193800"/>
            <a:ext cx="2449512" cy="1225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Technological Society</a:t>
            </a:r>
            <a:endParaRPr lang="zh-CN" altLang="en-US" sz="32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下箭头 11">
            <a:extLst>
              <a:ext uri="{FF2B5EF4-FFF2-40B4-BE49-F238E27FC236}">
                <a16:creationId xmlns:a16="http://schemas.microsoft.com/office/drawing/2014/main" id="{788DEE15-C4FD-4D4E-B42E-40F4E31ACF3C}"/>
              </a:ext>
            </a:extLst>
          </p:cNvPr>
          <p:cNvSpPr/>
          <p:nvPr/>
        </p:nvSpPr>
        <p:spPr>
          <a:xfrm rot="2953395">
            <a:off x="5245100" y="2420938"/>
            <a:ext cx="306387" cy="566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下箭头 12">
            <a:extLst>
              <a:ext uri="{FF2B5EF4-FFF2-40B4-BE49-F238E27FC236}">
                <a16:creationId xmlns:a16="http://schemas.microsoft.com/office/drawing/2014/main" id="{F235A341-5925-471E-8963-1F6B6BC441CA}"/>
              </a:ext>
            </a:extLst>
          </p:cNvPr>
          <p:cNvSpPr/>
          <p:nvPr/>
        </p:nvSpPr>
        <p:spPr>
          <a:xfrm rot="18747857">
            <a:off x="5247482" y="3790156"/>
            <a:ext cx="306388" cy="568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TextBox 7">
            <a:extLst>
              <a:ext uri="{FF2B5EF4-FFF2-40B4-BE49-F238E27FC236}">
                <a16:creationId xmlns:a16="http://schemas.microsoft.com/office/drawing/2014/main" id="{E5090B2C-1399-4E1E-A3BD-569BF229366E}"/>
              </a:ext>
            </a:extLst>
          </p:cNvPr>
          <p:cNvSpPr txBox="1">
            <a:spLocks noChangeArrowheads="1"/>
          </p:cNvSpPr>
          <p:nvPr/>
        </p:nvSpPr>
        <p:spPr bwMode="auto">
          <a:xfrm>
            <a:off x="5559425" y="3495675"/>
            <a:ext cx="3451225"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Inconvenience</a:t>
            </a:r>
          </a:p>
          <a:p>
            <a:pPr eaLnBrk="1" hangingPunct="1">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Health problems</a:t>
            </a:r>
          </a:p>
          <a:p>
            <a:pPr eaLnBrk="1" hangingPunct="1">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International conflict</a:t>
            </a:r>
          </a:p>
          <a:p>
            <a:pPr eaLnBrk="1" hangingPunct="1">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Reduced freedoms</a:t>
            </a:r>
          </a:p>
          <a:p>
            <a:pPr eaLnBrk="1" hangingPunct="1">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Increasing costs</a:t>
            </a:r>
          </a:p>
          <a:p>
            <a:pPr eaLnBrk="1" hangingPunct="1">
              <a:spcBef>
                <a:spcPts val="600"/>
              </a:spcBef>
            </a:pPr>
            <a:r>
              <a:rPr lang="en-US" altLang="zh-CN" sz="2800">
                <a:latin typeface="华文楷体" panose="02010600040101010101" pitchFamily="2" charset="-122"/>
                <a:ea typeface="华文楷体" panose="02010600040101010101" pitchFamily="2" charset="-122"/>
                <a:cs typeface="Times New Roman" panose="02020603050405020304" pitchFamily="18" charset="0"/>
              </a:rPr>
              <a:t>New technologies</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1" grpId="0" animBg="1"/>
      <p:bldP spid="12" grpId="0" animBg="1"/>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2">
            <a:extLst>
              <a:ext uri="{FF2B5EF4-FFF2-40B4-BE49-F238E27FC236}">
                <a16:creationId xmlns:a16="http://schemas.microsoft.com/office/drawing/2014/main" id="{BDC65E71-7DDE-4180-8C37-6E6D4D31184D}"/>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BBA8886-AF86-4005-A8AD-E31906A8A427}" type="slidenum">
              <a:rPr lang="zh-CN" altLang="en-US" sz="1600" b="1">
                <a:solidFill>
                  <a:srgbClr val="898989"/>
                </a:solidFill>
              </a:rPr>
              <a:pPr>
                <a:spcBef>
                  <a:spcPct val="0"/>
                </a:spcBef>
                <a:buFontTx/>
                <a:buNone/>
              </a:pPr>
              <a:t>6</a:t>
            </a:fld>
            <a:endParaRPr lang="zh-CN" altLang="en-US" sz="1200" b="1">
              <a:solidFill>
                <a:srgbClr val="898989"/>
              </a:solidFill>
            </a:endParaRPr>
          </a:p>
        </p:txBody>
      </p:sp>
      <p:sp>
        <p:nvSpPr>
          <p:cNvPr id="215043" name="TextBox 7">
            <a:extLst>
              <a:ext uri="{FF2B5EF4-FFF2-40B4-BE49-F238E27FC236}">
                <a16:creationId xmlns:a16="http://schemas.microsoft.com/office/drawing/2014/main" id="{CBED7B8A-9DD7-49CA-819F-861468BFAB56}"/>
              </a:ext>
            </a:extLst>
          </p:cNvPr>
          <p:cNvSpPr txBox="1">
            <a:spLocks noChangeArrowheads="1"/>
          </p:cNvSpPr>
          <p:nvPr/>
        </p:nvSpPr>
        <p:spPr bwMode="auto">
          <a:xfrm>
            <a:off x="323850" y="292100"/>
            <a:ext cx="8424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a:latin typeface="华文楷体" panose="02010600040101010101" pitchFamily="2" charset="-122"/>
                <a:ea typeface="华文楷体" panose="02010600040101010101" pitchFamily="2" charset="-122"/>
                <a:cs typeface="Times New Roman" panose="02020603050405020304" pitchFamily="18" charset="0"/>
              </a:rPr>
              <a:t>空气污染及控制系统</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E7363147-3C54-4A5C-BDBB-E45DE8BE8159}"/>
              </a:ext>
            </a:extLst>
          </p:cNvPr>
          <p:cNvSpPr/>
          <p:nvPr/>
        </p:nvSpPr>
        <p:spPr>
          <a:xfrm>
            <a:off x="431800" y="1362075"/>
            <a:ext cx="1943100" cy="79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Emission</a:t>
            </a:r>
          </a:p>
          <a:p>
            <a:pPr algn="ctr">
              <a:defRPr/>
            </a:pPr>
            <a:r>
              <a:rPr lang="en-US" altLang="zh-CN"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sources</a:t>
            </a:r>
            <a:endParaRPr lang="zh-CN" altLang="en-US"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0" name="右箭头 9">
            <a:extLst>
              <a:ext uri="{FF2B5EF4-FFF2-40B4-BE49-F238E27FC236}">
                <a16:creationId xmlns:a16="http://schemas.microsoft.com/office/drawing/2014/main" id="{D2BB16ED-7CD2-4098-85B8-2D4DD2BB77C2}"/>
              </a:ext>
            </a:extLst>
          </p:cNvPr>
          <p:cNvSpPr/>
          <p:nvPr/>
        </p:nvSpPr>
        <p:spPr>
          <a:xfrm>
            <a:off x="2519363" y="1935163"/>
            <a:ext cx="720725" cy="176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文本框 14">
            <a:extLst>
              <a:ext uri="{FF2B5EF4-FFF2-40B4-BE49-F238E27FC236}">
                <a16:creationId xmlns:a16="http://schemas.microsoft.com/office/drawing/2014/main" id="{03ACB7E6-C880-47D1-8D26-5CF6D25ED39A}"/>
              </a:ext>
            </a:extLst>
          </p:cNvPr>
          <p:cNvSpPr txBox="1">
            <a:spLocks noChangeArrowheads="1"/>
          </p:cNvSpPr>
          <p:nvPr/>
        </p:nvSpPr>
        <p:spPr bwMode="auto">
          <a:xfrm>
            <a:off x="2390775" y="153035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latin typeface="Arial" panose="020B0604020202020204" pitchFamily="34" charset="0"/>
              </a:rPr>
              <a:t>pollutant</a:t>
            </a:r>
            <a:endParaRPr lang="zh-CN" altLang="en-US" sz="1800">
              <a:latin typeface="Arial" panose="020B0604020202020204" pitchFamily="34" charset="0"/>
            </a:endParaRPr>
          </a:p>
        </p:txBody>
      </p:sp>
      <p:sp>
        <p:nvSpPr>
          <p:cNvPr id="17" name="矩形 16">
            <a:extLst>
              <a:ext uri="{FF2B5EF4-FFF2-40B4-BE49-F238E27FC236}">
                <a16:creationId xmlns:a16="http://schemas.microsoft.com/office/drawing/2014/main" id="{B92AA1AB-7743-4358-821A-E9464BED8F0F}"/>
              </a:ext>
            </a:extLst>
          </p:cNvPr>
          <p:cNvSpPr/>
          <p:nvPr/>
        </p:nvSpPr>
        <p:spPr>
          <a:xfrm>
            <a:off x="3448050" y="1376363"/>
            <a:ext cx="1944688" cy="79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Atmosphere</a:t>
            </a:r>
            <a:endParaRPr lang="zh-CN" altLang="en-US"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8" name="右箭头 17">
            <a:extLst>
              <a:ext uri="{FF2B5EF4-FFF2-40B4-BE49-F238E27FC236}">
                <a16:creationId xmlns:a16="http://schemas.microsoft.com/office/drawing/2014/main" id="{2A9F6A03-15E8-4B4A-BD46-9B507079C2B8}"/>
              </a:ext>
            </a:extLst>
          </p:cNvPr>
          <p:cNvSpPr/>
          <p:nvPr/>
        </p:nvSpPr>
        <p:spPr>
          <a:xfrm>
            <a:off x="5537200" y="1935163"/>
            <a:ext cx="1374775" cy="176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文本框 18">
            <a:extLst>
              <a:ext uri="{FF2B5EF4-FFF2-40B4-BE49-F238E27FC236}">
                <a16:creationId xmlns:a16="http://schemas.microsoft.com/office/drawing/2014/main" id="{2035567D-99B3-4AC4-8B72-0C82E4AD3B71}"/>
              </a:ext>
            </a:extLst>
          </p:cNvPr>
          <p:cNvSpPr txBox="1">
            <a:spLocks noChangeArrowheads="1"/>
          </p:cNvSpPr>
          <p:nvPr/>
        </p:nvSpPr>
        <p:spPr bwMode="auto">
          <a:xfrm>
            <a:off x="5427663" y="1017588"/>
            <a:ext cx="1952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a:latin typeface="Arial" panose="020B0604020202020204" pitchFamily="34" charset="0"/>
              </a:rPr>
              <a:t>Mixed and chemical</a:t>
            </a:r>
          </a:p>
          <a:p>
            <a:pPr>
              <a:spcBef>
                <a:spcPct val="0"/>
              </a:spcBef>
              <a:buFontTx/>
              <a:buNone/>
            </a:pPr>
            <a:r>
              <a:rPr lang="en-US" altLang="zh-CN" sz="1800">
                <a:latin typeface="Arial" panose="020B0604020202020204" pitchFamily="34" charset="0"/>
              </a:rPr>
              <a:t>transformation</a:t>
            </a:r>
            <a:endParaRPr lang="zh-CN" altLang="en-US" sz="1800">
              <a:latin typeface="Arial" panose="020B0604020202020204" pitchFamily="34" charset="0"/>
            </a:endParaRPr>
          </a:p>
        </p:txBody>
      </p:sp>
      <p:sp>
        <p:nvSpPr>
          <p:cNvPr id="20" name="矩形 19">
            <a:extLst>
              <a:ext uri="{FF2B5EF4-FFF2-40B4-BE49-F238E27FC236}">
                <a16:creationId xmlns:a16="http://schemas.microsoft.com/office/drawing/2014/main" id="{68C0FAC3-7CBD-42FF-B836-BEEB736B23E5}"/>
              </a:ext>
            </a:extLst>
          </p:cNvPr>
          <p:cNvSpPr/>
          <p:nvPr/>
        </p:nvSpPr>
        <p:spPr>
          <a:xfrm>
            <a:off x="7019925" y="1444625"/>
            <a:ext cx="1692275" cy="798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Receptors</a:t>
            </a:r>
            <a:endParaRPr lang="zh-CN" altLang="en-US" sz="28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DC6B1422-58E3-4047-9D56-EF101DA30DCB}"/>
              </a:ext>
            </a:extLst>
          </p:cNvPr>
          <p:cNvSpPr/>
          <p:nvPr/>
        </p:nvSpPr>
        <p:spPr>
          <a:xfrm>
            <a:off x="285750" y="4221163"/>
            <a:ext cx="1187450" cy="65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Emission</a:t>
            </a:r>
          </a:p>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sources</a:t>
            </a:r>
            <a:endParaRPr lang="zh-CN" altLang="en-US"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3FF5A144-03F5-435E-AF20-F0F468D8B188}"/>
              </a:ext>
            </a:extLst>
          </p:cNvPr>
          <p:cNvSpPr/>
          <p:nvPr/>
        </p:nvSpPr>
        <p:spPr>
          <a:xfrm>
            <a:off x="2112963" y="4221163"/>
            <a:ext cx="1189037" cy="65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Sources</a:t>
            </a:r>
          </a:p>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control</a:t>
            </a:r>
            <a:endParaRPr lang="zh-CN" altLang="en-US"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DE76612D-73C8-4094-9017-96C780F8011B}"/>
              </a:ext>
            </a:extLst>
          </p:cNvPr>
          <p:cNvSpPr/>
          <p:nvPr/>
        </p:nvSpPr>
        <p:spPr>
          <a:xfrm>
            <a:off x="3870325" y="4221163"/>
            <a:ext cx="1443038" cy="65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Atmosphere</a:t>
            </a:r>
            <a:endParaRPr lang="zh-CN" altLang="en-US"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ABBD30FB-C0DC-402A-9402-AF3B2143859D}"/>
              </a:ext>
            </a:extLst>
          </p:cNvPr>
          <p:cNvSpPr/>
          <p:nvPr/>
        </p:nvSpPr>
        <p:spPr>
          <a:xfrm>
            <a:off x="5849938" y="3856038"/>
            <a:ext cx="1231900" cy="434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Receptors</a:t>
            </a:r>
            <a:endParaRPr lang="zh-CN" altLang="en-US"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E75AFBCB-B003-4D04-9EDE-B57FB2449B25}"/>
              </a:ext>
            </a:extLst>
          </p:cNvPr>
          <p:cNvSpPr/>
          <p:nvPr/>
        </p:nvSpPr>
        <p:spPr>
          <a:xfrm>
            <a:off x="5849938" y="4957763"/>
            <a:ext cx="1231900" cy="433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Receptors</a:t>
            </a:r>
            <a:endParaRPr lang="zh-CN" altLang="en-US"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48D86E1E-72C7-47B2-8FB4-ED4E76C2AAA3}"/>
              </a:ext>
            </a:extLst>
          </p:cNvPr>
          <p:cNvSpPr/>
          <p:nvPr/>
        </p:nvSpPr>
        <p:spPr>
          <a:xfrm>
            <a:off x="7427913" y="4445000"/>
            <a:ext cx="1223962" cy="1431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Humans</a:t>
            </a:r>
          </a:p>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Animals</a:t>
            </a:r>
          </a:p>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Plants</a:t>
            </a:r>
          </a:p>
          <a:p>
            <a:pPr algn="ctr">
              <a:defRPr/>
            </a:pPr>
            <a:r>
              <a:rPr lang="en-US" altLang="zh-CN"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rPr>
              <a:t>Materials</a:t>
            </a:r>
            <a:endParaRPr lang="zh-CN" altLang="en-US" sz="2000" dirty="0">
              <a:solidFill>
                <a:schemeClr val="bg1"/>
              </a:solidFill>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AEFC989B-CFC0-4A9B-A70E-D363ACC782A9}"/>
              </a:ext>
            </a:extLst>
          </p:cNvPr>
          <p:cNvCxnSpPr/>
          <p:nvPr/>
        </p:nvCxnSpPr>
        <p:spPr>
          <a:xfrm>
            <a:off x="755650" y="3573463"/>
            <a:ext cx="0" cy="647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9B6D6E6-655C-4CB2-8334-9BBF55FD2758}"/>
              </a:ext>
            </a:extLst>
          </p:cNvPr>
          <p:cNvCxnSpPr/>
          <p:nvPr/>
        </p:nvCxnSpPr>
        <p:spPr>
          <a:xfrm>
            <a:off x="2700338" y="3573463"/>
            <a:ext cx="0" cy="647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2527C3F-6CE1-464C-BB5B-DCE5D0D66FE9}"/>
              </a:ext>
            </a:extLst>
          </p:cNvPr>
          <p:cNvCxnSpPr/>
          <p:nvPr/>
        </p:nvCxnSpPr>
        <p:spPr>
          <a:xfrm flipV="1">
            <a:off x="755650" y="4875213"/>
            <a:ext cx="0" cy="1362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6DBF9FB-BCE2-4F22-98B8-CF6D26E4B5BD}"/>
              </a:ext>
            </a:extLst>
          </p:cNvPr>
          <p:cNvCxnSpPr/>
          <p:nvPr/>
        </p:nvCxnSpPr>
        <p:spPr>
          <a:xfrm flipV="1">
            <a:off x="2708275" y="4875213"/>
            <a:ext cx="0" cy="1362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8DB43E9-1A94-4FAF-B604-D3F5E970C79B}"/>
              </a:ext>
            </a:extLst>
          </p:cNvPr>
          <p:cNvCxnSpPr/>
          <p:nvPr/>
        </p:nvCxnSpPr>
        <p:spPr>
          <a:xfrm>
            <a:off x="755650" y="6237288"/>
            <a:ext cx="81375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5174FDA-DCC6-456C-9E81-EDCFC7778A9B}"/>
              </a:ext>
            </a:extLst>
          </p:cNvPr>
          <p:cNvCxnSpPr/>
          <p:nvPr/>
        </p:nvCxnSpPr>
        <p:spPr>
          <a:xfrm>
            <a:off x="1522413" y="4548188"/>
            <a:ext cx="5032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8EF6698-8E50-4FA1-B4DF-3A343BCBD0B4}"/>
              </a:ext>
            </a:extLst>
          </p:cNvPr>
          <p:cNvCxnSpPr/>
          <p:nvPr/>
        </p:nvCxnSpPr>
        <p:spPr>
          <a:xfrm>
            <a:off x="3328988" y="4548188"/>
            <a:ext cx="5048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BFEC7F83-4AC1-4214-B01D-9A316B1AE9B7}"/>
              </a:ext>
            </a:extLst>
          </p:cNvPr>
          <p:cNvCxnSpPr/>
          <p:nvPr/>
        </p:nvCxnSpPr>
        <p:spPr>
          <a:xfrm>
            <a:off x="7175500" y="4054475"/>
            <a:ext cx="15732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D7BD38AF-8E85-41DC-88AD-FE0195B6FAFA}"/>
              </a:ext>
            </a:extLst>
          </p:cNvPr>
          <p:cNvCxnSpPr/>
          <p:nvPr/>
        </p:nvCxnSpPr>
        <p:spPr>
          <a:xfrm>
            <a:off x="5651500" y="4054475"/>
            <a:ext cx="198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E68C3DA1-D327-41F5-9E2F-356F82083FA9}"/>
              </a:ext>
            </a:extLst>
          </p:cNvPr>
          <p:cNvCxnSpPr/>
          <p:nvPr/>
        </p:nvCxnSpPr>
        <p:spPr>
          <a:xfrm>
            <a:off x="5640388" y="5173663"/>
            <a:ext cx="196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7060A30A-F158-48C5-AC5E-D29E173EB685}"/>
              </a:ext>
            </a:extLst>
          </p:cNvPr>
          <p:cNvCxnSpPr/>
          <p:nvPr/>
        </p:nvCxnSpPr>
        <p:spPr>
          <a:xfrm>
            <a:off x="5640388" y="4054475"/>
            <a:ext cx="0" cy="11064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F21D780-94DA-4D22-A4D4-A6ADA1A83123}"/>
              </a:ext>
            </a:extLst>
          </p:cNvPr>
          <p:cNvCxnSpPr>
            <a:stCxn id="23" idx="3"/>
          </p:cNvCxnSpPr>
          <p:nvPr/>
        </p:nvCxnSpPr>
        <p:spPr>
          <a:xfrm>
            <a:off x="5313363" y="4548188"/>
            <a:ext cx="33813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97EFEEB3-17B6-4C76-ABF8-4C88234757FE}"/>
              </a:ext>
            </a:extLst>
          </p:cNvPr>
          <p:cNvCxnSpPr/>
          <p:nvPr/>
        </p:nvCxnSpPr>
        <p:spPr>
          <a:xfrm>
            <a:off x="7175500" y="5173663"/>
            <a:ext cx="196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B88E8EA1-85FB-46B5-95E8-D45CDE4E2FE3}"/>
              </a:ext>
            </a:extLst>
          </p:cNvPr>
          <p:cNvCxnSpPr/>
          <p:nvPr/>
        </p:nvCxnSpPr>
        <p:spPr>
          <a:xfrm>
            <a:off x="8675688" y="5157788"/>
            <a:ext cx="36036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DC27D6CF-955D-4E28-B463-83759DF51603}"/>
              </a:ext>
            </a:extLst>
          </p:cNvPr>
          <p:cNvCxnSpPr/>
          <p:nvPr/>
        </p:nvCxnSpPr>
        <p:spPr>
          <a:xfrm flipV="1">
            <a:off x="7596188" y="3573463"/>
            <a:ext cx="0" cy="481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82AF5FA-639A-4CA2-824E-ECE02FAEB8DC}"/>
              </a:ext>
            </a:extLst>
          </p:cNvPr>
          <p:cNvCxnSpPr/>
          <p:nvPr/>
        </p:nvCxnSpPr>
        <p:spPr>
          <a:xfrm flipH="1">
            <a:off x="755650" y="3573463"/>
            <a:ext cx="684053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288" name="文本框 12287">
            <a:extLst>
              <a:ext uri="{FF2B5EF4-FFF2-40B4-BE49-F238E27FC236}">
                <a16:creationId xmlns:a16="http://schemas.microsoft.com/office/drawing/2014/main" id="{03FC7FE5-DF64-48A5-A79D-7C2C889561D2}"/>
              </a:ext>
            </a:extLst>
          </p:cNvPr>
          <p:cNvSpPr txBox="1">
            <a:spLocks noChangeArrowheads="1"/>
          </p:cNvSpPr>
          <p:nvPr/>
        </p:nvSpPr>
        <p:spPr bwMode="auto">
          <a:xfrm>
            <a:off x="3221038" y="3081338"/>
            <a:ext cx="29035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800">
                <a:latin typeface="Arial" panose="020B0604020202020204" pitchFamily="34" charset="0"/>
              </a:rPr>
              <a:t>Automate control</a:t>
            </a:r>
            <a:endParaRPr lang="zh-CN" altLang="en-US" sz="2800">
              <a:latin typeface="Arial" panose="020B0604020202020204" pitchFamily="34" charset="0"/>
            </a:endParaRPr>
          </a:p>
        </p:txBody>
      </p:sp>
      <p:sp>
        <p:nvSpPr>
          <p:cNvPr id="66" name="文本框 65">
            <a:extLst>
              <a:ext uri="{FF2B5EF4-FFF2-40B4-BE49-F238E27FC236}">
                <a16:creationId xmlns:a16="http://schemas.microsoft.com/office/drawing/2014/main" id="{98554A3D-8D01-415C-97F2-D5E2E1624240}"/>
              </a:ext>
            </a:extLst>
          </p:cNvPr>
          <p:cNvSpPr txBox="1">
            <a:spLocks noChangeArrowheads="1"/>
          </p:cNvSpPr>
          <p:nvPr/>
        </p:nvSpPr>
        <p:spPr bwMode="auto">
          <a:xfrm>
            <a:off x="3205163" y="5695950"/>
            <a:ext cx="3328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a:latin typeface="Arial" panose="020B0604020202020204" pitchFamily="34" charset="0"/>
              </a:rPr>
              <a:t>Legislative action</a:t>
            </a:r>
            <a:endParaRPr lang="zh-CN" altLang="en-US">
              <a:latin typeface="Arial" panose="020B0604020202020204" pitchFamily="34" charset="0"/>
            </a:endParaRP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28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5" grpId="0"/>
      <p:bldP spid="17" grpId="0" animBg="1"/>
      <p:bldP spid="18" grpId="0" animBg="1"/>
      <p:bldP spid="19" grpId="0"/>
      <p:bldP spid="20" grpId="0" animBg="1"/>
      <p:bldP spid="21" grpId="0" animBg="1"/>
      <p:bldP spid="22" grpId="0" animBg="1"/>
      <p:bldP spid="23" grpId="0" animBg="1"/>
      <p:bldP spid="24" grpId="0" animBg="1"/>
      <p:bldP spid="25" grpId="0" animBg="1"/>
      <p:bldP spid="26" grpId="0" animBg="1"/>
      <p:bldP spid="12288"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a:extLst>
              <a:ext uri="{FF2B5EF4-FFF2-40B4-BE49-F238E27FC236}">
                <a16:creationId xmlns:a16="http://schemas.microsoft.com/office/drawing/2014/main" id="{C45DC8EF-F15C-4F35-B8BD-BCC39B45377A}"/>
              </a:ext>
            </a:extLst>
          </p:cNvPr>
          <p:cNvSpPr/>
          <p:nvPr/>
        </p:nvSpPr>
        <p:spPr>
          <a:xfrm>
            <a:off x="5724525" y="1362075"/>
            <a:ext cx="3168650" cy="4032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latin typeface="华文楷体" panose="02010600040101010101" pitchFamily="2" charset="-122"/>
              <a:ea typeface="华文楷体" panose="02010600040101010101" pitchFamily="2" charset="-122"/>
            </a:endParaRPr>
          </a:p>
        </p:txBody>
      </p:sp>
      <p:sp>
        <p:nvSpPr>
          <p:cNvPr id="39" name="椭圆 38">
            <a:extLst>
              <a:ext uri="{FF2B5EF4-FFF2-40B4-BE49-F238E27FC236}">
                <a16:creationId xmlns:a16="http://schemas.microsoft.com/office/drawing/2014/main" id="{8502518F-DF0D-4331-A41B-CBBFF5060EDB}"/>
              </a:ext>
            </a:extLst>
          </p:cNvPr>
          <p:cNvSpPr/>
          <p:nvPr/>
        </p:nvSpPr>
        <p:spPr>
          <a:xfrm>
            <a:off x="3741738" y="1392238"/>
            <a:ext cx="2432050" cy="4032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latin typeface="华文楷体" panose="02010600040101010101" pitchFamily="2" charset="-122"/>
              <a:ea typeface="华文楷体" panose="02010600040101010101" pitchFamily="2" charset="-122"/>
            </a:endParaRPr>
          </a:p>
        </p:txBody>
      </p:sp>
      <p:sp>
        <p:nvSpPr>
          <p:cNvPr id="217092" name="灯片编号占位符 2">
            <a:extLst>
              <a:ext uri="{FF2B5EF4-FFF2-40B4-BE49-F238E27FC236}">
                <a16:creationId xmlns:a16="http://schemas.microsoft.com/office/drawing/2014/main" id="{9AF5AE34-B5D2-44B4-886F-622A09A6EEE8}"/>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E36941B-7A77-4D49-B893-6F392CDA57BF}" type="slidenum">
              <a:rPr lang="zh-CN" altLang="en-US" sz="1600" b="1">
                <a:solidFill>
                  <a:srgbClr val="898989"/>
                </a:solidFill>
              </a:rPr>
              <a:pPr>
                <a:spcBef>
                  <a:spcPct val="0"/>
                </a:spcBef>
                <a:buFontTx/>
                <a:buNone/>
              </a:pPr>
              <a:t>7</a:t>
            </a:fld>
            <a:endParaRPr lang="zh-CN" altLang="en-US" sz="1200" b="1">
              <a:solidFill>
                <a:srgbClr val="898989"/>
              </a:solidFill>
            </a:endParaRPr>
          </a:p>
        </p:txBody>
      </p:sp>
      <p:sp>
        <p:nvSpPr>
          <p:cNvPr id="2" name="椭圆 1">
            <a:extLst>
              <a:ext uri="{FF2B5EF4-FFF2-40B4-BE49-F238E27FC236}">
                <a16:creationId xmlns:a16="http://schemas.microsoft.com/office/drawing/2014/main" id="{88281386-175B-4EF4-A358-0CD87613A7D7}"/>
              </a:ext>
            </a:extLst>
          </p:cNvPr>
          <p:cNvSpPr/>
          <p:nvPr/>
        </p:nvSpPr>
        <p:spPr>
          <a:xfrm>
            <a:off x="169863" y="1649413"/>
            <a:ext cx="1368425" cy="2736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Human population and economic activity</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36" name="椭圆 35">
            <a:extLst>
              <a:ext uri="{FF2B5EF4-FFF2-40B4-BE49-F238E27FC236}">
                <a16:creationId xmlns:a16="http://schemas.microsoft.com/office/drawing/2014/main" id="{DA3001F7-5545-46CA-821B-E30664F8F9F7}"/>
              </a:ext>
            </a:extLst>
          </p:cNvPr>
          <p:cNvSpPr/>
          <p:nvPr/>
        </p:nvSpPr>
        <p:spPr>
          <a:xfrm>
            <a:off x="1636713" y="1422400"/>
            <a:ext cx="2578100" cy="3971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latin typeface="华文楷体" panose="02010600040101010101" pitchFamily="2" charset="-122"/>
              <a:ea typeface="华文楷体" panose="02010600040101010101" pitchFamily="2" charset="-122"/>
            </a:endParaRPr>
          </a:p>
        </p:txBody>
      </p:sp>
      <p:sp>
        <p:nvSpPr>
          <p:cNvPr id="4" name="矩形 3">
            <a:extLst>
              <a:ext uri="{FF2B5EF4-FFF2-40B4-BE49-F238E27FC236}">
                <a16:creationId xmlns:a16="http://schemas.microsoft.com/office/drawing/2014/main" id="{1E2AFD79-31F8-4853-A57C-8A101D6150A5}"/>
              </a:ext>
            </a:extLst>
          </p:cNvPr>
          <p:cNvSpPr/>
          <p:nvPr/>
        </p:nvSpPr>
        <p:spPr>
          <a:xfrm>
            <a:off x="1568450" y="2278063"/>
            <a:ext cx="1357313" cy="208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Land use, resource consumption and emissions</a:t>
            </a:r>
          </a:p>
          <a:p>
            <a:pPr algn="ctr">
              <a:defRPr/>
            </a:pPr>
            <a:r>
              <a:rPr lang="en-US" altLang="zh-CN" sz="1400" b="1" dirty="0">
                <a:solidFill>
                  <a:schemeClr val="tx1"/>
                </a:solidFill>
                <a:latin typeface="华文楷体" panose="02010600040101010101" pitchFamily="2" charset="-122"/>
                <a:ea typeface="华文楷体" panose="02010600040101010101" pitchFamily="2" charset="-122"/>
              </a:rPr>
              <a:t>(Industry, buildings, transportation,  agriculture)</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38" name="矩形 37">
            <a:extLst>
              <a:ext uri="{FF2B5EF4-FFF2-40B4-BE49-F238E27FC236}">
                <a16:creationId xmlns:a16="http://schemas.microsoft.com/office/drawing/2014/main" id="{3FB4E603-3DF4-426E-B795-D6F8813C9717}"/>
              </a:ext>
            </a:extLst>
          </p:cNvPr>
          <p:cNvSpPr/>
          <p:nvPr/>
        </p:nvSpPr>
        <p:spPr>
          <a:xfrm>
            <a:off x="3189288" y="2257425"/>
            <a:ext cx="1289050" cy="208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Pollutant transport and transformation in air, water and soils</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41" name="矩形 40">
            <a:extLst>
              <a:ext uri="{FF2B5EF4-FFF2-40B4-BE49-F238E27FC236}">
                <a16:creationId xmlns:a16="http://schemas.microsoft.com/office/drawing/2014/main" id="{0B962521-E738-4DB8-BBE2-9A3DD875D4DF}"/>
              </a:ext>
            </a:extLst>
          </p:cNvPr>
          <p:cNvSpPr/>
          <p:nvPr/>
        </p:nvSpPr>
        <p:spPr>
          <a:xfrm>
            <a:off x="4714875" y="2268538"/>
            <a:ext cx="1223963" cy="208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Physical, chemical, and biological changes in the environment</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43" name="矩形 42">
            <a:extLst>
              <a:ext uri="{FF2B5EF4-FFF2-40B4-BE49-F238E27FC236}">
                <a16:creationId xmlns:a16="http://schemas.microsoft.com/office/drawing/2014/main" id="{6A0F4570-D240-42DE-A6A0-1F2A9C78AFB2}"/>
              </a:ext>
            </a:extLst>
          </p:cNvPr>
          <p:cNvSpPr/>
          <p:nvPr/>
        </p:nvSpPr>
        <p:spPr>
          <a:xfrm>
            <a:off x="6103938" y="2268538"/>
            <a:ext cx="1222375" cy="2089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Valuation of environmental changes (impacts, costs, risks and damages)</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45" name="矩形 44">
            <a:extLst>
              <a:ext uri="{FF2B5EF4-FFF2-40B4-BE49-F238E27FC236}">
                <a16:creationId xmlns:a16="http://schemas.microsoft.com/office/drawing/2014/main" id="{4168873F-45B0-4275-BBB3-F316240CE69B}"/>
              </a:ext>
            </a:extLst>
          </p:cNvPr>
          <p:cNvSpPr/>
          <p:nvPr/>
        </p:nvSpPr>
        <p:spPr>
          <a:xfrm>
            <a:off x="7512050" y="2251075"/>
            <a:ext cx="1223963" cy="10779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Economics, culture, values, </a:t>
            </a:r>
            <a:r>
              <a:rPr lang="en-US" altLang="zh-CN" sz="1400" b="1" dirty="0" err="1">
                <a:solidFill>
                  <a:schemeClr val="tx1"/>
                </a:solidFill>
                <a:latin typeface="华文楷体" panose="02010600040101010101" pitchFamily="2" charset="-122"/>
                <a:ea typeface="华文楷体" panose="02010600040101010101" pitchFamily="2" charset="-122"/>
              </a:rPr>
              <a:t>etc</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48" name="矩形 47">
            <a:extLst>
              <a:ext uri="{FF2B5EF4-FFF2-40B4-BE49-F238E27FC236}">
                <a16:creationId xmlns:a16="http://schemas.microsoft.com/office/drawing/2014/main" id="{C0C1D6CB-7B5D-4490-90A7-A4D8B97308C1}"/>
              </a:ext>
            </a:extLst>
          </p:cNvPr>
          <p:cNvSpPr/>
          <p:nvPr/>
        </p:nvSpPr>
        <p:spPr>
          <a:xfrm>
            <a:off x="7588250" y="4224338"/>
            <a:ext cx="1223963" cy="10779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Political process</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50" name="矩形 49">
            <a:extLst>
              <a:ext uri="{FF2B5EF4-FFF2-40B4-BE49-F238E27FC236}">
                <a16:creationId xmlns:a16="http://schemas.microsoft.com/office/drawing/2014/main" id="{382581D9-A05B-4824-8BCC-BCF98B81F583}"/>
              </a:ext>
            </a:extLst>
          </p:cNvPr>
          <p:cNvSpPr/>
          <p:nvPr/>
        </p:nvSpPr>
        <p:spPr>
          <a:xfrm>
            <a:off x="3770313" y="5353050"/>
            <a:ext cx="2490787" cy="574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Public policy measures</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53" name="矩形 52">
            <a:extLst>
              <a:ext uri="{FF2B5EF4-FFF2-40B4-BE49-F238E27FC236}">
                <a16:creationId xmlns:a16="http://schemas.microsoft.com/office/drawing/2014/main" id="{B966E9D8-2994-4CFB-945C-2DB353E0E887}"/>
              </a:ext>
            </a:extLst>
          </p:cNvPr>
          <p:cNvSpPr/>
          <p:nvPr/>
        </p:nvSpPr>
        <p:spPr>
          <a:xfrm>
            <a:off x="1076325" y="4730750"/>
            <a:ext cx="2257425" cy="573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latin typeface="华文楷体" panose="02010600040101010101" pitchFamily="2" charset="-122"/>
                <a:ea typeface="华文楷体" panose="02010600040101010101" pitchFamily="2" charset="-122"/>
              </a:rPr>
              <a:t>Technology development</a:t>
            </a:r>
            <a:endParaRPr lang="zh-CN" altLang="en-US" sz="1400" b="1" dirty="0">
              <a:solidFill>
                <a:schemeClr val="tx1"/>
              </a:solidFill>
              <a:latin typeface="华文楷体" panose="02010600040101010101" pitchFamily="2" charset="-122"/>
              <a:ea typeface="华文楷体" panose="02010600040101010101" pitchFamily="2" charset="-122"/>
            </a:endParaRPr>
          </a:p>
        </p:txBody>
      </p:sp>
      <p:sp>
        <p:nvSpPr>
          <p:cNvPr id="217103" name="TextBox 7">
            <a:extLst>
              <a:ext uri="{FF2B5EF4-FFF2-40B4-BE49-F238E27FC236}">
                <a16:creationId xmlns:a16="http://schemas.microsoft.com/office/drawing/2014/main" id="{BA3A7F55-275C-4E70-8816-42C13F9A2BED}"/>
              </a:ext>
            </a:extLst>
          </p:cNvPr>
          <p:cNvSpPr txBox="1">
            <a:spLocks noChangeArrowheads="1"/>
          </p:cNvSpPr>
          <p:nvPr/>
        </p:nvSpPr>
        <p:spPr bwMode="auto">
          <a:xfrm>
            <a:off x="325438" y="201613"/>
            <a:ext cx="8426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The role of engineering (Environmental)</a:t>
            </a:r>
          </a:p>
        </p:txBody>
      </p:sp>
      <p:sp>
        <p:nvSpPr>
          <p:cNvPr id="217104" name="TextBox 7">
            <a:extLst>
              <a:ext uri="{FF2B5EF4-FFF2-40B4-BE49-F238E27FC236}">
                <a16:creationId xmlns:a16="http://schemas.microsoft.com/office/drawing/2014/main" id="{19937664-99A9-46C0-B4CC-6A9E84B453DB}"/>
              </a:ext>
            </a:extLst>
          </p:cNvPr>
          <p:cNvSpPr txBox="1">
            <a:spLocks noChangeArrowheads="1"/>
          </p:cNvSpPr>
          <p:nvPr/>
        </p:nvSpPr>
        <p:spPr bwMode="auto">
          <a:xfrm>
            <a:off x="219075" y="6076950"/>
            <a:ext cx="8424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en-US" altLang="zh-CN" sz="2000">
                <a:latin typeface="华文楷体" panose="02010600040101010101" pitchFamily="2" charset="-122"/>
                <a:ea typeface="华文楷体" panose="02010600040101010101" pitchFamily="2" charset="-122"/>
                <a:cs typeface="Times New Roman" panose="02020603050405020304" pitchFamily="18" charset="0"/>
              </a:rPr>
              <a:t>Mapping of environmental topics into traditional undergraduate disciplines</a:t>
            </a:r>
          </a:p>
        </p:txBody>
      </p:sp>
      <p:sp>
        <p:nvSpPr>
          <p:cNvPr id="217105" name="TextBox 7">
            <a:extLst>
              <a:ext uri="{FF2B5EF4-FFF2-40B4-BE49-F238E27FC236}">
                <a16:creationId xmlns:a16="http://schemas.microsoft.com/office/drawing/2014/main" id="{EBFA5BD3-A3C9-4938-B3A3-E1E6F303F7DB}"/>
              </a:ext>
            </a:extLst>
          </p:cNvPr>
          <p:cNvSpPr txBox="1">
            <a:spLocks noChangeArrowheads="1"/>
          </p:cNvSpPr>
          <p:nvPr/>
        </p:nvSpPr>
        <p:spPr bwMode="auto">
          <a:xfrm>
            <a:off x="169863" y="1108075"/>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en-US" altLang="zh-CN" sz="2000" b="1">
                <a:latin typeface="华文楷体" panose="02010600040101010101" pitchFamily="2" charset="-122"/>
                <a:ea typeface="华文楷体" panose="02010600040101010101" pitchFamily="2" charset="-122"/>
                <a:cs typeface="Times New Roman" panose="02020603050405020304" pitchFamily="18" charset="0"/>
              </a:rPr>
              <a:t>Social sciences</a:t>
            </a:r>
          </a:p>
        </p:txBody>
      </p:sp>
      <p:sp>
        <p:nvSpPr>
          <p:cNvPr id="217106" name="TextBox 7">
            <a:extLst>
              <a:ext uri="{FF2B5EF4-FFF2-40B4-BE49-F238E27FC236}">
                <a16:creationId xmlns:a16="http://schemas.microsoft.com/office/drawing/2014/main" id="{FCDAD12E-AE95-4351-B854-0C655B668BEF}"/>
              </a:ext>
            </a:extLst>
          </p:cNvPr>
          <p:cNvSpPr txBox="1">
            <a:spLocks noChangeArrowheads="1"/>
          </p:cNvSpPr>
          <p:nvPr/>
        </p:nvSpPr>
        <p:spPr bwMode="auto">
          <a:xfrm>
            <a:off x="2071688" y="1038225"/>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en-US" altLang="zh-CN" sz="2000" b="1">
                <a:latin typeface="华文楷体" panose="02010600040101010101" pitchFamily="2" charset="-122"/>
                <a:ea typeface="华文楷体" panose="02010600040101010101" pitchFamily="2" charset="-122"/>
                <a:cs typeface="Times New Roman" panose="02020603050405020304" pitchFamily="18" charset="0"/>
              </a:rPr>
              <a:t>Engineering</a:t>
            </a:r>
          </a:p>
        </p:txBody>
      </p:sp>
      <p:sp>
        <p:nvSpPr>
          <p:cNvPr id="217107" name="TextBox 7">
            <a:extLst>
              <a:ext uri="{FF2B5EF4-FFF2-40B4-BE49-F238E27FC236}">
                <a16:creationId xmlns:a16="http://schemas.microsoft.com/office/drawing/2014/main" id="{47C23B4B-38CC-4409-9B2D-C62C5DCD1511}"/>
              </a:ext>
            </a:extLst>
          </p:cNvPr>
          <p:cNvSpPr txBox="1">
            <a:spLocks noChangeArrowheads="1"/>
          </p:cNvSpPr>
          <p:nvPr/>
        </p:nvSpPr>
        <p:spPr bwMode="auto">
          <a:xfrm>
            <a:off x="4056063" y="10080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en-US" altLang="zh-CN" sz="2000" b="1">
                <a:latin typeface="华文楷体" panose="02010600040101010101" pitchFamily="2" charset="-122"/>
                <a:ea typeface="华文楷体" panose="02010600040101010101" pitchFamily="2" charset="-122"/>
                <a:cs typeface="Times New Roman" panose="02020603050405020304" pitchFamily="18" charset="0"/>
              </a:rPr>
              <a:t>Sciences</a:t>
            </a:r>
          </a:p>
        </p:txBody>
      </p:sp>
      <p:sp>
        <p:nvSpPr>
          <p:cNvPr id="217108" name="TextBox 7">
            <a:extLst>
              <a:ext uri="{FF2B5EF4-FFF2-40B4-BE49-F238E27FC236}">
                <a16:creationId xmlns:a16="http://schemas.microsoft.com/office/drawing/2014/main" id="{302B5579-8B67-4263-AB50-C0FCB1B131E3}"/>
              </a:ext>
            </a:extLst>
          </p:cNvPr>
          <p:cNvSpPr txBox="1">
            <a:spLocks noChangeArrowheads="1"/>
          </p:cNvSpPr>
          <p:nvPr/>
        </p:nvSpPr>
        <p:spPr bwMode="auto">
          <a:xfrm>
            <a:off x="5724525" y="1022350"/>
            <a:ext cx="3419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ts val="600"/>
              </a:spcBef>
              <a:buFont typeface="Arial" panose="020B0604020202020204" pitchFamily="34" charset="0"/>
              <a:buNone/>
            </a:pPr>
            <a:r>
              <a:rPr lang="en-US" altLang="zh-CN" sz="2000" b="1">
                <a:latin typeface="华文楷体" panose="02010600040101010101" pitchFamily="2" charset="-122"/>
                <a:ea typeface="华文楷体" panose="02010600040101010101" pitchFamily="2" charset="-122"/>
                <a:cs typeface="Times New Roman" panose="02020603050405020304" pitchFamily="18" charset="0"/>
              </a:rPr>
              <a:t>Humanities and social sciences</a:t>
            </a:r>
          </a:p>
        </p:txBody>
      </p:sp>
      <p:cxnSp>
        <p:nvCxnSpPr>
          <p:cNvPr id="6" name="直接箭头连接符 5">
            <a:extLst>
              <a:ext uri="{FF2B5EF4-FFF2-40B4-BE49-F238E27FC236}">
                <a16:creationId xmlns:a16="http://schemas.microsoft.com/office/drawing/2014/main" id="{F463A1D9-D38F-43E3-A41D-D1FCD3E97996}"/>
              </a:ext>
            </a:extLst>
          </p:cNvPr>
          <p:cNvCxnSpPr>
            <a:endCxn id="2" idx="6"/>
          </p:cNvCxnSpPr>
          <p:nvPr/>
        </p:nvCxnSpPr>
        <p:spPr>
          <a:xfrm>
            <a:off x="1311275" y="3017838"/>
            <a:ext cx="22701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FDE9FC9-0910-4FEF-9888-1355843488D3}"/>
              </a:ext>
            </a:extLst>
          </p:cNvPr>
          <p:cNvCxnSpPr/>
          <p:nvPr/>
        </p:nvCxnSpPr>
        <p:spPr>
          <a:xfrm>
            <a:off x="2962275" y="3028950"/>
            <a:ext cx="22701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D13EC288-CBCD-419C-BCCE-81F202D33D00}"/>
              </a:ext>
            </a:extLst>
          </p:cNvPr>
          <p:cNvCxnSpPr/>
          <p:nvPr/>
        </p:nvCxnSpPr>
        <p:spPr>
          <a:xfrm>
            <a:off x="4502150" y="3041650"/>
            <a:ext cx="227013"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CC37666F-E823-4D4E-94E8-E326A565A12E}"/>
              </a:ext>
            </a:extLst>
          </p:cNvPr>
          <p:cNvCxnSpPr/>
          <p:nvPr/>
        </p:nvCxnSpPr>
        <p:spPr>
          <a:xfrm>
            <a:off x="5938838" y="3054350"/>
            <a:ext cx="22701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F3A55C90-26F2-4880-A6E3-7652CB27FBE4}"/>
              </a:ext>
            </a:extLst>
          </p:cNvPr>
          <p:cNvCxnSpPr/>
          <p:nvPr/>
        </p:nvCxnSpPr>
        <p:spPr>
          <a:xfrm flipH="1">
            <a:off x="7269163" y="2852738"/>
            <a:ext cx="27622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D3C461A-C81F-4B39-A427-A8D4016187AF}"/>
              </a:ext>
            </a:extLst>
          </p:cNvPr>
          <p:cNvCxnSpPr/>
          <p:nvPr/>
        </p:nvCxnSpPr>
        <p:spPr>
          <a:xfrm>
            <a:off x="8123238" y="3408363"/>
            <a:ext cx="0" cy="74136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3863412-8EE3-43E9-9984-D2D5203E35E9}"/>
              </a:ext>
            </a:extLst>
          </p:cNvPr>
          <p:cNvCxnSpPr/>
          <p:nvPr/>
        </p:nvCxnSpPr>
        <p:spPr>
          <a:xfrm>
            <a:off x="8123238" y="5302250"/>
            <a:ext cx="0" cy="33813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D4A58E0-6CD0-4B5E-A82C-E0718F4EC9CB}"/>
              </a:ext>
            </a:extLst>
          </p:cNvPr>
          <p:cNvCxnSpPr>
            <a:endCxn id="50" idx="3"/>
          </p:cNvCxnSpPr>
          <p:nvPr/>
        </p:nvCxnSpPr>
        <p:spPr>
          <a:xfrm flipH="1">
            <a:off x="6261100" y="5640388"/>
            <a:ext cx="1862138"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8A42EF8D-F682-444D-B659-20DC006B5DEB}"/>
              </a:ext>
            </a:extLst>
          </p:cNvPr>
          <p:cNvCxnSpPr/>
          <p:nvPr/>
        </p:nvCxnSpPr>
        <p:spPr>
          <a:xfrm>
            <a:off x="5327650" y="4357688"/>
            <a:ext cx="0" cy="33813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19DE12D6-5288-4665-BCC7-ACA984E9137E}"/>
              </a:ext>
            </a:extLst>
          </p:cNvPr>
          <p:cNvCxnSpPr/>
          <p:nvPr/>
        </p:nvCxnSpPr>
        <p:spPr>
          <a:xfrm>
            <a:off x="6700838" y="4367213"/>
            <a:ext cx="0" cy="33813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0E81B59-60D5-4CCF-90F5-D8C00B143343}"/>
              </a:ext>
            </a:extLst>
          </p:cNvPr>
          <p:cNvCxnSpPr/>
          <p:nvPr/>
        </p:nvCxnSpPr>
        <p:spPr>
          <a:xfrm>
            <a:off x="5327650" y="4695825"/>
            <a:ext cx="2260600" cy="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1904BE25-DCE9-4A60-8996-2BC4528DB99F}"/>
              </a:ext>
            </a:extLst>
          </p:cNvPr>
          <p:cNvCxnSpPr/>
          <p:nvPr/>
        </p:nvCxnSpPr>
        <p:spPr>
          <a:xfrm flipV="1">
            <a:off x="3894138" y="4367213"/>
            <a:ext cx="0" cy="93503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676D66E2-0D00-429A-B49F-C4833B80F76B}"/>
              </a:ext>
            </a:extLst>
          </p:cNvPr>
          <p:cNvCxnSpPr/>
          <p:nvPr/>
        </p:nvCxnSpPr>
        <p:spPr>
          <a:xfrm flipV="1">
            <a:off x="468313" y="4149725"/>
            <a:ext cx="0" cy="14906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832D6C80-E75B-4F4C-8734-C808AB802342}"/>
              </a:ext>
            </a:extLst>
          </p:cNvPr>
          <p:cNvCxnSpPr/>
          <p:nvPr/>
        </p:nvCxnSpPr>
        <p:spPr>
          <a:xfrm flipH="1" flipV="1">
            <a:off x="2203450" y="5302250"/>
            <a:ext cx="1588" cy="33813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8B216E13-1E67-494A-BB59-A0F87CCC6FE1}"/>
              </a:ext>
            </a:extLst>
          </p:cNvPr>
          <p:cNvCxnSpPr>
            <a:endCxn id="50" idx="1"/>
          </p:cNvCxnSpPr>
          <p:nvPr/>
        </p:nvCxnSpPr>
        <p:spPr>
          <a:xfrm flipV="1">
            <a:off x="468313" y="5640388"/>
            <a:ext cx="3302000" cy="1905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A1D99E3D-57BC-4CF0-9597-3E454A2ED662}"/>
              </a:ext>
            </a:extLst>
          </p:cNvPr>
          <p:cNvCxnSpPr/>
          <p:nvPr/>
        </p:nvCxnSpPr>
        <p:spPr>
          <a:xfrm flipV="1">
            <a:off x="2197100" y="4367213"/>
            <a:ext cx="0" cy="29527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289" name="直接连接符 12288">
            <a:extLst>
              <a:ext uri="{FF2B5EF4-FFF2-40B4-BE49-F238E27FC236}">
                <a16:creationId xmlns:a16="http://schemas.microsoft.com/office/drawing/2014/main" id="{7EAC4A35-E4CF-4C66-BFA4-606A98EFCD80}"/>
              </a:ext>
            </a:extLst>
          </p:cNvPr>
          <p:cNvCxnSpPr>
            <a:stCxn id="2" idx="4"/>
          </p:cNvCxnSpPr>
          <p:nvPr/>
        </p:nvCxnSpPr>
        <p:spPr>
          <a:xfrm>
            <a:off x="854075" y="4386263"/>
            <a:ext cx="0" cy="631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BD13B1F1-E519-42A2-8220-9EF2F5757866}"/>
              </a:ext>
            </a:extLst>
          </p:cNvPr>
          <p:cNvCxnSpPr/>
          <p:nvPr/>
        </p:nvCxnSpPr>
        <p:spPr>
          <a:xfrm>
            <a:off x="854075" y="5018088"/>
            <a:ext cx="22542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637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2">
            <a:extLst>
              <a:ext uri="{FF2B5EF4-FFF2-40B4-BE49-F238E27FC236}">
                <a16:creationId xmlns:a16="http://schemas.microsoft.com/office/drawing/2014/main" id="{7C826157-A2A3-4F5C-98F7-10F60C79D7FE}"/>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6A80144-5119-4846-9D55-CC8ECDDDF42E}" type="slidenum">
              <a:rPr lang="zh-CN" altLang="en-US" sz="1600" b="1">
                <a:solidFill>
                  <a:srgbClr val="898989"/>
                </a:solidFill>
              </a:rPr>
              <a:pPr>
                <a:spcBef>
                  <a:spcPct val="0"/>
                </a:spcBef>
                <a:buFontTx/>
                <a:buNone/>
              </a:pPr>
              <a:t>8</a:t>
            </a:fld>
            <a:endParaRPr lang="zh-CN" altLang="en-US" sz="1200" b="1">
              <a:solidFill>
                <a:srgbClr val="898989"/>
              </a:solidFill>
            </a:endParaRPr>
          </a:p>
        </p:txBody>
      </p:sp>
      <p:sp>
        <p:nvSpPr>
          <p:cNvPr id="219139" name="TextBox 7">
            <a:extLst>
              <a:ext uri="{FF2B5EF4-FFF2-40B4-BE49-F238E27FC236}">
                <a16:creationId xmlns:a16="http://schemas.microsoft.com/office/drawing/2014/main" id="{EAC3B9C5-1B72-467F-955B-06FF642CA128}"/>
              </a:ext>
            </a:extLst>
          </p:cNvPr>
          <p:cNvSpPr txBox="1">
            <a:spLocks noChangeArrowheads="1"/>
          </p:cNvSpPr>
          <p:nvPr/>
        </p:nvSpPr>
        <p:spPr bwMode="auto">
          <a:xfrm>
            <a:off x="323850" y="539750"/>
            <a:ext cx="84248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en-US" altLang="zh-CN">
                <a:latin typeface="华文楷体" panose="02010600040101010101" pitchFamily="2" charset="-122"/>
                <a:ea typeface="华文楷体" panose="02010600040101010101" pitchFamily="2" charset="-122"/>
                <a:cs typeface="Times New Roman" panose="02020603050405020304" pitchFamily="18" charset="0"/>
              </a:rPr>
              <a:t>4. </a:t>
            </a:r>
            <a:r>
              <a:rPr lang="zh-CN" altLang="en-US">
                <a:latin typeface="华文楷体" panose="02010600040101010101" pitchFamily="2" charset="-122"/>
                <a:ea typeface="华文楷体" panose="02010600040101010101" pitchFamily="2" charset="-122"/>
                <a:cs typeface="Times New Roman" panose="02020603050405020304" pitchFamily="18" charset="0"/>
              </a:rPr>
              <a:t>大气污染的研究内容</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TextBox 7">
            <a:extLst>
              <a:ext uri="{FF2B5EF4-FFF2-40B4-BE49-F238E27FC236}">
                <a16:creationId xmlns:a16="http://schemas.microsoft.com/office/drawing/2014/main" id="{AE5A72A2-B2B7-46B7-95EC-6EF293DD0C9C}"/>
              </a:ext>
            </a:extLst>
          </p:cNvPr>
          <p:cNvSpPr txBox="1">
            <a:spLocks noChangeArrowheads="1"/>
          </p:cNvSpPr>
          <p:nvPr/>
        </p:nvSpPr>
        <p:spPr bwMode="auto">
          <a:xfrm>
            <a:off x="719138" y="1341438"/>
            <a:ext cx="7632700"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Sources of</a:t>
            </a:r>
            <a:r>
              <a:rPr lang="zh-CN" altLang="en-US" sz="360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3600">
                <a:latin typeface="华文楷体" panose="02010600040101010101" pitchFamily="2" charset="-122"/>
                <a:ea typeface="华文楷体" panose="02010600040101010101" pitchFamily="2" charset="-122"/>
                <a:cs typeface="Times New Roman" panose="02020603050405020304" pitchFamily="18" charset="0"/>
              </a:rPr>
              <a:t>air pollutants</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Pollution control technology</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Atmospheric behavior of air pollutants</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Effects of air pollutants</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Legislative and regulatory measures</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灯片编号占位符 2">
            <a:extLst>
              <a:ext uri="{FF2B5EF4-FFF2-40B4-BE49-F238E27FC236}">
                <a16:creationId xmlns:a16="http://schemas.microsoft.com/office/drawing/2014/main" id="{5179D949-3722-425A-BEEA-FCFC999B435F}"/>
              </a:ext>
            </a:extLst>
          </p:cNvPr>
          <p:cNvSpPr>
            <a:spLocks noGrp="1"/>
          </p:cNvSpPr>
          <p:nvPr>
            <p:ph type="sldNum" sz="quarter" idx="12"/>
          </p:nvPr>
        </p:nvSpPr>
        <p:spPr bwMode="auto">
          <a:xfrm>
            <a:off x="70104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A1B3BE5-233A-4BEB-A085-9BAA9054DCCF}" type="slidenum">
              <a:rPr lang="zh-CN" altLang="en-US" sz="1600" b="1">
                <a:solidFill>
                  <a:srgbClr val="898989"/>
                </a:solidFill>
              </a:rPr>
              <a:pPr>
                <a:spcBef>
                  <a:spcPct val="0"/>
                </a:spcBef>
                <a:buFontTx/>
                <a:buNone/>
              </a:pPr>
              <a:t>9</a:t>
            </a:fld>
            <a:endParaRPr lang="zh-CN" altLang="en-US" sz="1200" b="1">
              <a:solidFill>
                <a:srgbClr val="898989"/>
              </a:solidFill>
            </a:endParaRPr>
          </a:p>
        </p:txBody>
      </p:sp>
      <p:sp>
        <p:nvSpPr>
          <p:cNvPr id="221187" name="TextBox 7">
            <a:extLst>
              <a:ext uri="{FF2B5EF4-FFF2-40B4-BE49-F238E27FC236}">
                <a16:creationId xmlns:a16="http://schemas.microsoft.com/office/drawing/2014/main" id="{89D8E92A-E782-460B-9383-BA1D8C512EF7}"/>
              </a:ext>
            </a:extLst>
          </p:cNvPr>
          <p:cNvSpPr txBox="1">
            <a:spLocks noChangeArrowheads="1"/>
          </p:cNvSpPr>
          <p:nvPr/>
        </p:nvSpPr>
        <p:spPr bwMode="auto">
          <a:xfrm>
            <a:off x="539750" y="417513"/>
            <a:ext cx="84248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600"/>
              </a:spcBef>
              <a:buFont typeface="Arial" panose="020B0604020202020204" pitchFamily="34" charset="0"/>
              <a:buNone/>
            </a:pPr>
            <a:r>
              <a:rPr lang="zh-CN" altLang="en-US">
                <a:latin typeface="华文楷体" panose="02010600040101010101" pitchFamily="2" charset="-122"/>
                <a:ea typeface="华文楷体" panose="02010600040101010101" pitchFamily="2" charset="-122"/>
                <a:cs typeface="Times New Roman" panose="02020603050405020304" pitchFamily="18" charset="0"/>
              </a:rPr>
              <a:t>排放源（人为排放源：</a:t>
            </a:r>
            <a:r>
              <a:rPr lang="en-US" altLang="zh-CN">
                <a:latin typeface="华文楷体" panose="02010600040101010101" pitchFamily="2" charset="-122"/>
                <a:ea typeface="华文楷体" panose="02010600040101010101" pitchFamily="2" charset="-122"/>
                <a:cs typeface="Times New Roman" panose="02020603050405020304" pitchFamily="18" charset="0"/>
              </a:rPr>
              <a:t>Anthropogenic sources</a:t>
            </a:r>
            <a:r>
              <a:rPr lang="zh-CN" altLang="en-US">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4" name="TextBox 7">
            <a:extLst>
              <a:ext uri="{FF2B5EF4-FFF2-40B4-BE49-F238E27FC236}">
                <a16:creationId xmlns:a16="http://schemas.microsoft.com/office/drawing/2014/main" id="{CB651480-BE95-4C55-8EA4-426872BC39CC}"/>
              </a:ext>
            </a:extLst>
          </p:cNvPr>
          <p:cNvSpPr txBox="1">
            <a:spLocks noChangeArrowheads="1"/>
          </p:cNvSpPr>
          <p:nvPr/>
        </p:nvSpPr>
        <p:spPr bwMode="auto">
          <a:xfrm>
            <a:off x="755650" y="1030288"/>
            <a:ext cx="7632700"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Transportation</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Electric power generation</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Industrial processes</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Industrial and domestic fuel burning</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Refuse burning</a:t>
            </a:r>
          </a:p>
          <a:p>
            <a:pPr eaLnBrk="1" hangingPunct="1">
              <a:lnSpc>
                <a:spcPct val="150000"/>
              </a:lnSpc>
              <a:spcBef>
                <a:spcPts val="600"/>
              </a:spcBef>
            </a:pPr>
            <a:r>
              <a:rPr lang="en-US" altLang="zh-CN" sz="3600">
                <a:latin typeface="华文楷体" panose="02010600040101010101" pitchFamily="2" charset="-122"/>
                <a:ea typeface="华文楷体" panose="02010600040101010101" pitchFamily="2" charset="-122"/>
                <a:cs typeface="Times New Roman" panose="02020603050405020304" pitchFamily="18" charset="0"/>
              </a:rPr>
              <a:t>Etc</a:t>
            </a:r>
          </a:p>
        </p:txBody>
      </p:sp>
    </p:spTree>
  </p:cSld>
  <p:clrMapOvr>
    <a:masterClrMapping/>
  </p:clrMapOvr>
  <p:transition spd="slow" advTm="637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19669</TotalTime>
  <Words>2819</Words>
  <Application>Microsoft Office PowerPoint</Application>
  <PresentationFormat>全屏显示(4:3)</PresentationFormat>
  <Paragraphs>408</Paragraphs>
  <Slides>47</Slides>
  <Notes>47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5" baseType="lpstr">
      <vt:lpstr>黑体</vt:lpstr>
      <vt:lpstr>华文楷体</vt:lpstr>
      <vt:lpstr>Arial</vt:lpstr>
      <vt:lpstr>Calibri</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Xu Wu</cp:lastModifiedBy>
  <cp:revision>828</cp:revision>
  <cp:lastPrinted>2017-07-05T02:13:52Z</cp:lastPrinted>
  <dcterms:created xsi:type="dcterms:W3CDTF">2017-07-01T06:22:59Z</dcterms:created>
  <dcterms:modified xsi:type="dcterms:W3CDTF">2020-10-02T07:40:57Z</dcterms:modified>
</cp:coreProperties>
</file>