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87" r:id="rId7"/>
    <p:sldId id="28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90" r:id="rId16"/>
    <p:sldId id="289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保护模式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GDT</a:t>
            </a:r>
            <a:r>
              <a:rPr lang="zh-CN" altLang="en-US" dirty="0" smtClean="0"/>
              <a:t>中的每一个描述符都定义了一个段，那么</a:t>
            </a:r>
            <a:r>
              <a:rPr lang="en-US" altLang="zh-CN" dirty="0" err="1" smtClean="0"/>
              <a:t>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</a:t>
            </a:r>
            <a:r>
              <a:rPr lang="zh-CN" altLang="en-US" dirty="0" smtClean="0"/>
              <a:t>等段寄存器是如何和这些段对应起来的呢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即如何通过段寄存器找到对应的描述符呢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段寄存器</a:t>
            </a:r>
            <a:r>
              <a:rPr lang="en-US" altLang="zh-CN" dirty="0" err="1" smtClean="0"/>
              <a:t>gs</a:t>
            </a:r>
            <a:r>
              <a:rPr lang="zh-CN" altLang="en-US" dirty="0" smtClean="0"/>
              <a:t>的值变成了</a:t>
            </a:r>
            <a:r>
              <a:rPr lang="en-US" altLang="zh-CN" dirty="0" err="1" smtClean="0"/>
              <a:t>SelectorVideo</a:t>
            </a:r>
            <a:endParaRPr lang="en-US" altLang="zh-CN" dirty="0" smtClean="0"/>
          </a:p>
          <a:p>
            <a:r>
              <a:rPr lang="zh-CN" altLang="en-US" dirty="0" smtClean="0"/>
              <a:t>不难推测到选择子的大致结构，肯定包含了描述符在描述符表中的位置（也就是之前说的偏移）</a:t>
            </a:r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2952593"/>
            <a:ext cx="804974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选择子是一个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字节的数，共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位，最低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位表示</a:t>
            </a:r>
            <a:r>
              <a:rPr lang="en-US" altLang="zh-CN" dirty="0" smtClean="0"/>
              <a:t>RPL</a:t>
            </a:r>
            <a:r>
              <a:rPr lang="zh-CN" altLang="en-US" dirty="0" smtClean="0"/>
              <a:t>（</a:t>
            </a:r>
            <a:r>
              <a:rPr lang="zh-CN" altLang="en-US" dirty="0"/>
              <a:t>请求特权等级</a:t>
            </a:r>
            <a:r>
              <a:rPr lang="zh-CN" altLang="en-US" dirty="0" smtClean="0"/>
              <a:t>），第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位表示查表是利用</a:t>
            </a:r>
            <a:r>
              <a:rPr lang="en-US" altLang="zh-CN" dirty="0" smtClean="0"/>
              <a:t>GDT</a:t>
            </a:r>
            <a:r>
              <a:rPr lang="zh-CN" altLang="en-US" dirty="0" smtClean="0"/>
              <a:t>（全局描述符表）还是</a:t>
            </a:r>
            <a:r>
              <a:rPr lang="en-US" altLang="zh-CN" dirty="0" smtClean="0"/>
              <a:t>LDT</a:t>
            </a:r>
            <a:r>
              <a:rPr lang="zh-CN" altLang="en-US" dirty="0" smtClean="0"/>
              <a:t>（局部描述符表）进行，最高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位给出了 所需的描述符在描述符表中的地址。（注：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位正好足够寻址</a:t>
            </a:r>
            <a:r>
              <a:rPr lang="en-US" altLang="zh-CN" dirty="0" smtClean="0"/>
              <a:t>8K</a:t>
            </a:r>
            <a:r>
              <a:rPr lang="zh-CN" altLang="en-US" dirty="0" smtClean="0"/>
              <a:t>项）有了以上三个概念之后可以进一步工作了，现在程序的运行与实模式下完全一样！！！各段 寄存器仍然给出一个“段值”，只是这个“假段值”到真正的段地址的转换不再是“左移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位”，而是利用描述符表来完成。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19264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GDTR/LDTR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已经知道了描述符在描述符表中的位置，那描述符表的位置又由什么来指示呢？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/>
              <a:t>为了解决这个问题，显然需要引入新的寄存器用于指示</a:t>
            </a:r>
            <a:r>
              <a:rPr lang="en-US" altLang="zh-CN" dirty="0"/>
              <a:t>GDT/LDT</a:t>
            </a:r>
            <a:r>
              <a:rPr lang="zh-CN" altLang="en-US" dirty="0"/>
              <a:t>在内存中的位置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80x86</a:t>
            </a:r>
            <a:r>
              <a:rPr lang="zh-CN" altLang="en-US" dirty="0"/>
              <a:t>系列中引入了两个新寄存器</a:t>
            </a:r>
            <a:r>
              <a:rPr lang="en-US" altLang="zh-CN" dirty="0"/>
              <a:t>GDTR</a:t>
            </a:r>
            <a:r>
              <a:rPr lang="zh-CN" altLang="en-US" dirty="0"/>
              <a:t>和</a:t>
            </a:r>
            <a:r>
              <a:rPr lang="en-US" altLang="zh-CN" dirty="0" smtClean="0"/>
              <a:t>LDTR.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341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GDTR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GDTR</a:t>
            </a:r>
            <a:r>
              <a:rPr lang="zh-CN" altLang="en-US" dirty="0"/>
              <a:t>用于表示</a:t>
            </a:r>
            <a:r>
              <a:rPr lang="en-US" altLang="zh-CN" dirty="0"/>
              <a:t>GDT</a:t>
            </a:r>
            <a:r>
              <a:rPr lang="zh-CN" altLang="en-US" dirty="0"/>
              <a:t>在内存中的段地址和段限（就是表的大小），因此</a:t>
            </a:r>
            <a:r>
              <a:rPr lang="en-US" altLang="zh-CN" dirty="0"/>
              <a:t>GDTR</a:t>
            </a:r>
            <a:r>
              <a:rPr lang="zh-CN" altLang="en-US" dirty="0"/>
              <a:t>是一个</a:t>
            </a:r>
            <a:r>
              <a:rPr lang="en-US" altLang="zh-CN" dirty="0"/>
              <a:t>48</a:t>
            </a:r>
            <a:r>
              <a:rPr lang="zh-CN" altLang="en-US" dirty="0"/>
              <a:t>位的寄存器，其中</a:t>
            </a:r>
            <a:r>
              <a:rPr lang="en-US" altLang="zh-CN" dirty="0"/>
              <a:t>32</a:t>
            </a:r>
            <a:r>
              <a:rPr lang="zh-CN" altLang="en-US" dirty="0"/>
              <a:t>位表示段地址，</a:t>
            </a:r>
            <a:r>
              <a:rPr lang="en-US" altLang="zh-CN" dirty="0"/>
              <a:t>16</a:t>
            </a:r>
            <a:r>
              <a:rPr lang="zh-CN" altLang="en-US" dirty="0"/>
              <a:t>位表示段限（最大 </a:t>
            </a:r>
            <a:r>
              <a:rPr lang="en-US" altLang="zh-CN" dirty="0"/>
              <a:t>64K</a:t>
            </a:r>
            <a:r>
              <a:rPr lang="zh-CN" altLang="en-US" dirty="0"/>
              <a:t>，每个描述符</a:t>
            </a:r>
            <a:r>
              <a:rPr lang="en-US" altLang="zh-CN" dirty="0"/>
              <a:t>8</a:t>
            </a:r>
            <a:r>
              <a:rPr lang="zh-CN" altLang="en-US" dirty="0"/>
              <a:t>字节，故最多有</a:t>
            </a:r>
            <a:r>
              <a:rPr lang="en-US" altLang="zh-CN" dirty="0"/>
              <a:t>64K/8=8K</a:t>
            </a:r>
            <a:r>
              <a:rPr lang="zh-CN" altLang="en-US" dirty="0"/>
              <a:t>个描述符）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还记得刚刚说的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elector</a:t>
            </a:r>
            <a:r>
              <a:rPr kumimoji="1" lang="zh-CN" altLang="en-US" dirty="0" smtClean="0"/>
              <a:t>吗？它的高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位表示的就是描述符在描述符表中的位置，和这里刚好对应。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061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DTR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LDTR</a:t>
            </a:r>
            <a:r>
              <a:rPr lang="zh-CN" altLang="en-US" dirty="0"/>
              <a:t>用于表示</a:t>
            </a:r>
            <a:r>
              <a:rPr lang="en-US" altLang="zh-CN" dirty="0"/>
              <a:t>LDT</a:t>
            </a:r>
            <a:r>
              <a:rPr lang="zh-CN" altLang="en-US" dirty="0"/>
              <a:t>在内存中的位置，但是因为</a:t>
            </a:r>
            <a:r>
              <a:rPr lang="en-US" altLang="zh-CN" dirty="0"/>
              <a:t>LDT</a:t>
            </a:r>
            <a:r>
              <a:rPr lang="zh-CN" altLang="en-US" dirty="0"/>
              <a:t>本身也是一种数据段，它必须有一 个描述符，且该描述符必须放在</a:t>
            </a:r>
            <a:r>
              <a:rPr lang="en-US" altLang="zh-CN" dirty="0"/>
              <a:t>GDT</a:t>
            </a:r>
            <a:r>
              <a:rPr lang="zh-CN" altLang="en-US" dirty="0"/>
              <a:t>中，因此</a:t>
            </a:r>
            <a:r>
              <a:rPr lang="en-US" altLang="zh-CN" dirty="0"/>
              <a:t>LDTR</a:t>
            </a:r>
            <a:r>
              <a:rPr lang="zh-CN" altLang="en-US" dirty="0"/>
              <a:t>使用了与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、</a:t>
            </a:r>
            <a:r>
              <a:rPr lang="en-US" altLang="zh-CN" dirty="0"/>
              <a:t>CS</a:t>
            </a:r>
            <a:r>
              <a:rPr lang="zh-CN" altLang="en-US" dirty="0"/>
              <a:t>等相同的机制，其中只存放一个“选择子”，通过查</a:t>
            </a:r>
            <a:r>
              <a:rPr lang="en-US" altLang="zh-CN" dirty="0"/>
              <a:t>GDT</a:t>
            </a:r>
            <a:r>
              <a:rPr lang="zh-CN" altLang="en-US" dirty="0"/>
              <a:t>表获得</a:t>
            </a:r>
            <a:r>
              <a:rPr lang="en-US" altLang="zh-CN" dirty="0"/>
              <a:t>LDT</a:t>
            </a:r>
            <a:r>
              <a:rPr lang="zh-CN" altLang="en-US" dirty="0"/>
              <a:t>的</a:t>
            </a:r>
            <a:r>
              <a:rPr lang="zh-CN" altLang="en-US" dirty="0" smtClean="0"/>
              <a:t>真正内存地址。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</a:t>
            </a:r>
            <a:r>
              <a:rPr lang="en-US" altLang="zh-CN" dirty="0"/>
              <a:t>LDT</a:t>
            </a:r>
            <a:r>
              <a:rPr lang="zh-CN" altLang="en-US" dirty="0"/>
              <a:t>要放在</a:t>
            </a:r>
            <a:r>
              <a:rPr lang="en-US" altLang="zh-CN" dirty="0"/>
              <a:t>GDT</a:t>
            </a:r>
            <a:r>
              <a:rPr lang="zh-CN" altLang="en-US" dirty="0" smtClean="0"/>
              <a:t>中？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671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LDTR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1524000"/>
            <a:ext cx="8115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除了选择子的</a:t>
            </a:r>
            <a:r>
              <a:rPr lang="en-US" altLang="zh-CN" sz="2000" dirty="0"/>
              <a:t>bit3</a:t>
            </a:r>
            <a:r>
              <a:rPr lang="zh-CN" altLang="en-US" sz="2000" dirty="0"/>
              <a:t>一个为</a:t>
            </a:r>
            <a:r>
              <a:rPr lang="en-US" altLang="zh-CN" sz="2000" dirty="0"/>
              <a:t>0</a:t>
            </a:r>
            <a:r>
              <a:rPr lang="zh-CN" altLang="en-US" sz="2000" dirty="0"/>
              <a:t>一个为</a:t>
            </a:r>
            <a:r>
              <a:rPr lang="en-US" altLang="zh-CN" sz="2000" dirty="0"/>
              <a:t>1</a:t>
            </a:r>
            <a:r>
              <a:rPr lang="zh-CN" altLang="en-US" sz="2000" dirty="0"/>
              <a:t>用于区分该描述符是在</a:t>
            </a:r>
            <a:r>
              <a:rPr lang="en-US" altLang="zh-CN" sz="2000" dirty="0"/>
              <a:t>GDT</a:t>
            </a:r>
            <a:r>
              <a:rPr lang="zh-CN" altLang="en-US" sz="2000" dirty="0"/>
              <a:t>中还是在</a:t>
            </a:r>
            <a:r>
              <a:rPr lang="en-US" altLang="zh-CN" sz="2000" dirty="0"/>
              <a:t>LDT</a:t>
            </a:r>
            <a:r>
              <a:rPr lang="zh-CN" altLang="en-US" sz="2000" dirty="0"/>
              <a:t>中外，描述符本身的结构完全一样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既然</a:t>
            </a:r>
            <a:r>
              <a:rPr lang="zh-CN" altLang="en-US" sz="2000" dirty="0"/>
              <a:t>是这样，为什么要将</a:t>
            </a:r>
            <a:r>
              <a:rPr lang="en-US" altLang="zh-CN" sz="2000" dirty="0"/>
              <a:t>LDT</a:t>
            </a:r>
            <a:r>
              <a:rPr lang="zh-CN" altLang="en-US" sz="2000" dirty="0"/>
              <a:t>放在</a:t>
            </a:r>
            <a:r>
              <a:rPr lang="en-US" altLang="zh-CN" sz="2000" dirty="0"/>
              <a:t>GDT</a:t>
            </a:r>
            <a:r>
              <a:rPr lang="zh-CN" altLang="en-US" sz="2000" dirty="0"/>
              <a:t>中而不是像</a:t>
            </a:r>
            <a:r>
              <a:rPr lang="en-US" altLang="zh-CN" sz="2000" dirty="0"/>
              <a:t>GDT</a:t>
            </a:r>
            <a:r>
              <a:rPr lang="zh-CN" altLang="en-US" sz="2000" dirty="0"/>
              <a:t>那样找一个</a:t>
            </a:r>
            <a:r>
              <a:rPr lang="en-US" altLang="zh-CN" sz="2000" dirty="0"/>
              <a:t>GDTR</a:t>
            </a:r>
            <a:r>
              <a:rPr lang="zh-CN" altLang="en-US" sz="2000" dirty="0"/>
              <a:t>寄存器呢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/>
              <a:t>GDT</a:t>
            </a:r>
            <a:r>
              <a:rPr lang="zh-CN" altLang="en-US" sz="2000" dirty="0"/>
              <a:t>表只有一个，是固定的；而</a:t>
            </a:r>
            <a:r>
              <a:rPr lang="en-US" altLang="zh-CN" sz="2000" dirty="0"/>
              <a:t>LDT</a:t>
            </a:r>
            <a:r>
              <a:rPr lang="zh-CN" altLang="en-US" sz="2000" dirty="0"/>
              <a:t>表每个任务就可以有一个，因此有多个，并且由于任务的个数在不断变化其数量也在不断变化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如果只有一个</a:t>
            </a:r>
            <a:r>
              <a:rPr lang="en-US" altLang="zh-CN" sz="2000" dirty="0"/>
              <a:t>LDTR</a:t>
            </a:r>
            <a:r>
              <a:rPr lang="zh-CN" altLang="en-US" sz="2000" dirty="0"/>
              <a:t>寄存器显然不能满足多个</a:t>
            </a:r>
            <a:r>
              <a:rPr lang="en-US" altLang="zh-CN" sz="2000" dirty="0"/>
              <a:t>LDT</a:t>
            </a:r>
            <a:r>
              <a:rPr lang="zh-CN" altLang="en-US" sz="2000" dirty="0"/>
              <a:t>的要求。</a:t>
            </a:r>
            <a:r>
              <a:rPr lang="zh-CN" altLang="en-US" sz="2000" dirty="0" smtClean="0"/>
              <a:t>因此</a:t>
            </a:r>
            <a:r>
              <a:rPr lang="en-US" altLang="zh-CN" sz="2000" dirty="0" err="1"/>
              <a:t>intel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做法是把它放在放在</a:t>
            </a:r>
            <a:r>
              <a:rPr lang="en-US" altLang="zh-CN" sz="2000" dirty="0"/>
              <a:t>GDT</a:t>
            </a:r>
            <a:r>
              <a:rPr lang="zh-CN" altLang="en-US" sz="20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74253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引申</a:t>
            </a:r>
            <a:r>
              <a:rPr kumimoji="1" lang="en-US" altLang="zh-CN" dirty="0" smtClean="0"/>
              <a:t>—IDT(</a:t>
            </a:r>
            <a:r>
              <a:rPr kumimoji="1" lang="zh-CN" altLang="en-US" dirty="0" smtClean="0"/>
              <a:t>中断描述符表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/>
              <a:t>80x86</a:t>
            </a:r>
            <a:r>
              <a:rPr lang="zh-CN" altLang="en-US" dirty="0"/>
              <a:t>系列中为中断服务提供中断</a:t>
            </a:r>
            <a:r>
              <a:rPr lang="en-US" altLang="zh-CN" dirty="0"/>
              <a:t>/</a:t>
            </a:r>
            <a:r>
              <a:rPr lang="zh-CN" altLang="en-US" dirty="0"/>
              <a:t>陷阱描述符，这些描述符构成中断描述符表（</a:t>
            </a:r>
            <a:r>
              <a:rPr lang="en-US" altLang="zh-CN" dirty="0"/>
              <a:t>IDT</a:t>
            </a:r>
            <a:r>
              <a:rPr lang="zh-CN" altLang="en-US" dirty="0"/>
              <a:t>），并引入一个</a:t>
            </a:r>
            <a:r>
              <a:rPr lang="en-US" altLang="zh-CN" dirty="0"/>
              <a:t>48</a:t>
            </a:r>
            <a:r>
              <a:rPr lang="zh-CN" altLang="en-US" dirty="0"/>
              <a:t>位的全地址寄存器存放 </a:t>
            </a:r>
            <a:r>
              <a:rPr lang="en-US" altLang="zh-CN" dirty="0"/>
              <a:t>IDT</a:t>
            </a:r>
            <a:r>
              <a:rPr lang="zh-CN" altLang="en-US" dirty="0"/>
              <a:t>的内存地址。理论上</a:t>
            </a:r>
            <a:r>
              <a:rPr lang="en-US" altLang="zh-CN" dirty="0"/>
              <a:t>IDT</a:t>
            </a:r>
            <a:r>
              <a:rPr lang="zh-CN" altLang="en-US" dirty="0"/>
              <a:t>表同样可以有</a:t>
            </a:r>
            <a:r>
              <a:rPr lang="en-US" altLang="zh-CN" dirty="0"/>
              <a:t>8K</a:t>
            </a:r>
            <a:r>
              <a:rPr lang="zh-CN" altLang="en-US" dirty="0"/>
              <a:t>项，可是因为</a:t>
            </a:r>
            <a:r>
              <a:rPr lang="en-US" altLang="zh-CN" dirty="0"/>
              <a:t>80x86</a:t>
            </a:r>
            <a:r>
              <a:rPr lang="zh-CN" altLang="en-US" dirty="0"/>
              <a:t>只支持</a:t>
            </a:r>
            <a:r>
              <a:rPr lang="en-US" altLang="zh-CN" dirty="0"/>
              <a:t>256</a:t>
            </a:r>
            <a:r>
              <a:rPr lang="zh-CN" altLang="en-US" dirty="0"/>
              <a:t>个中断，因此</a:t>
            </a:r>
            <a:r>
              <a:rPr lang="en-US" altLang="zh-CN" dirty="0"/>
              <a:t>IDT</a:t>
            </a:r>
            <a:r>
              <a:rPr lang="zh-CN" altLang="en-US" dirty="0"/>
              <a:t>实际上最大只能有</a:t>
            </a:r>
            <a:r>
              <a:rPr lang="en-US" altLang="zh-CN" dirty="0"/>
              <a:t>256</a:t>
            </a:r>
            <a:r>
              <a:rPr lang="zh-CN" altLang="en-US" dirty="0"/>
              <a:t>项（</a:t>
            </a:r>
            <a:r>
              <a:rPr lang="en-US" altLang="zh-CN" dirty="0"/>
              <a:t>2K</a:t>
            </a:r>
            <a:r>
              <a:rPr lang="zh-CN" altLang="en-US" dirty="0"/>
              <a:t>大小）。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845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保护模式（回顾）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371170"/>
            <a:ext cx="8135485" cy="51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保护模式（回顾）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保护模式下具体一点的寻址过程：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）根据指令的性质来确定使用哪个段寄存器，例如，放在转移指令中的地址在代码段，而取数据的指令中的地址在</a:t>
            </a:r>
            <a:r>
              <a:rPr kumimoji="1" lang="zh-CN" altLang="en-US" dirty="0" smtClean="0"/>
              <a:t>数据段</a:t>
            </a:r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）根据段寄存器的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选择子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，首先判断</a:t>
            </a:r>
            <a:r>
              <a:rPr kumimoji="1" lang="zh-CN" altLang="en-US" dirty="0"/>
              <a:t>描述符</a:t>
            </a:r>
            <a:r>
              <a:rPr kumimoji="1" lang="zh-CN" altLang="en-US" dirty="0" smtClean="0"/>
              <a:t>是在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中还是在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中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如果是在</a:t>
            </a:r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中，根据</a:t>
            </a:r>
            <a:r>
              <a:rPr kumimoji="1" lang="en-US" altLang="zh-CN" dirty="0" smtClean="0"/>
              <a:t>GDTR</a:t>
            </a:r>
            <a:r>
              <a:rPr kumimoji="1" lang="zh-CN" altLang="en-US" dirty="0" smtClean="0"/>
              <a:t>以及该段寄存器的内容找到相应的“描述符”；如果是在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中，根据</a:t>
            </a:r>
            <a:r>
              <a:rPr kumimoji="1" lang="en-US" altLang="zh-CN" dirty="0" smtClean="0"/>
              <a:t>LDTR</a:t>
            </a:r>
            <a:r>
              <a:rPr kumimoji="1" lang="zh-CN" altLang="en-US" dirty="0" smtClean="0"/>
              <a:t>（选择子）以及</a:t>
            </a:r>
            <a:r>
              <a:rPr kumimoji="1" lang="en-US" altLang="zh-CN" dirty="0" smtClean="0"/>
              <a:t>GDTR</a:t>
            </a:r>
            <a:r>
              <a:rPr kumimoji="1" lang="zh-CN" altLang="en-US" dirty="0" smtClean="0"/>
              <a:t>的内容找到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的描述符，得到</a:t>
            </a:r>
            <a:r>
              <a:rPr kumimoji="1" lang="en-US" altLang="zh-CN" dirty="0" smtClean="0"/>
              <a:t>LDT</a:t>
            </a:r>
            <a:r>
              <a:rPr kumimoji="1" lang="zh-CN" altLang="en-US" dirty="0" smtClean="0"/>
              <a:t>的地址，然后再根据</a:t>
            </a:r>
            <a:r>
              <a:rPr kumimoji="1" lang="zh-CN" altLang="en-US" dirty="0"/>
              <a:t>段</a:t>
            </a:r>
            <a:r>
              <a:rPr kumimoji="1" lang="zh-CN" altLang="en-US" dirty="0" smtClean="0"/>
              <a:t>寄存器内容找到相应的“描述符”。</a:t>
            </a:r>
            <a:endParaRPr kumimoji="1" lang="zh-CN" altLang="en-US" dirty="0"/>
          </a:p>
          <a:p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746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保护模式（回顾）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/>
              <a:t>）从描述符中得到基地址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）将指令中发出的地址作为位移，与描述符中界限相比，看是否越界；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）将指令的性质与描述符中的访问权限来确定是否越权；</a:t>
            </a:r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）将指令中发出的地址作为位移，与基地址相加得出实际的“物理地址”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71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8088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8086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8088,8086</a:t>
            </a:r>
            <a:r>
              <a:rPr kumimoji="1" lang="zh-CN" altLang="en-US" dirty="0"/>
              <a:t>：实模式下，段在内存中固定的</a:t>
            </a:r>
            <a:r>
              <a:rPr kumimoji="1" lang="zh-CN" altLang="en-US" dirty="0" smtClean="0"/>
              <a:t>位置（</a:t>
            </a:r>
            <a:r>
              <a:rPr kumimoji="1" lang="zh-CN" altLang="en-US" dirty="0"/>
              <a:t>物理地址 </a:t>
            </a:r>
            <a:r>
              <a:rPr kumimoji="1" lang="en-US" altLang="zh-CN" dirty="0"/>
              <a:t>= </a:t>
            </a:r>
            <a:r>
              <a:rPr kumimoji="1" lang="zh-CN" altLang="en-US" dirty="0"/>
              <a:t>段值*</a:t>
            </a:r>
            <a:r>
              <a:rPr kumimoji="1" lang="en-US" altLang="zh-CN" dirty="0"/>
              <a:t>16 + </a:t>
            </a:r>
            <a:r>
              <a:rPr kumimoji="1" lang="zh-CN" altLang="en-US" dirty="0"/>
              <a:t>偏移 ）；通过改变段寄存器的值，我们可以随心所欲的访问内存任何一个单元，而丝毫不受到限制，不能对内存访问加以限制，也就谈不上对系统的保护。因此，在实模式下是无法构造现代意义的操作系统的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内存中每个字节的地址能由不止一个的段基址加偏移表示，比如</a:t>
            </a:r>
            <a:r>
              <a:rPr kumimoji="1" lang="en-US" altLang="zh-CN" dirty="0"/>
              <a:t>04808</a:t>
            </a:r>
            <a:r>
              <a:rPr kumimoji="1" lang="zh-CN" altLang="en-US" dirty="0"/>
              <a:t>能够由</a:t>
            </a:r>
            <a:r>
              <a:rPr kumimoji="1" lang="en-US" altLang="zh-CN" dirty="0"/>
              <a:t>047C:0048,047D:0038,047E:0028 or 047B:0058</a:t>
            </a:r>
            <a:r>
              <a:rPr kumimoji="1" lang="zh-CN" altLang="en-US" dirty="0"/>
              <a:t>表示，分段地址之间的比较将复杂化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20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80286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位的保护模式下，段不在固定的位置，甚至可以不在内存</a:t>
            </a:r>
            <a:r>
              <a:rPr kumimoji="1" lang="zh-CN" altLang="en-US" dirty="0" smtClean="0"/>
              <a:t>中（虚拟</a:t>
            </a:r>
            <a:r>
              <a:rPr kumimoji="1" lang="zh-CN" altLang="en-US" dirty="0"/>
              <a:t>内存</a:t>
            </a:r>
            <a:r>
              <a:rPr kumimoji="1" lang="zh-CN" altLang="en-US" dirty="0" smtClean="0"/>
              <a:t>技术），内存</a:t>
            </a:r>
            <a:r>
              <a:rPr kumimoji="1" lang="zh-CN" altLang="en-US" dirty="0"/>
              <a:t>中存储的只是当前程序运行需要的指令和数据</a:t>
            </a:r>
            <a:r>
              <a:rPr kumimoji="1" lang="zh-CN" altLang="en-US" dirty="0" smtClean="0"/>
              <a:t>，为了向前兼容，</a:t>
            </a:r>
            <a:r>
              <a:rPr kumimoji="1" lang="zh-CN" altLang="en-US" dirty="0"/>
              <a:t>仍然使用</a:t>
            </a:r>
            <a:r>
              <a:rPr kumimoji="1" lang="en-US" altLang="zh-CN" dirty="0"/>
              <a:t>SEG:OFFSET</a:t>
            </a:r>
            <a:r>
              <a:rPr kumimoji="1" lang="zh-CN" altLang="en-US" dirty="0"/>
              <a:t>这样来表示，只不过这是得到的这个值不是实际物理地址，而是变成一个索引，这个索引指向一个数据结构的一个表项，表项中详细定义</a:t>
            </a:r>
            <a:r>
              <a:rPr kumimoji="1" lang="zh-CN" altLang="en-US" dirty="0" smtClean="0"/>
              <a:t>了</a:t>
            </a:r>
            <a:r>
              <a:rPr kumimoji="1" lang="zh-CN" altLang="en-US" dirty="0"/>
              <a:t>是否在内存</a:t>
            </a:r>
            <a:r>
              <a:rPr kumimoji="1" lang="zh-CN" altLang="en-US" dirty="0" smtClean="0"/>
              <a:t>中，段</a:t>
            </a:r>
            <a:r>
              <a:rPr kumimoji="1" lang="zh-CN" altLang="en-US" dirty="0"/>
              <a:t>的起始地址、界限、属性等内容，这就是</a:t>
            </a:r>
            <a:r>
              <a:rPr kumimoji="1" lang="en-US" altLang="zh-CN" dirty="0"/>
              <a:t>GDT(</a:t>
            </a:r>
            <a:r>
              <a:rPr kumimoji="1" lang="zh-CN" altLang="en-US" dirty="0"/>
              <a:t>也可能是</a:t>
            </a:r>
            <a:r>
              <a:rPr kumimoji="1" lang="en-US" altLang="zh-CN" dirty="0"/>
              <a:t>LDT)</a:t>
            </a:r>
            <a:r>
              <a:rPr kumimoji="1" lang="zh-CN" altLang="en-US" dirty="0"/>
              <a:t>，即</a:t>
            </a:r>
            <a:r>
              <a:rPr kumimoji="1" lang="zh-CN" altLang="en-US" dirty="0" smtClean="0"/>
              <a:t>“描述符”， 段</a:t>
            </a:r>
            <a:r>
              <a:rPr kumimoji="1" lang="zh-CN" altLang="en-US" dirty="0"/>
              <a:t>大小还是限制在</a:t>
            </a:r>
            <a:r>
              <a:rPr kumimoji="1" lang="en-US" altLang="zh-CN" dirty="0"/>
              <a:t>64k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7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80386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位的保护模式，段大小扩展到</a:t>
            </a:r>
            <a:r>
              <a:rPr kumimoji="1" lang="en-US" altLang="zh-CN" dirty="0"/>
              <a:t>4GB</a:t>
            </a:r>
            <a:r>
              <a:rPr kumimoji="1" lang="zh-CN" altLang="en-US" dirty="0"/>
              <a:t>，段可以被划分为更小的单位，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（分页），虚拟内存现在以分页的方式工作，原先</a:t>
            </a:r>
            <a:r>
              <a:rPr kumimoji="1" lang="en-US" altLang="zh-CN" dirty="0"/>
              <a:t>80286</a:t>
            </a:r>
            <a:r>
              <a:rPr kumimoji="1" lang="zh-CN" altLang="en-US" dirty="0"/>
              <a:t>中一整段要么在内存中，要么不再内存中，现在在内存中的可能只是段的一部分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3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保护模式（粗略）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这里</a:t>
            </a:r>
            <a:r>
              <a:rPr kumimoji="1" lang="zh-CN" altLang="en-US" dirty="0"/>
              <a:t>讲的比较粗略，只是建立</a:t>
            </a:r>
            <a:r>
              <a:rPr kumimoji="1" lang="zh-CN" altLang="en-US" dirty="0" smtClean="0"/>
              <a:t>对保护</a:t>
            </a:r>
            <a:r>
              <a:rPr kumimoji="1" lang="zh-CN" altLang="en-US" dirty="0"/>
              <a:t>模式的印象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 smtClean="0"/>
              <a:t>当</a:t>
            </a:r>
            <a:r>
              <a:rPr kumimoji="1" lang="zh-CN" altLang="en-US" dirty="0"/>
              <a:t>一条访问内存指令发出一个内存地址时</a:t>
            </a:r>
            <a:r>
              <a:rPr kumimoji="1" lang="en-US" altLang="zh-CN" dirty="0"/>
              <a:t>,CPU</a:t>
            </a:r>
            <a:r>
              <a:rPr kumimoji="1" lang="zh-CN" altLang="en-US" dirty="0"/>
              <a:t>是这样来归纳出实际上应该放在数据总线的地址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）根据指令的性质来确定使用哪个段寄存器，例如，放在转移指令中的地址在代码段，而取数据的指令中的地址在</a:t>
            </a:r>
            <a:r>
              <a:rPr kumimoji="1" lang="zh-CN" altLang="en-US" dirty="0" smtClean="0"/>
              <a:t>数据段</a:t>
            </a:r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）根据段寄存器的内容，找到相应的“描述符”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）从描述符中得到</a:t>
            </a:r>
            <a:r>
              <a:rPr kumimoji="1" lang="zh-CN" altLang="en-US" dirty="0" smtClean="0"/>
              <a:t>基地址</a:t>
            </a:r>
            <a:endParaRPr kumimoji="1" lang="zh-CN" altLang="en-US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）将指令中发出的地址作为位移，与描述符中界限相比，看是否越界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）将指令的性质与描述符中的访问权限来确定是否越权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）将指令中发出的地址作为位移，与基地址相加得出实际的</a:t>
            </a:r>
            <a:r>
              <a:rPr kumimoji="1" lang="zh-CN" altLang="en-US" dirty="0" smtClean="0"/>
              <a:t>“物理地址”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022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GDT/LDT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GDT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Global Descriptor Table,</a:t>
            </a:r>
            <a:r>
              <a:rPr kumimoji="1" lang="zh-CN" altLang="en-US" dirty="0" smtClean="0"/>
              <a:t>是一张存放</a:t>
            </a:r>
            <a:r>
              <a:rPr kumimoji="1" lang="en-US" altLang="zh-CN" dirty="0" smtClean="0"/>
              <a:t>Descriptor</a:t>
            </a:r>
            <a:r>
              <a:rPr kumimoji="1" lang="zh-CN" altLang="en-US" dirty="0" smtClean="0"/>
              <a:t>的表，可在全局内访问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进程想要访问全局可见的段时，从</a:t>
            </a:r>
            <a:r>
              <a:rPr kumimoji="1" lang="en-US" altLang="zh-CN" dirty="0"/>
              <a:t>GDT</a:t>
            </a:r>
            <a:r>
              <a:rPr kumimoji="1" lang="zh-CN" altLang="en-US" dirty="0"/>
              <a:t>查询，有且只有一个。进程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GDTR</a:t>
            </a:r>
            <a:r>
              <a:rPr kumimoji="1" lang="zh-CN" altLang="en-US" dirty="0" smtClean="0"/>
              <a:t>寄存器</a:t>
            </a:r>
            <a:r>
              <a:rPr kumimoji="1" lang="zh-CN" altLang="en-US" dirty="0"/>
              <a:t>中获得</a:t>
            </a:r>
            <a:r>
              <a:rPr kumimoji="1" lang="en-US" altLang="zh-CN" dirty="0"/>
              <a:t>GDT</a:t>
            </a:r>
            <a:r>
              <a:rPr kumimoji="1" lang="zh-CN" altLang="en-US" dirty="0"/>
              <a:t>的位置，向它发起查询。</a:t>
            </a:r>
          </a:p>
          <a:p>
            <a:r>
              <a:rPr kumimoji="1" lang="en-US" altLang="zh-CN" dirty="0" smtClean="0"/>
              <a:t>LDT(Local)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GDT</a:t>
            </a:r>
            <a:r>
              <a:rPr kumimoji="1" lang="zh-CN" altLang="en-US" dirty="0"/>
              <a:t>相同，但是不是全局的，对于某个进程，它只知道它自己的</a:t>
            </a:r>
            <a:r>
              <a:rPr kumimoji="1" lang="en-US" altLang="zh-CN" dirty="0"/>
              <a:t>LDT</a:t>
            </a:r>
            <a:r>
              <a:rPr kumimoji="1" lang="zh-CN" altLang="en-US" dirty="0"/>
              <a:t>。每个进程有自己的</a:t>
            </a:r>
            <a:r>
              <a:rPr kumimoji="1" lang="en-US" altLang="zh-CN" dirty="0"/>
              <a:t>LDT</a:t>
            </a:r>
            <a:r>
              <a:rPr kumimoji="1" lang="zh-CN" altLang="en-US" dirty="0"/>
              <a:t>，访问自己的段时从</a:t>
            </a:r>
            <a:r>
              <a:rPr kumimoji="1" lang="en-US" altLang="zh-CN" dirty="0"/>
              <a:t>LDT</a:t>
            </a:r>
            <a:r>
              <a:rPr kumimoji="1" lang="zh-CN" altLang="en-US" dirty="0"/>
              <a:t>查询。进程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LDTR</a:t>
            </a:r>
            <a:r>
              <a:rPr kumimoji="1" lang="zh-CN" altLang="en-US" dirty="0" smtClean="0"/>
              <a:t>寄存器</a:t>
            </a:r>
            <a:r>
              <a:rPr kumimoji="1" lang="zh-CN" altLang="en-US" dirty="0"/>
              <a:t>中获得</a:t>
            </a:r>
            <a:r>
              <a:rPr kumimoji="1" lang="en-US" altLang="zh-CN" dirty="0"/>
              <a:t>LDT</a:t>
            </a:r>
            <a:r>
              <a:rPr kumimoji="1" lang="zh-CN" altLang="en-US" dirty="0"/>
              <a:t>的位置，向它发起查询。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一堆疑惑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Descriptor</a:t>
            </a:r>
            <a:r>
              <a:rPr kumimoji="1" lang="zh-CN" altLang="en-US" dirty="0" smtClean="0"/>
              <a:t>是什么？有啥作用？怎样才能得到</a:t>
            </a:r>
            <a:r>
              <a:rPr kumimoji="1" lang="en-US" altLang="zh-CN" dirty="0" smtClean="0"/>
              <a:t>Descriptor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GDTR/LDTR</a:t>
            </a:r>
            <a:r>
              <a:rPr kumimoji="1" lang="zh-CN" altLang="en-US" dirty="0" smtClean="0"/>
              <a:t>寄存器存储的是</a:t>
            </a:r>
            <a:r>
              <a:rPr kumimoji="1" lang="en-US" altLang="zh-CN" dirty="0" smtClean="0"/>
              <a:t>GDT/LDT</a:t>
            </a:r>
            <a:r>
              <a:rPr kumimoji="1" lang="zh-CN" altLang="en-US" dirty="0" smtClean="0"/>
              <a:t>在内存中的位置，但是只知道他们的位置怎么能取到</a:t>
            </a:r>
            <a:r>
              <a:rPr kumimoji="1" lang="en-US" altLang="zh-CN" dirty="0" smtClean="0"/>
              <a:t>Descriptor</a:t>
            </a:r>
            <a:r>
              <a:rPr kumimoji="1" lang="zh-CN" altLang="en-US" dirty="0" smtClean="0"/>
              <a:t>呢？因为还缺少</a:t>
            </a:r>
            <a:r>
              <a:rPr kumimoji="1" lang="en-US" altLang="zh-CN" dirty="0" smtClean="0"/>
              <a:t>Descriptor</a:t>
            </a:r>
            <a:r>
              <a:rPr kumimoji="1" lang="zh-CN" altLang="en-US" dirty="0" smtClean="0"/>
              <a:t>在表中的具体的偏移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下面慢慢解释。。。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Descriptor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1524000"/>
            <a:ext cx="812595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Descriptor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保护模式下引入描述符来描述各种数据段，所有的描述符均为</a:t>
            </a: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dirty="0"/>
              <a:t>0-7)</a:t>
            </a:r>
            <a:r>
              <a:rPr lang="zh-CN" altLang="en-US" dirty="0"/>
              <a:t>，由第</a:t>
            </a:r>
            <a:r>
              <a:rPr lang="en-US" altLang="zh-CN" dirty="0"/>
              <a:t>5</a:t>
            </a:r>
            <a:r>
              <a:rPr lang="zh-CN" altLang="en-US" dirty="0"/>
              <a:t>个字节说明描述符的类型，类型不同，描述符的结构也有所不同。</a:t>
            </a:r>
          </a:p>
          <a:p>
            <a:r>
              <a:rPr lang="zh-CN" altLang="en-US" dirty="0"/>
              <a:t>若干个描述符集中在一起组成描述符表，而描述符表本身也是一种数据段，也使用描述符进行描述。从现在起，“地址转换”由描述符表来完成，从这个意义上说，描述符表是一张地址转换函数表。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383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1215</TotalTime>
  <Words>1560</Words>
  <Application>Microsoft Office PowerPoint</Application>
  <PresentationFormat>全屏显示(4:3)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华文新魏</vt:lpstr>
      <vt:lpstr>Arial</vt:lpstr>
      <vt:lpstr>清晰</vt:lpstr>
      <vt:lpstr>保护模式</vt:lpstr>
      <vt:lpstr>8088，8086 </vt:lpstr>
      <vt:lpstr>80286</vt:lpstr>
      <vt:lpstr>80386</vt:lpstr>
      <vt:lpstr>保护模式（粗略）</vt:lpstr>
      <vt:lpstr>GDT/LDT</vt:lpstr>
      <vt:lpstr>一堆疑惑</vt:lpstr>
      <vt:lpstr>Descriptor</vt:lpstr>
      <vt:lpstr>Descriptor</vt:lpstr>
      <vt:lpstr>Selector</vt:lpstr>
      <vt:lpstr>Selector</vt:lpstr>
      <vt:lpstr>GDTR/LDTR</vt:lpstr>
      <vt:lpstr>GDTR</vt:lpstr>
      <vt:lpstr>LDTR</vt:lpstr>
      <vt:lpstr>LDTR</vt:lpstr>
      <vt:lpstr>引申—IDT(中断描述符表)</vt:lpstr>
      <vt:lpstr>保护模式（回顾）</vt:lpstr>
      <vt:lpstr>保护模式（回顾）</vt:lpstr>
      <vt:lpstr>保护模式（回顾）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Dengrong Guan</cp:lastModifiedBy>
  <cp:revision>119</cp:revision>
  <dcterms:created xsi:type="dcterms:W3CDTF">2014-03-20T09:32:54Z</dcterms:created>
  <dcterms:modified xsi:type="dcterms:W3CDTF">2015-03-12T09:37:19Z</dcterms:modified>
</cp:coreProperties>
</file>