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0"/>
  </p:notesMasterIdLst>
  <p:sldIdLst>
    <p:sldId id="256" r:id="rId2"/>
    <p:sldId id="267" r:id="rId3"/>
    <p:sldId id="268" r:id="rId4"/>
    <p:sldId id="266" r:id="rId5"/>
    <p:sldId id="259" r:id="rId6"/>
    <p:sldId id="260" r:id="rId7"/>
    <p:sldId id="271" r:id="rId8"/>
    <p:sldId id="261" r:id="rId9"/>
    <p:sldId id="269" r:id="rId10"/>
    <p:sldId id="270" r:id="rId11"/>
    <p:sldId id="264" r:id="rId12"/>
    <p:sldId id="273" r:id="rId13"/>
    <p:sldId id="274" r:id="rId14"/>
    <p:sldId id="275" r:id="rId15"/>
    <p:sldId id="276" r:id="rId16"/>
    <p:sldId id="277" r:id="rId17"/>
    <p:sldId id="278" r:id="rId18"/>
    <p:sldId id="27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1362" autoAdjust="0"/>
  </p:normalViewPr>
  <p:slideViewPr>
    <p:cSldViewPr>
      <p:cViewPr varScale="1">
        <p:scale>
          <a:sx n="61" d="100"/>
          <a:sy n="61" d="100"/>
        </p:scale>
        <p:origin x="-1426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B63F4-E3C9-468F-9FB7-B500CE81D085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27DE-6077-483F-B7E1-63080B943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0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27DE-6077-483F-B7E1-63080B9437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7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aseline="0" dirty="0" smtClean="0"/>
              <a:t>数据存储：大端（低地址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高地址，类似于字符串）、小端（高地址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低地址）。一般操作系统是小端，通信协议是大端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27DE-6077-483F-B7E1-63080B9437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4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E7D557-43E8-438C-AD70-00DE4C9648C8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760" y="1340768"/>
            <a:ext cx="6172200" cy="189436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FAT12</a:t>
            </a:r>
            <a:r>
              <a:rPr lang="zh-CN" altLang="en-US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</a:t>
            </a:r>
            <a:endParaRPr lang="zh-CN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080" y="3933056"/>
            <a:ext cx="3240360" cy="1371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顾必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成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121250036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2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859216" cy="936104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FAT(File Allocation Table)</a:t>
            </a:r>
            <a:r>
              <a:rPr lang="zh-CN" altLang="en-US" sz="32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文件分配表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备份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文件分配表被划分为紧密排列的若干个表项，每个表项都与数据区中的一个簇相对应，而且表项的序号也是与簇号一一对应的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每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位成为一个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项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FATEntry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，代表一个簇。所以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项会占用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字节</a:t>
            </a:r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1.44M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软盘上，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前三个字节的值必须是固定的，分别是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0xF0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0xFF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0xFF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，用于表示这是一个应用在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1.44M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软盘上的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FAT12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文件系统。本来序号为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表项应该对应于簇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和簇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，但是由于这两个表项被设置成了固定值，簇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和簇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就没有存在的意义了，所以数据区就起始于簇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FAT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项的值代表文件的下一个簇号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值大于或等于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0xFF8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，表示当前簇已经是本文件的最后一个簇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值为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0xFF7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，表示它是一个坏簇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" lvl="1" indent="0">
              <a:spcBef>
                <a:spcPts val="600"/>
              </a:spcBef>
              <a:buSzPct val="70000"/>
              <a:buNone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19739" y="2636912"/>
            <a:ext cx="6172200" cy="189436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54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Fat12</a:t>
            </a:r>
            <a:r>
              <a:rPr kumimoji="1" lang="zh-CN" altLang="en-US" sz="54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虚拟软盘制作</a:t>
            </a:r>
            <a:endParaRPr lang="zh-CN" altLang="en-US" sz="5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6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F</a:t>
            </a:r>
            <a:r>
              <a:rPr kumimoji="1"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at12</a:t>
            </a:r>
            <a:r>
              <a:rPr kumimoji="1" lang="zh-CN" altLang="en-US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软盘使用的文件系统</a:t>
            </a:r>
            <a:endParaRPr kumimoji="1"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理论描述请详细阅读</a:t>
            </a:r>
            <a:r>
              <a:rPr kumimoji="1" lang="en-US" altLang="zh-CN" dirty="0" smtClean="0">
                <a:latin typeface="华文新魏" pitchFamily="2" charset="-122"/>
                <a:ea typeface="华文新魏" pitchFamily="2" charset="-122"/>
              </a:rPr>
              <a:t>《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Orange’S</a:t>
            </a:r>
            <a:r>
              <a:rPr kumimoji="1" lang="en-US" altLang="zh-CN" dirty="0" smtClean="0">
                <a:latin typeface="华文新魏" pitchFamily="2" charset="-122"/>
                <a:ea typeface="华文新魏" pitchFamily="2" charset="-122"/>
              </a:rPr>
              <a:t>》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第四章，作业中将会涉及</a:t>
            </a:r>
            <a:endParaRPr kumimoji="1" lang="en-US" altLang="zh-CN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9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F</a:t>
            </a:r>
            <a:r>
              <a:rPr kumimoji="1" lang="en-US" altLang="zh-CN" dirty="0" smtClean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at12</a:t>
            </a:r>
            <a:r>
              <a:rPr kumimoji="1" lang="zh-CN" altLang="en-US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虚拟软盘制作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从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tss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上下载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freedos.img</a:t>
            </a:r>
            <a:endParaRPr kumimoji="1" lang="en-US" altLang="zh-CN" dirty="0">
              <a:latin typeface="华文新魏" pitchFamily="2" charset="-122"/>
              <a:ea typeface="华文新魏" pitchFamily="2" charset="-122"/>
            </a:endParaRPr>
          </a:p>
          <a:p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使用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bximage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生成一个新的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a.img</a:t>
            </a:r>
            <a:endParaRPr kumimoji="1"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配置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bochs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（下图是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bochsrc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文件内容），使虚拟机有两个软盘</a:t>
            </a:r>
            <a:r>
              <a:rPr kumimoji="1" lang="en-US" altLang="zh-CN" dirty="0" smtClean="0">
                <a:latin typeface="华文新魏" pitchFamily="2" charset="-122"/>
                <a:ea typeface="华文新魏" pitchFamily="2" charset="-122"/>
              </a:rPr>
              <a:t>a, b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，其中</a:t>
            </a:r>
            <a:r>
              <a:rPr kumimoji="1" lang="en-US" altLang="zh-CN" dirty="0" smtClean="0">
                <a:latin typeface="华文新魏" pitchFamily="2" charset="-122"/>
                <a:ea typeface="华文新魏" pitchFamily="2" charset="-122"/>
              </a:rPr>
              <a:t>a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是有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freedos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系统的启动盘，</a:t>
            </a:r>
            <a:r>
              <a:rPr kumimoji="1" lang="en-US" altLang="zh-CN" dirty="0" smtClean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是待格式化的软盘</a:t>
            </a:r>
            <a:endParaRPr kumimoji="1"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40868" y="3810490"/>
            <a:ext cx="763800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display_library</a:t>
            </a:r>
            <a:r>
              <a:rPr kumimoji="1" lang="en-US" altLang="zh-CN" dirty="0"/>
              <a:t> 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#mac</a:t>
            </a:r>
            <a:r>
              <a:rPr kumimoji="1" lang="zh-CN" altLang="en-US" dirty="0" smtClean="0"/>
              <a:t>下是</a:t>
            </a:r>
            <a:r>
              <a:rPr kumimoji="1" lang="en-US" altLang="zh-CN" dirty="0" smtClean="0"/>
              <a:t> x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megs: 32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freedos.img</a:t>
            </a:r>
            <a:r>
              <a:rPr kumimoji="1" lang="en-US" altLang="zh-CN" dirty="0"/>
              <a:t>, status=inserted</a:t>
            </a:r>
          </a:p>
          <a:p>
            <a:r>
              <a:rPr kumimoji="1" lang="en-US" altLang="zh-CN" dirty="0" err="1"/>
              <a:t>floppyb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 = inserted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boot: </a:t>
            </a:r>
            <a:r>
              <a:rPr kumimoji="1" lang="en-US" altLang="zh-CN" dirty="0" smtClean="0"/>
              <a:t>a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21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Fat12</a:t>
            </a:r>
            <a:r>
              <a:rPr kumimoji="1" lang="zh-CN" altLang="en-US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虚拟软盘制作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启动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bochs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后，在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freedos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中使用</a:t>
            </a:r>
            <a:r>
              <a:rPr kumimoji="1" lang="en-US" altLang="zh-CN" dirty="0" smtClean="0">
                <a:latin typeface="华文新魏" pitchFamily="2" charset="-122"/>
                <a:ea typeface="华文新魏" pitchFamily="2" charset="-122"/>
              </a:rPr>
              <a:t>FORMAT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命令格式化</a:t>
            </a:r>
            <a:r>
              <a:rPr kumimoji="1" lang="en-US" altLang="zh-CN" dirty="0" smtClean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盘，即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a.img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，如下图所示。这样之后，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a.img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已经是</a:t>
            </a:r>
            <a:r>
              <a:rPr kumimoji="1" lang="en-US" altLang="zh-CN" dirty="0" smtClean="0">
                <a:latin typeface="华文新魏" pitchFamily="2" charset="-122"/>
                <a:ea typeface="华文新魏" pitchFamily="2" charset="-122"/>
              </a:rPr>
              <a:t>fat12</a:t>
            </a:r>
            <a:endParaRPr kumimoji="1"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88" y="2513574"/>
            <a:ext cx="6385152" cy="41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18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Fat12</a:t>
            </a:r>
            <a:r>
              <a:rPr kumimoji="1" lang="zh-CN" altLang="en-US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虚拟软盘制作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后，将会运行</a:t>
            </a:r>
            <a:r>
              <a:rPr kumimoji="1" lang="en-US" altLang="zh-CN" dirty="0" err="1" smtClean="0"/>
              <a:t>freedos</a:t>
            </a:r>
            <a:r>
              <a:rPr kumimoji="1" lang="zh-CN" altLang="en-US" dirty="0" smtClean="0"/>
              <a:t>操作系统。在</a:t>
            </a:r>
            <a:r>
              <a:rPr kumimoji="1" lang="en-US" altLang="zh-CN" dirty="0" err="1" smtClean="0"/>
              <a:t>freedos</a:t>
            </a:r>
            <a:r>
              <a:rPr kumimoji="1" lang="zh-CN" altLang="en-US" dirty="0" smtClean="0"/>
              <a:t>中使用</a:t>
            </a:r>
            <a:r>
              <a:rPr kumimoji="1" lang="en-US" altLang="zh-CN" dirty="0" smtClean="0"/>
              <a:t>FORMAT</a:t>
            </a:r>
            <a:r>
              <a:rPr kumimoji="1" lang="zh-CN" altLang="en-US" dirty="0" smtClean="0"/>
              <a:t>命令格式化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盘，即</a:t>
            </a:r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，得到</a:t>
            </a:r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文件系统。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88" y="2513574"/>
            <a:ext cx="6385152" cy="41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4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Fat12</a:t>
            </a:r>
            <a:r>
              <a:rPr kumimoji="1" lang="zh-CN" altLang="en-US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虚拟软盘制作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之后，可以把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a.img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当作普通的软盘（或</a:t>
            </a:r>
            <a:r>
              <a:rPr kumimoji="1" lang="en-US" altLang="zh-CN" dirty="0" smtClean="0">
                <a:latin typeface="华文新魏" pitchFamily="2" charset="-122"/>
                <a:ea typeface="华文新魏" pitchFamily="2" charset="-122"/>
              </a:rPr>
              <a:t>U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盘），使用</a:t>
            </a:r>
            <a:r>
              <a:rPr kumimoji="1" lang="en-US" altLang="zh-CN" dirty="0" smtClean="0">
                <a:latin typeface="华文新魏" pitchFamily="2" charset="-122"/>
                <a:ea typeface="华文新魏" pitchFamily="2" charset="-122"/>
              </a:rPr>
              <a:t>mount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命令挂载：</a:t>
            </a:r>
            <a:endParaRPr kumimoji="1"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marL="0" indent="0">
              <a:buNone/>
            </a:pPr>
            <a:r>
              <a:rPr kumimoji="1"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en-US" altLang="zh-CN" dirty="0" smtClean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sudo</a:t>
            </a:r>
            <a:r>
              <a:rPr kumimoji="1" lang="en-US" altLang="zh-CN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mkdir</a:t>
            </a:r>
            <a:r>
              <a:rPr kumimoji="1" lang="en-US" altLang="zh-CN" dirty="0" smtClean="0">
                <a:latin typeface="华文新魏" pitchFamily="2" charset="-122"/>
                <a:ea typeface="华文新魏" pitchFamily="2" charset="-122"/>
              </a:rPr>
              <a:t> /media/floppy</a:t>
            </a:r>
          </a:p>
          <a:p>
            <a:pPr marL="0" indent="0">
              <a:buNone/>
            </a:pPr>
            <a:r>
              <a:rPr kumimoji="1" lang="en-US" altLang="zh-CN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sudo</a:t>
            </a:r>
            <a:r>
              <a:rPr kumimoji="1" lang="en-US" altLang="zh-CN" dirty="0" smtClean="0">
                <a:latin typeface="华文新魏" pitchFamily="2" charset="-122"/>
                <a:ea typeface="华文新魏" pitchFamily="2" charset="-122"/>
              </a:rPr>
              <a:t> mount 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a.img</a:t>
            </a:r>
            <a:r>
              <a:rPr kumimoji="1" lang="en-US" altLang="zh-CN" dirty="0" smtClean="0">
                <a:latin typeface="华文新魏" pitchFamily="2" charset="-122"/>
                <a:ea typeface="华文新魏" pitchFamily="2" charset="-122"/>
              </a:rPr>
              <a:t> /media/floppy</a:t>
            </a:r>
            <a:endParaRPr kumimoji="1" lang="en-US" altLang="zh-CN" dirty="0">
              <a:latin typeface="华文新魏" pitchFamily="2" charset="-122"/>
              <a:ea typeface="华文新魏" pitchFamily="2" charset="-122"/>
            </a:endParaRPr>
          </a:p>
          <a:p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挂载后，就可以直接在文件夹中向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a.img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加入和查看文件。</a:t>
            </a:r>
            <a:endParaRPr kumimoji="1"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4" name="图片 3" descr="屏幕快照 2013-03-14 下午4.25.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1"/>
          <a:stretch/>
        </p:blipFill>
        <p:spPr>
          <a:xfrm>
            <a:off x="457200" y="3855660"/>
            <a:ext cx="8275561" cy="24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1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Fat12</a:t>
            </a:r>
            <a:r>
              <a:rPr kumimoji="1" lang="zh-CN" altLang="en-US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虚拟软盘制作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如果是</a:t>
            </a:r>
            <a:r>
              <a:rPr kumimoji="1" lang="en-US" altLang="zh-CN" dirty="0" smtClean="0">
                <a:latin typeface="华文新魏" pitchFamily="2" charset="-122"/>
                <a:ea typeface="华文新魏" pitchFamily="2" charset="-122"/>
              </a:rPr>
              <a:t>mac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系统，可以在格式化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a.img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后，直接双击</a:t>
            </a:r>
            <a:r>
              <a:rPr kumimoji="1" lang="en-US" altLang="zh-CN" dirty="0" err="1" smtClean="0">
                <a:latin typeface="华文新魏" pitchFamily="2" charset="-122"/>
                <a:ea typeface="华文新魏" pitchFamily="2" charset="-122"/>
              </a:rPr>
              <a:t>a.img</a:t>
            </a:r>
            <a:r>
              <a:rPr kumimoji="1" lang="zh-CN" altLang="en-US" dirty="0" smtClean="0">
                <a:latin typeface="华文新魏" pitchFamily="2" charset="-122"/>
                <a:ea typeface="华文新魏" pitchFamily="2" charset="-122"/>
              </a:rPr>
              <a:t>系统自动挂载。</a:t>
            </a:r>
            <a:endParaRPr kumimoji="1"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" name="图片 4" descr="屏幕快照 2013-03-14 下午4.26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9" y="2629671"/>
            <a:ext cx="8178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95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971800" y="2705436"/>
            <a:ext cx="6172200" cy="189436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zh-CN" altLang="en-US" sz="5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26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  <a:endParaRPr lang="zh-CN" altLang="en-US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是一种存储和组织计算机数据的</a:t>
            </a:r>
            <a:r>
              <a:rPr lang="zh-CN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是一个逻辑层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不关心用于存储文件的各个数据块的物理位置，而总是将这些数据块抽象为一个线性的、可以随机访问的、从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开始计数的数组</a:t>
            </a:r>
            <a:r>
              <a:rPr lang="zh-CN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sz="7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以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FAT12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文件系统为例，虽然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1.44M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软盘上的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2880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个物理扇区分布在不同的盘面和磁道上，但是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FAT12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文件系统只是将这些物理扇区抽象为编号从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2879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的逻辑扇区</a:t>
            </a:r>
            <a:r>
              <a:rPr lang="zh-CN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1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  <a:endParaRPr lang="zh-CN" altLang="en-US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划分磁盘为若干</a:t>
            </a:r>
            <a:r>
              <a:rPr lang="zh-CN" altLang="en-US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层次以方便组织和管理</a:t>
            </a:r>
            <a:endParaRPr lang="en-US" altLang="zh-CN" b="1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扇区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(sector)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：磁盘上的最小数据单元，包含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512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字节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簇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(cluster)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：数据区中存储文件数据的基本单位，包含一个或多个扇区。簇包含的扇区数量总是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乘方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endParaRPr lang="en-US" altLang="zh-CN" sz="20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en-US" altLang="zh-CN" sz="2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FAT12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中一个簇只包含一个扇区</a:t>
            </a:r>
          </a:p>
          <a:p>
            <a:pPr lvl="1"/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分区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(partition)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：通常指整个文件系统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5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FAT</a:t>
            </a:r>
            <a:r>
              <a:rPr lang="zh-CN" altLang="en-US" sz="3200" b="1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  <a:endParaRPr lang="zh-CN" altLang="en-US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微软在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Dos/Windows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系列操作系统中使用的一种文件系统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的总称，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FAT12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FAT16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FAT32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均是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Fat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FAT12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是最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古老的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文件系统，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伴随着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Dos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的诞生。它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采用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位文件分配表，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并因此而得名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FAT12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DOS3.0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以前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使用，但该文件系统现在仍用于软盘驱动器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7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04840"/>
              </p:ext>
            </p:extLst>
          </p:nvPr>
        </p:nvGraphicFramePr>
        <p:xfrm>
          <a:off x="2915816" y="484664"/>
          <a:ext cx="3672408" cy="55854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72408"/>
              </a:tblGrid>
              <a:tr h="2008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数据区（长度非固定）</a:t>
                      </a:r>
                      <a:endParaRPr lang="en-US" altLang="zh-CN" sz="2400" dirty="0" smtClean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/>
                </a:tc>
              </a:tr>
              <a:tr h="15841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根目录区（长度非固定，需计算）</a:t>
                      </a:r>
                      <a:endParaRPr lang="en-US" altLang="zh-CN" sz="2400" dirty="0" smtClean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FAT2</a:t>
                      </a:r>
                      <a:endParaRPr lang="zh-CN" altLang="en-US" sz="2400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/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FAT1</a:t>
                      </a:r>
                      <a:endParaRPr lang="zh-CN" altLang="en-US" sz="2400" dirty="0" smtClean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anchor="ctr"/>
                </a:tc>
              </a:tr>
              <a:tr h="624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引导扇区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11760" y="388253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19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517867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406754" y="450912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10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483768" y="580526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8781" y="476672"/>
            <a:ext cx="669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2879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24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78810"/>
              </p:ext>
            </p:extLst>
          </p:nvPr>
        </p:nvGraphicFramePr>
        <p:xfrm>
          <a:off x="516560" y="1268760"/>
          <a:ext cx="792570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360"/>
                <a:gridCol w="734779"/>
                <a:gridCol w="720080"/>
                <a:gridCol w="2592288"/>
                <a:gridCol w="18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名称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偏移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长度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内容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Orange’s</a:t>
                      </a:r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的值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……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BPB_BytsPerSec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11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每扇区字节数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0x200(512)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BPB_SecPerClus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13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每簇扇区数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0x1 (16)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BPB_RsvdSecCnt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14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Boot</a:t>
                      </a:r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记录占用多少扇区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0x1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BPB_BumFATs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16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共有多少</a:t>
                      </a:r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FAT</a:t>
                      </a:r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表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0x2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BPB_RootEntCnt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17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根目录文件数最大值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0xE0(224)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BPB_TotSec16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19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扇区总数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0xB40(2880)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……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BPB_FATSz16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22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每</a:t>
                      </a:r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FAT</a:t>
                      </a:r>
                      <a:r>
                        <a:rPr lang="zh-CN" altLang="en-US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扇区数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0x9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……</a:t>
                      </a:r>
                      <a:endParaRPr lang="zh-CN" altLang="en-US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FAT12</a:t>
            </a:r>
            <a:r>
              <a:rPr lang="zh-CN" altLang="en-US" sz="32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引导扇区的格式</a:t>
            </a:r>
          </a:p>
        </p:txBody>
      </p:sp>
    </p:spTree>
    <p:extLst>
      <p:ext uri="{BB962C8B-B14F-4D97-AF65-F5344CB8AC3E}">
        <p14:creationId xmlns:p14="http://schemas.microsoft.com/office/powerpoint/2010/main" val="41568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根目录区</a:t>
            </a:r>
            <a:endParaRPr lang="zh-CN" altLang="en-US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根目录区从第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19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扇区开始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，所以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其第一个字节位于偏移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19*512 = 9728 = 0x2600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处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根目录区中每一个条目为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字节。所以根目录大小为：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BPB_RootEntCnt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（根目录文件最大数）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字节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8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7" y="1268760"/>
            <a:ext cx="6165078" cy="277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10094"/>
              </p:ext>
            </p:extLst>
          </p:nvPr>
        </p:nvGraphicFramePr>
        <p:xfrm>
          <a:off x="251520" y="4869160"/>
          <a:ext cx="8352928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24136"/>
                <a:gridCol w="525658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0x002600</a:t>
                      </a:r>
                      <a:r>
                        <a:rPr lang="zh-CN" altLang="en-US" b="0" dirty="0" smtClean="0"/>
                        <a:t>：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25 49 56 45 52 20 20 20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54 58 54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00 00 00 00</a:t>
                      </a:r>
                      <a:endParaRPr lang="zh-CN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RIVER   TXT….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0x002610</a:t>
                      </a:r>
                      <a:r>
                        <a:rPr lang="zh-CN" altLang="en-US" b="0" dirty="0" smtClean="0"/>
                        <a:t>：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00 00 00 00 00 00 </a:t>
                      </a:r>
                      <a:r>
                        <a:rPr lang="en-US" altLang="zh-CN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74 83 </a:t>
                      </a:r>
                      <a:r>
                        <a:rPr lang="en-US" altLang="zh-CN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1A 39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02 00 </a:t>
                      </a:r>
                      <a:r>
                        <a:rPr lang="en-US" altLang="zh-CN" b="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11 00 00 00 </a:t>
                      </a:r>
                      <a:endParaRPr lang="zh-CN" altLang="en-US" b="0" dirty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……t..9……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20888"/>
            <a:ext cx="27717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4802" y="1916832"/>
            <a:ext cx="4608511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16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DIR_Attr</a:t>
            </a:r>
            <a:r>
              <a:rPr lang="en-US" altLang="zh-CN" sz="1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0x10 </a:t>
            </a:r>
            <a:r>
              <a:rPr lang="zh-CN" altLang="en-US" sz="1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表示该文件为一个目录</a:t>
            </a:r>
            <a:endParaRPr lang="en-US" altLang="zh-CN" sz="16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根目录区</a:t>
            </a:r>
          </a:p>
        </p:txBody>
      </p:sp>
    </p:spTree>
    <p:extLst>
      <p:ext uri="{BB962C8B-B14F-4D97-AF65-F5344CB8AC3E}">
        <p14:creationId xmlns:p14="http://schemas.microsoft.com/office/powerpoint/2010/main" val="105163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数据区</a:t>
            </a:r>
            <a:endParaRPr lang="zh-CN" altLang="en-US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数据区的第一个簇的簇号是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，而不是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或者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（为什么？）</a:t>
            </a: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区开始扇区号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根目录区开始扇区号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根目录所占扇区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数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若为目录，则格式与根目录项的格式一样。</a:t>
            </a:r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362</TotalTime>
  <Words>968</Words>
  <Application>Microsoft Office PowerPoint</Application>
  <PresentationFormat>全屏显示(4:3)</PresentationFormat>
  <Paragraphs>137</Paragraphs>
  <Slides>18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透明</vt:lpstr>
      <vt:lpstr>FAT12文件系统</vt:lpstr>
      <vt:lpstr>文件系统</vt:lpstr>
      <vt:lpstr>文件系统</vt:lpstr>
      <vt:lpstr>FAT文件系统</vt:lpstr>
      <vt:lpstr>PowerPoint 演示文稿</vt:lpstr>
      <vt:lpstr>PowerPoint 演示文稿</vt:lpstr>
      <vt:lpstr>根目录区</vt:lpstr>
      <vt:lpstr>PowerPoint 演示文稿</vt:lpstr>
      <vt:lpstr>数据区</vt:lpstr>
      <vt:lpstr>FAT(File Allocation Table)文件分配表 </vt:lpstr>
      <vt:lpstr>PowerPoint 演示文稿</vt:lpstr>
      <vt:lpstr>Fat12文件系统</vt:lpstr>
      <vt:lpstr>Fat12虚拟软盘制作</vt:lpstr>
      <vt:lpstr>Fat12虚拟软盘制作</vt:lpstr>
      <vt:lpstr>Fat12虚拟软盘制作</vt:lpstr>
      <vt:lpstr>Fat12虚拟软盘制作</vt:lpstr>
      <vt:lpstr>Fat12虚拟软盘制作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yanning</dc:creator>
  <cp:lastModifiedBy>BC.GU</cp:lastModifiedBy>
  <cp:revision>31</cp:revision>
  <dcterms:created xsi:type="dcterms:W3CDTF">2014-04-12T12:36:17Z</dcterms:created>
  <dcterms:modified xsi:type="dcterms:W3CDTF">2015-03-13T07:28:22Z</dcterms:modified>
</cp:coreProperties>
</file>