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1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2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53" autoAdjust="0"/>
  </p:normalViewPr>
  <p:slideViewPr>
    <p:cSldViewPr snapToGrid="0" snapToObjects="1">
      <p:cViewPr>
        <p:scale>
          <a:sx n="74" d="100"/>
          <a:sy n="74" d="100"/>
        </p:scale>
        <p:origin x="-103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2015/4/19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南京大学软件学院</a:t>
            </a:r>
            <a:endParaRPr kumimoji="1" lang="en-US" altLang="zh-CN" dirty="0" smtClean="0"/>
          </a:p>
          <a:p>
            <a:r>
              <a:rPr kumimoji="1" lang="zh-CN" altLang="en-US" dirty="0"/>
              <a:t>顾必成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>
                <a:latin typeface="+mn-ea"/>
              </a:rPr>
              <a:t>121250036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143380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引出问题：</a:t>
            </a:r>
            <a:endParaRPr lang="en-US" altLang="zh-CN" sz="3000" dirty="0" smtClean="0"/>
          </a:p>
          <a:p>
            <a:r>
              <a:rPr lang="en-US" altLang="zh-CN" sz="3000" dirty="0" smtClean="0"/>
              <a:t>1</a:t>
            </a:r>
            <a:r>
              <a:rPr lang="zh-CN" altLang="en-US" sz="3000" dirty="0" smtClean="0"/>
              <a:t>、处理器可以对何种类型的通知做出反应；</a:t>
            </a:r>
            <a:endParaRPr lang="en-US" altLang="zh-CN" sz="3000" dirty="0" smtClean="0"/>
          </a:p>
          <a:p>
            <a:r>
              <a:rPr lang="en-US" altLang="zh-CN" sz="3000" dirty="0" smtClean="0"/>
              <a:t>2</a:t>
            </a:r>
            <a:r>
              <a:rPr lang="zh-CN" altLang="en-US" sz="3000" dirty="0" smtClean="0"/>
              <a:t>、当接到某种通知时做出何种处理。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位。倘使它处于“开”状态，就执行上述工程，反之不管。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实</a:t>
            </a:r>
            <a:r>
              <a:rPr lang="zh-CN" altLang="en-US" dirty="0" smtClean="0">
                <a:solidFill>
                  <a:srgbClr val="0070C0"/>
                </a:solidFill>
              </a:rPr>
              <a:t>模式和保护模式的中断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e.g.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15h</a:t>
            </a:r>
            <a:r>
              <a:rPr lang="zh-CN" altLang="en-US" dirty="0" smtClean="0"/>
              <a:t>得到计算机内存信息，然后在保护模式下把它们显示出来</a:t>
            </a:r>
            <a:endParaRPr lang="en-US" altLang="zh-CN" dirty="0" smtClean="0"/>
          </a:p>
          <a:p>
            <a:r>
              <a:rPr lang="zh-CN" altLang="en-US" dirty="0"/>
              <a:t>保护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中断</a:t>
            </a:r>
            <a:r>
              <a:rPr lang="zh-CN" altLang="en-US" dirty="0"/>
              <a:t>向量表</a:t>
            </a:r>
            <a:r>
              <a:rPr lang="en-US" altLang="zh-CN" dirty="0"/>
              <a:t>-&gt;IDT</a:t>
            </a:r>
            <a:r>
              <a:rPr lang="zh-CN" altLang="en-US" dirty="0"/>
              <a:t>（中断描述符表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Descriptor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IDT</a:t>
            </a:r>
            <a:r>
              <a:rPr lang="zh-CN" altLang="en-US" dirty="0"/>
              <a:t>中描述符可以是下面三种之一：</a:t>
            </a:r>
            <a:endParaRPr lang="en-US" altLang="zh-CN" dirty="0" smtClean="0"/>
          </a:p>
          <a:p>
            <a:r>
              <a:rPr lang="zh-CN" altLang="en-US" dirty="0" smtClean="0"/>
              <a:t>中断门描述符</a:t>
            </a:r>
            <a:endParaRPr lang="en-US" altLang="zh-CN" dirty="0" smtClean="0"/>
          </a:p>
          <a:p>
            <a:r>
              <a:rPr lang="zh-CN" altLang="en-US" dirty="0"/>
              <a:t>陷阱</a:t>
            </a:r>
            <a:r>
              <a:rPr lang="zh-CN" altLang="en-US" dirty="0" smtClean="0"/>
              <a:t>门描述符</a:t>
            </a:r>
            <a:endParaRPr lang="en-US" altLang="zh-CN" dirty="0" smtClean="0"/>
          </a:p>
          <a:p>
            <a:r>
              <a:rPr lang="zh-CN" altLang="en-US" dirty="0"/>
              <a:t>任务</a:t>
            </a:r>
            <a:r>
              <a:rPr lang="zh-CN" altLang="en-US" dirty="0" smtClean="0"/>
              <a:t>门描述符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IDT</a:t>
            </a:r>
            <a:r>
              <a:rPr lang="zh-CN" altLang="en-US" dirty="0" smtClean="0"/>
              <a:t>的作用是将每一个中断向量和一个描述符对应起来。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32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由于每个设备都要占用一个中断通道，如果有两个或两个以上的设备占用了相同的通道时就会发生冲突，使得设备不能正常工作甚至死机。因此在安装新的设备时，一定要选择那些还没有被占用（保留）的中断通道，否则就会引起冲突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1056</TotalTime>
  <Words>1737</Words>
  <Application>Microsoft Office PowerPoint</Application>
  <PresentationFormat>全屏显示(4:3)</PresentationFormat>
  <Paragraphs>130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清晰</vt:lpstr>
      <vt:lpstr>操作系统实验（三） 中断和异常</vt:lpstr>
      <vt:lpstr>实模式和保护模式的中断</vt:lpstr>
      <vt:lpstr>中断的分类</vt:lpstr>
      <vt:lpstr>中断的分类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中断向量</vt:lpstr>
      <vt:lpstr>PowerPoint 演示文稿</vt:lpstr>
      <vt:lpstr>中断向量表</vt:lpstr>
      <vt:lpstr>异常的分类</vt:lpstr>
      <vt:lpstr>中断与异常的区别</vt:lpstr>
      <vt:lpstr>中断与异常的区别</vt:lpstr>
      <vt:lpstr>中断与异常的区别</vt:lpstr>
      <vt:lpstr>中断与异常的区别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演示文稿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BC.GU</cp:lastModifiedBy>
  <cp:revision>128</cp:revision>
  <dcterms:created xsi:type="dcterms:W3CDTF">2013-02-24T03:13:17Z</dcterms:created>
  <dcterms:modified xsi:type="dcterms:W3CDTF">2015-04-19T15:32:13Z</dcterms:modified>
</cp:coreProperties>
</file>