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62"/>
  </p:normalViewPr>
  <p:slideViewPr>
    <p:cSldViewPr snapToGrid="0" snapToObjects="1">
      <p:cViewPr varScale="1">
        <p:scale>
          <a:sx n="156" d="100"/>
          <a:sy n="156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yannisp/uber-pickups-enrich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871" y="-895866"/>
            <a:ext cx="8915399" cy="2262781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New York Uber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871" y="5469357"/>
            <a:ext cx="8915399" cy="112628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Lichen Yan		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ly266@scarletmail.rutgers.edu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23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43865" y="6205590"/>
            <a:ext cx="6027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Manhattan have the most high pickups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65" y="537110"/>
            <a:ext cx="9004300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52" y="644703"/>
            <a:ext cx="88011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45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365" y="653122"/>
            <a:ext cx="7507876" cy="232638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34365" y="3852809"/>
            <a:ext cx="10288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Conclusion: there exist a large difference between the pickup on holiday and non-holiday</a:t>
            </a:r>
          </a:p>
        </p:txBody>
      </p:sp>
    </p:spTree>
    <p:extLst>
      <p:ext uri="{BB962C8B-B14F-4D97-AF65-F5344CB8AC3E}">
        <p14:creationId xmlns:p14="http://schemas.microsoft.com/office/powerpoint/2010/main" val="70572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suggestion for </a:t>
            </a:r>
            <a:r>
              <a:rPr lang="en-US" dirty="0"/>
              <a:t>U</a:t>
            </a:r>
            <a:r>
              <a:rPr lang="en-US" dirty="0" smtClean="0"/>
              <a:t>ber driver in NY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712359"/>
            <a:ext cx="8915400" cy="377762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People are more likely to take Uber on Friday to Sunday.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Manhattan have the largest volume of potential customers than all other borough together.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5pm – 1am would be the best working hour.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In extreme weather, people are more likely to take </a:t>
            </a:r>
            <a:r>
              <a:rPr lang="en-US" dirty="0"/>
              <a:t>U</a:t>
            </a:r>
            <a:r>
              <a:rPr lang="en-US" dirty="0" smtClean="0"/>
              <a:t>ber for the trip. </a:t>
            </a:r>
          </a:p>
          <a:p>
            <a:pPr>
              <a:lnSpc>
                <a:spcPct val="200000"/>
              </a:lnSpc>
            </a:pPr>
            <a:r>
              <a:rPr lang="en-US" altLang="zh-CN" dirty="0" smtClean="0"/>
              <a:t>Holiday have lower customer volume than non-holiday.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9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descriptions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335641"/>
            <a:ext cx="8825190" cy="1284164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Resource: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www.kaggle.com/yannisp/uber-pickups-enriched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/>
              <a:t>Uber Pickups in New York City, from 01/01/2015 to 30/06/2015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901867"/>
            <a:ext cx="7991021" cy="2301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9021" y="2901867"/>
            <a:ext cx="3184072" cy="226772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2925" y="5485640"/>
            <a:ext cx="8649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Rows: </a:t>
            </a:r>
            <a:r>
              <a:rPr lang="fi-FI" dirty="0" smtClean="0"/>
              <a:t>29,101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15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12686" y="627833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Rows: </a:t>
            </a:r>
            <a:r>
              <a:rPr lang="is-IS" dirty="0"/>
              <a:t>26,058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686" y="3149020"/>
            <a:ext cx="10058400" cy="29741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2686" y="979714"/>
            <a:ext cx="985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Drop the columns(</a:t>
            </a:r>
            <a:r>
              <a:rPr lang="en-US" dirty="0" err="1"/>
              <a:t>spd</a:t>
            </a:r>
            <a:r>
              <a:rPr lang="en-US" dirty="0"/>
              <a:t>, </a:t>
            </a:r>
            <a:r>
              <a:rPr lang="en-US" dirty="0" err="1"/>
              <a:t>vsb</a:t>
            </a:r>
            <a:r>
              <a:rPr lang="en-US" dirty="0"/>
              <a:t>, </a:t>
            </a:r>
            <a:r>
              <a:rPr lang="en-US" dirty="0" err="1"/>
              <a:t>dewp</a:t>
            </a:r>
            <a:r>
              <a:rPr lang="en-US" dirty="0"/>
              <a:t>, </a:t>
            </a:r>
            <a:r>
              <a:rPr lang="en-US" dirty="0" err="1"/>
              <a:t>slp</a:t>
            </a:r>
            <a:r>
              <a:rPr lang="en-US" dirty="0"/>
              <a:t>, pcp01, pcp06, pcp24, </a:t>
            </a:r>
            <a:r>
              <a:rPr lang="en-US" dirty="0" err="1"/>
              <a:t>sd</a:t>
            </a:r>
            <a:r>
              <a:rPr lang="en-US" dirty="0"/>
              <a:t>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Separate the column </a:t>
            </a:r>
            <a:r>
              <a:rPr lang="en-US" dirty="0" err="1"/>
              <a:t>pickup_dt</a:t>
            </a:r>
            <a:r>
              <a:rPr lang="en-US" dirty="0"/>
              <a:t> by new variables: hour, day, </a:t>
            </a:r>
            <a:r>
              <a:rPr lang="en-US" dirty="0" err="1"/>
              <a:t>dayofweek</a:t>
            </a:r>
            <a:r>
              <a:rPr lang="en-US" dirty="0"/>
              <a:t>, month, year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Drop the variable </a:t>
            </a:r>
            <a:r>
              <a:rPr lang="en-US" dirty="0" err="1" smtClean="0"/>
              <a:t>pickup_dt</a:t>
            </a:r>
            <a:r>
              <a:rPr lang="en-US" dirty="0" smtClean="0"/>
              <a:t> and drop all the NAs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66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169" y="421241"/>
            <a:ext cx="8391241" cy="5266470"/>
          </a:xfrm>
        </p:spPr>
      </p:pic>
      <p:sp>
        <p:nvSpPr>
          <p:cNvPr id="5" name="TextBox 4"/>
          <p:cNvSpPr txBox="1"/>
          <p:nvPr/>
        </p:nvSpPr>
        <p:spPr>
          <a:xfrm>
            <a:off x="1740169" y="6143946"/>
            <a:ext cx="702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Suggestion: best working time would be between 5pm – 1am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78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962" y="469259"/>
            <a:ext cx="8248640" cy="5006867"/>
          </a:xfrm>
        </p:spPr>
      </p:pic>
      <p:sp>
        <p:nvSpPr>
          <p:cNvPr id="5" name="TextBox 4"/>
          <p:cNvSpPr txBox="1"/>
          <p:nvPr/>
        </p:nvSpPr>
        <p:spPr>
          <a:xfrm>
            <a:off x="1684962" y="5969286"/>
            <a:ext cx="8505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which day in a month won’t effect pickup number that much.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293" y="527407"/>
            <a:ext cx="8537397" cy="53044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44293" y="6082301"/>
            <a:ext cx="669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Conclusion: people are taking </a:t>
            </a:r>
            <a:r>
              <a:rPr lang="en-US" altLang="zh-CN" dirty="0" smtClean="0"/>
              <a:t>U</a:t>
            </a:r>
            <a:r>
              <a:rPr lang="en-US" dirty="0" smtClean="0"/>
              <a:t>ber </a:t>
            </a:r>
            <a:r>
              <a:rPr lang="en-US" dirty="0"/>
              <a:t>more on May and Jun</a:t>
            </a:r>
          </a:p>
        </p:txBody>
      </p:sp>
    </p:spTree>
    <p:extLst>
      <p:ext uri="{BB962C8B-B14F-4D97-AF65-F5344CB8AC3E}">
        <p14:creationId xmlns:p14="http://schemas.microsoft.com/office/powerpoint/2010/main" val="107860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26" y="514136"/>
            <a:ext cx="8300378" cy="52798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6926" y="6226139"/>
            <a:ext cx="9805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No on certain time, there are more pickups on May and Jun for every hour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9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278" y="447069"/>
            <a:ext cx="8813800" cy="54991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58278" y="6215865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there are more pickups on Sat and Sun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35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26171" y="6072027"/>
            <a:ext cx="842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Conclusion: People are more likely to take </a:t>
            </a:r>
            <a:r>
              <a:rPr lang="en-US" altLang="zh-CN" dirty="0" smtClean="0"/>
              <a:t>U</a:t>
            </a:r>
            <a:r>
              <a:rPr lang="en-US" dirty="0" smtClean="0"/>
              <a:t>ber while in extreme weather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171" y="444500"/>
            <a:ext cx="88900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9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988</TotalTime>
  <Words>213</Words>
  <Application>Microsoft Macintosh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Century Gothic</vt:lpstr>
      <vt:lpstr>Wingdings 3</vt:lpstr>
      <vt:lpstr>幼圆</vt:lpstr>
      <vt:lpstr>Arial</vt:lpstr>
      <vt:lpstr>Wisp</vt:lpstr>
      <vt:lpstr>New York Uber Analysis</vt:lpstr>
      <vt:lpstr>Dataset descriptions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suggestion for Uber driver in NY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York Uber Analysis</dc:title>
  <dc:creator>Lichen Yan</dc:creator>
  <cp:lastModifiedBy>Lichen Yan</cp:lastModifiedBy>
  <cp:revision>14</cp:revision>
  <dcterms:created xsi:type="dcterms:W3CDTF">2021-05-03T06:35:53Z</dcterms:created>
  <dcterms:modified xsi:type="dcterms:W3CDTF">2021-05-03T23:50:40Z</dcterms:modified>
</cp:coreProperties>
</file>