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5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3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0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2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1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3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11A1-876B-40B7-874E-5B9113AB1A5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1016-58A0-4E2E-87B4-68458D1B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0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E7F14AD6-1C3A-44F6-AE5F-7A43FE44A9D2}"/>
              </a:ext>
            </a:extLst>
          </p:cNvPr>
          <p:cNvSpPr/>
          <p:nvPr/>
        </p:nvSpPr>
        <p:spPr>
          <a:xfrm>
            <a:off x="727750" y="998549"/>
            <a:ext cx="2223679" cy="10049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Is_quality_valid</a:t>
            </a:r>
            <a:r>
              <a:rPr lang="en-US" altLang="zh-CN" dirty="0"/>
              <a:t>==1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FADA8D-2A7F-4891-BA5E-D2313DF9096F}"/>
              </a:ext>
            </a:extLst>
          </p:cNvPr>
          <p:cNvSpPr txBox="1"/>
          <p:nvPr/>
        </p:nvSpPr>
        <p:spPr>
          <a:xfrm>
            <a:off x="0" y="633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预处理：</a:t>
            </a:r>
            <a:endParaRPr lang="en-US" altLang="zh-CN" dirty="0"/>
          </a:p>
          <a:p>
            <a:r>
              <a:rPr lang="zh-CN" altLang="en-US" dirty="0"/>
              <a:t>数据降维</a:t>
            </a:r>
          </a:p>
        </p:txBody>
      </p:sp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7171E4AE-AB0F-4D52-AA0A-CA008151DF1E}"/>
              </a:ext>
            </a:extLst>
          </p:cNvPr>
          <p:cNvSpPr/>
          <p:nvPr/>
        </p:nvSpPr>
        <p:spPr>
          <a:xfrm>
            <a:off x="1204111" y="244444"/>
            <a:ext cx="1258432" cy="3693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9761BE-8771-49F2-AE81-1D8B5073AF4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39590" y="2003483"/>
            <a:ext cx="16371" cy="76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31AD06-0E3A-4461-B9B1-14615551CD8D}"/>
              </a:ext>
            </a:extLst>
          </p:cNvPr>
          <p:cNvSpPr txBox="1"/>
          <p:nvPr/>
        </p:nvSpPr>
        <p:spPr>
          <a:xfrm>
            <a:off x="1847850" y="21076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BC79139C-8895-4ABE-9E1F-47A27BC12D58}"/>
              </a:ext>
            </a:extLst>
          </p:cNvPr>
          <p:cNvSpPr/>
          <p:nvPr/>
        </p:nvSpPr>
        <p:spPr>
          <a:xfrm>
            <a:off x="727750" y="2768097"/>
            <a:ext cx="2223679" cy="10049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pdh0==1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67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军典</dc:creator>
  <cp:lastModifiedBy>杨 军典</cp:lastModifiedBy>
  <cp:revision>3</cp:revision>
  <dcterms:created xsi:type="dcterms:W3CDTF">2020-10-18T06:21:24Z</dcterms:created>
  <dcterms:modified xsi:type="dcterms:W3CDTF">2020-10-18T10:26:11Z</dcterms:modified>
</cp:coreProperties>
</file>