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40460" y="628015"/>
            <a:ext cx="10208260" cy="547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57020" y="1664970"/>
            <a:ext cx="1680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Julia Executor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7730" y="1710690"/>
            <a:ext cx="5327650" cy="32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44940" y="1677035"/>
            <a:ext cx="1229360" cy="3898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oad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105265" y="726440"/>
            <a:ext cx="207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Julia-Community-EN</a:t>
            </a:r>
            <a:endParaRPr lang="en-US" altLang="zh-CN" u="sng"/>
          </a:p>
        </p:txBody>
      </p:sp>
      <p:sp>
        <p:nvSpPr>
          <p:cNvPr id="11" name="文本框 10"/>
          <p:cNvSpPr txBox="1"/>
          <p:nvPr/>
        </p:nvSpPr>
        <p:spPr>
          <a:xfrm>
            <a:off x="9120505" y="1073150"/>
            <a:ext cx="208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Julia-Community-CN</a:t>
            </a:r>
            <a:endParaRPr lang="en-US" altLang="zh-CN" u="sng"/>
          </a:p>
        </p:txBody>
      </p:sp>
      <p:sp>
        <p:nvSpPr>
          <p:cNvPr id="12" name="矩形 11"/>
          <p:cNvSpPr/>
          <p:nvPr/>
        </p:nvSpPr>
        <p:spPr>
          <a:xfrm>
            <a:off x="1664970" y="2713355"/>
            <a:ext cx="9315450" cy="29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657350" y="3268345"/>
            <a:ext cx="9323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5638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87550" y="2821305"/>
            <a:ext cx="1534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Package Name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6065" y="2821305"/>
            <a:ext cx="873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Version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623300" y="282130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Latest Version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>
            <a:off x="753110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9095" y="2251075"/>
            <a:ext cx="9331325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134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18008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Uninstall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719320" y="2313305"/>
            <a:ext cx="100266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233160" y="2313305"/>
            <a:ext cx="135699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All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119630" y="241935"/>
            <a:ext cx="2672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>
                <a:sym typeface="+mn-ea"/>
              </a:rPr>
              <a:t>Pkg Management for Julia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6" name="图片 25" descr="pkg_managemen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4115" y="241935"/>
            <a:ext cx="657225" cy="3333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193790" y="1230630"/>
            <a:ext cx="134874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Auto Check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859145" y="749935"/>
            <a:ext cx="201803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One-Click to Install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004810" y="974725"/>
            <a:ext cx="97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JuliaHub</a:t>
            </a:r>
            <a:endParaRPr lang="en-US" altLang="zh-CN" u="sng"/>
          </a:p>
        </p:txBody>
      </p:sp>
      <p:sp>
        <p:nvSpPr>
          <p:cNvPr id="32" name="文本框 31"/>
          <p:cNvSpPr txBox="1"/>
          <p:nvPr/>
        </p:nvSpPr>
        <p:spPr>
          <a:xfrm>
            <a:off x="1237615" y="706755"/>
            <a:ext cx="305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Julia</a:t>
            </a:r>
            <a:r>
              <a:rPr lang="zh-CN" altLang="en-US"/>
              <a:t>：</a:t>
            </a:r>
            <a:r>
              <a:rPr lang="en-US" altLang="zh-CN"/>
              <a:t>a High Performance and dynamically typed Language.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17520" y="143510"/>
            <a:ext cx="6355080" cy="6570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3965" y="52006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2022-04-21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120" y="0"/>
            <a:ext cx="6680200" cy="68580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4281170" y="77470"/>
            <a:ext cx="1485900" cy="252095"/>
          </a:xfrm>
          <a:prstGeom prst="borderCallout1">
            <a:avLst>
              <a:gd name="adj1" fmla="val 15365"/>
              <a:gd name="adj2" fmla="val 103418"/>
              <a:gd name="adj3" fmla="val 119647"/>
              <a:gd name="adj4" fmla="val 13948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点击之后跳到安装界面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1136650" y="720725"/>
            <a:ext cx="4429760" cy="252095"/>
          </a:xfrm>
          <a:prstGeom prst="borderCallout1">
            <a:avLst>
              <a:gd name="adj1" fmla="val 15365"/>
              <a:gd name="adj2" fmla="val 103418"/>
              <a:gd name="adj3" fmla="val -18136"/>
              <a:gd name="adj4" fmla="val 11231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强烈建议第一步操作：自动检测电脑已安装</a:t>
            </a:r>
            <a:r>
              <a:rPr lang="en-US" altLang="zh-CN" sz="1000">
                <a:solidFill>
                  <a:srgbClr val="0070C0"/>
                </a:solidFill>
              </a:rPr>
              <a:t>julia</a:t>
            </a:r>
            <a:r>
              <a:rPr lang="zh-CN" altLang="en-US" sz="1000">
                <a:solidFill>
                  <a:srgbClr val="0070C0"/>
                </a:solidFill>
              </a:rPr>
              <a:t>的路径，并自动填入下方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9635490" y="77470"/>
            <a:ext cx="1485900" cy="252095"/>
          </a:xfrm>
          <a:prstGeom prst="borderCallout1">
            <a:avLst>
              <a:gd name="adj1" fmla="val 22418"/>
              <a:gd name="adj2" fmla="val -1282"/>
              <a:gd name="adj3" fmla="val 95465"/>
              <a:gd name="adj4" fmla="val -6230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点击之后跳到</a:t>
            </a:r>
            <a:r>
              <a:rPr lang="en-US" altLang="zh-CN" sz="1000">
                <a:solidFill>
                  <a:srgbClr val="0070C0"/>
                </a:solidFill>
              </a:rPr>
              <a:t>juliahub</a:t>
            </a:r>
            <a:endParaRPr lang="en-US" altLang="zh-CN" sz="1000">
              <a:solidFill>
                <a:srgbClr val="0070C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9826625" y="381635"/>
            <a:ext cx="1485900" cy="252095"/>
          </a:xfrm>
          <a:prstGeom prst="borderCallout1">
            <a:avLst>
              <a:gd name="adj1" fmla="val 22418"/>
              <a:gd name="adj2" fmla="val -1282"/>
              <a:gd name="adj3" fmla="val 95465"/>
              <a:gd name="adj4" fmla="val -6230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点击之后跳到英文社区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9904730" y="720725"/>
            <a:ext cx="1485900" cy="252095"/>
          </a:xfrm>
          <a:prstGeom prst="borderCallout1">
            <a:avLst>
              <a:gd name="adj1" fmla="val 22418"/>
              <a:gd name="adj2" fmla="val -1282"/>
              <a:gd name="adj3" fmla="val 29974"/>
              <a:gd name="adj4" fmla="val -6581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点击之后跳到中文社区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9904730" y="1146810"/>
            <a:ext cx="1833245" cy="1085215"/>
          </a:xfrm>
          <a:prstGeom prst="borderCallout1">
            <a:avLst>
              <a:gd name="adj1" fmla="val 22418"/>
              <a:gd name="adj2" fmla="val -1282"/>
              <a:gd name="adj3" fmla="val 14285"/>
              <a:gd name="adj4" fmla="val -6425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如果电脑已安装</a:t>
            </a:r>
            <a:r>
              <a:rPr lang="en-US" altLang="zh-CN" sz="1000">
                <a:solidFill>
                  <a:srgbClr val="0070C0"/>
                </a:solidFill>
              </a:rPr>
              <a:t>Julia</a:t>
            </a:r>
            <a:r>
              <a:rPr lang="zh-CN" altLang="en-US" sz="1000">
                <a:solidFill>
                  <a:srgbClr val="0070C0"/>
                </a:solidFill>
              </a:rPr>
              <a:t>，但是并没有写入</a:t>
            </a:r>
            <a:r>
              <a:rPr lang="en-US" altLang="zh-CN" sz="1000">
                <a:solidFill>
                  <a:srgbClr val="0070C0"/>
                </a:solidFill>
              </a:rPr>
              <a:t>Path</a:t>
            </a:r>
            <a:r>
              <a:rPr lang="zh-CN" altLang="en-US" sz="1000">
                <a:solidFill>
                  <a:srgbClr val="0070C0"/>
                </a:solidFill>
              </a:rPr>
              <a:t>环境变量中，可以在这里面手动输入或点击按照找到</a:t>
            </a:r>
            <a:r>
              <a:rPr lang="en-US" altLang="zh-CN" sz="1000">
                <a:solidFill>
                  <a:srgbClr val="0070C0"/>
                </a:solidFill>
              </a:rPr>
              <a:t>julia.exe</a:t>
            </a:r>
            <a:r>
              <a:rPr lang="zh-CN" altLang="en-US" sz="1000">
                <a:solidFill>
                  <a:srgbClr val="0070C0"/>
                </a:solidFill>
              </a:rPr>
              <a:t>。手动输入时，需要注意</a:t>
            </a:r>
            <a:r>
              <a:rPr lang="en-US" altLang="zh-CN" sz="1000">
                <a:solidFill>
                  <a:srgbClr val="0070C0"/>
                </a:solidFill>
              </a:rPr>
              <a:t>windows</a:t>
            </a:r>
            <a:r>
              <a:rPr lang="zh-CN" altLang="en-US" sz="1000">
                <a:solidFill>
                  <a:srgbClr val="0070C0"/>
                </a:solidFill>
              </a:rPr>
              <a:t>下路径分隔符需要：</a:t>
            </a:r>
            <a:r>
              <a:rPr lang="en-US" altLang="zh-CN" sz="1000">
                <a:solidFill>
                  <a:srgbClr val="0070C0"/>
                </a:solidFill>
              </a:rPr>
              <a:t>\\</a:t>
            </a:r>
            <a:endParaRPr lang="en-US" altLang="zh-CN" sz="1000">
              <a:solidFill>
                <a:srgbClr val="0070C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731375" y="3310890"/>
            <a:ext cx="1833245" cy="660400"/>
          </a:xfrm>
          <a:prstGeom prst="borderCallout1">
            <a:avLst>
              <a:gd name="adj1" fmla="val 22418"/>
              <a:gd name="adj2" fmla="val -1282"/>
              <a:gd name="adj3" fmla="val -8133"/>
              <a:gd name="adj4" fmla="val -8607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当检测到</a:t>
            </a:r>
            <a:r>
              <a:rPr lang="en-US" altLang="zh-CN" sz="1000">
                <a:solidFill>
                  <a:srgbClr val="0070C0"/>
                </a:solidFill>
              </a:rPr>
              <a:t>julia</a:t>
            </a:r>
            <a:r>
              <a:rPr lang="zh-CN" altLang="en-US" sz="1000">
                <a:solidFill>
                  <a:srgbClr val="0070C0"/>
                </a:solidFill>
              </a:rPr>
              <a:t>时，这里面的表格会自动显示系统已安装的</a:t>
            </a:r>
            <a:r>
              <a:rPr lang="en-US" altLang="zh-CN" sz="1000">
                <a:solidFill>
                  <a:srgbClr val="0070C0"/>
                </a:solidFill>
              </a:rPr>
              <a:t>julia package</a:t>
            </a:r>
            <a:r>
              <a:rPr lang="zh-CN" altLang="en-US" sz="1000">
                <a:solidFill>
                  <a:srgbClr val="0070C0"/>
                </a:solidFill>
              </a:rPr>
              <a:t>相关的信息。当前不支持</a:t>
            </a:r>
            <a:r>
              <a:rPr lang="en-US" altLang="zh-CN" sz="1000">
                <a:solidFill>
                  <a:srgbClr val="0070C0"/>
                </a:solidFill>
              </a:rPr>
              <a:t>Latest Version</a:t>
            </a:r>
            <a:r>
              <a:rPr lang="zh-CN" altLang="en-US" sz="1000">
                <a:solidFill>
                  <a:srgbClr val="0070C0"/>
                </a:solidFill>
              </a:rPr>
              <a:t>。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07950" y="1511300"/>
            <a:ext cx="1651000" cy="572135"/>
          </a:xfrm>
          <a:prstGeom prst="borderCallout1">
            <a:avLst>
              <a:gd name="adj1" fmla="val 15365"/>
              <a:gd name="adj2" fmla="val 103418"/>
              <a:gd name="adj3" fmla="val 4772"/>
              <a:gd name="adj4" fmla="val 1497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点击之后打开界面：输入安装的包的名字。当前不支持安装某一特定版本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07950" y="2371725"/>
            <a:ext cx="1651000" cy="572135"/>
          </a:xfrm>
          <a:prstGeom prst="borderCallout1">
            <a:avLst>
              <a:gd name="adj1" fmla="val 15365"/>
              <a:gd name="adj2" fmla="val 103418"/>
              <a:gd name="adj3" fmla="val -125860"/>
              <a:gd name="adj4" fmla="val 17557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首先在下方的表格中选择某个包，点击些按扭后会删除</a:t>
            </a:r>
            <a:r>
              <a:rPr lang="en-US" altLang="zh-CN" sz="1000">
                <a:solidFill>
                  <a:srgbClr val="0070C0"/>
                </a:solidFill>
              </a:rPr>
              <a:t>/</a:t>
            </a:r>
            <a:r>
              <a:rPr lang="zh-CN" altLang="en-US" sz="1000">
                <a:solidFill>
                  <a:srgbClr val="0070C0"/>
                </a:solidFill>
              </a:rPr>
              <a:t>卸载选择的包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07950" y="3223260"/>
            <a:ext cx="1651000" cy="572135"/>
          </a:xfrm>
          <a:prstGeom prst="borderCallout1">
            <a:avLst>
              <a:gd name="adj1" fmla="val 15365"/>
              <a:gd name="adj2" fmla="val 103418"/>
              <a:gd name="adj3" fmla="val -276248"/>
              <a:gd name="adj4" fmla="val 20296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首先在下方的表格中选择某个包，点击些按扭后会升级选择的包</a:t>
            </a:r>
            <a:endParaRPr lang="zh-CN" altLang="en-US" sz="1000">
              <a:solidFill>
                <a:srgbClr val="0070C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07950" y="4126865"/>
            <a:ext cx="1651000" cy="572135"/>
          </a:xfrm>
          <a:prstGeom prst="borderCallout1">
            <a:avLst>
              <a:gd name="adj1" fmla="val 15365"/>
              <a:gd name="adj2" fmla="val 103418"/>
              <a:gd name="adj3" fmla="val -435849"/>
              <a:gd name="adj4" fmla="val 22980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70C0"/>
                </a:solidFill>
              </a:rPr>
              <a:t>升级所有的已安装的包</a:t>
            </a:r>
            <a:endParaRPr lang="zh-CN" altLang="en-US" sz="1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230,&quot;width&quot;:127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宽屏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yjd20</cp:lastModifiedBy>
  <cp:revision>14</cp:revision>
  <dcterms:created xsi:type="dcterms:W3CDTF">2022-04-20T12:14:00Z</dcterms:created>
  <dcterms:modified xsi:type="dcterms:W3CDTF">2022-04-23T11:09:14Z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82DF5052B55D4ECC9638A55A54D6F2AD</vt:lpwstr>
  </property>
  <property fmtid="{D5CDD505-2E9C-101B-9397-08002B2CF9AE}" pid="3" name="KSOProductBuildVer">
    <vt:lpwstr>2052-11.1.0.11339</vt:lpwstr>
  </property>
</Properties>
</file>