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40460" y="628015"/>
            <a:ext cx="10208260" cy="5477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57020" y="1664970"/>
            <a:ext cx="1680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Julia Executor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27730" y="1710690"/>
            <a:ext cx="5327650" cy="32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044940" y="1677035"/>
            <a:ext cx="1229360" cy="3898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r>
              <a:rPr lang="en-US" altLang="zh-CN"/>
              <a:t>oad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105265" y="726440"/>
            <a:ext cx="2070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u="sng"/>
              <a:t>Julia-Community-EN</a:t>
            </a:r>
            <a:endParaRPr lang="en-US" altLang="zh-CN" u="sng"/>
          </a:p>
        </p:txBody>
      </p:sp>
      <p:sp>
        <p:nvSpPr>
          <p:cNvPr id="11" name="文本框 10"/>
          <p:cNvSpPr txBox="1"/>
          <p:nvPr/>
        </p:nvSpPr>
        <p:spPr>
          <a:xfrm>
            <a:off x="9120505" y="1073150"/>
            <a:ext cx="2080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u="sng"/>
              <a:t>Julia-Community-CN</a:t>
            </a:r>
            <a:endParaRPr lang="en-US" altLang="zh-CN" u="sng"/>
          </a:p>
        </p:txBody>
      </p:sp>
      <p:sp>
        <p:nvSpPr>
          <p:cNvPr id="12" name="矩形 11"/>
          <p:cNvSpPr/>
          <p:nvPr/>
        </p:nvSpPr>
        <p:spPr>
          <a:xfrm>
            <a:off x="1664970" y="2713355"/>
            <a:ext cx="9315450" cy="29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657350" y="3268345"/>
            <a:ext cx="93230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56380" y="2722245"/>
            <a:ext cx="0" cy="297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87550" y="2821305"/>
            <a:ext cx="1534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Package Name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46065" y="2821305"/>
            <a:ext cx="873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Version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623300" y="282130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Latest Version</a:t>
            </a:r>
            <a:endParaRPr lang="en-US" altLang="zh-CN"/>
          </a:p>
        </p:txBody>
      </p:sp>
      <p:cxnSp>
        <p:nvCxnSpPr>
          <p:cNvPr id="18" name="直接连接符 17"/>
          <p:cNvCxnSpPr/>
          <p:nvPr/>
        </p:nvCxnSpPr>
        <p:spPr>
          <a:xfrm>
            <a:off x="7531100" y="2722245"/>
            <a:ext cx="0" cy="297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49095" y="2251075"/>
            <a:ext cx="9331325" cy="42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31340" y="2313305"/>
            <a:ext cx="111252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180080" y="2313305"/>
            <a:ext cx="1112520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Uninstall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719320" y="2313305"/>
            <a:ext cx="100266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Upgrade 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6233160" y="2313305"/>
            <a:ext cx="1356995" cy="29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Upgrade All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2119630" y="241935"/>
            <a:ext cx="2672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/>
            <a:r>
              <a:rPr lang="en-US" altLang="zh-CN">
                <a:sym typeface="+mn-ea"/>
              </a:rPr>
              <a:t>Pkg Management for Julia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6" name="图片 25" descr="pkg_managemen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74115" y="241935"/>
            <a:ext cx="657225" cy="33337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193790" y="1230630"/>
            <a:ext cx="1348740" cy="344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Auto Check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5859145" y="749935"/>
            <a:ext cx="2018030" cy="344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One-Click to Install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004810" y="974725"/>
            <a:ext cx="972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u="sng"/>
              <a:t>JuliaHub</a:t>
            </a:r>
            <a:endParaRPr lang="en-US" altLang="zh-CN" u="sng"/>
          </a:p>
        </p:txBody>
      </p:sp>
      <p:sp>
        <p:nvSpPr>
          <p:cNvPr id="32" name="文本框 31"/>
          <p:cNvSpPr txBox="1"/>
          <p:nvPr/>
        </p:nvSpPr>
        <p:spPr>
          <a:xfrm>
            <a:off x="1237615" y="706755"/>
            <a:ext cx="305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Julia</a:t>
            </a:r>
            <a:r>
              <a:rPr lang="zh-CN" altLang="en-US"/>
              <a:t>：</a:t>
            </a:r>
            <a:r>
              <a:rPr lang="en-US" altLang="zh-CN"/>
              <a:t>a High Performance and dynamically typed Language.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17520" y="143510"/>
            <a:ext cx="6355080" cy="6570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3965" y="520065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2022-04-21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3230,&quot;width&quot;:1279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演示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yjd20</cp:lastModifiedBy>
  <cp:revision>7</cp:revision>
  <dcterms:created xsi:type="dcterms:W3CDTF">2022-04-20T12:14:00Z</dcterms:created>
  <dcterms:modified xsi:type="dcterms:W3CDTF">2022-04-21T11:30:18Z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82DF5052B55D4ECC9638A55A54D6F2AD</vt:lpwstr>
  </property>
  <property fmtid="{D5CDD505-2E9C-101B-9397-08002B2CF9AE}" pid="3" name="KSOProductBuildVer">
    <vt:lpwstr>2052-11.1.0.11339</vt:lpwstr>
  </property>
</Properties>
</file>