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63" r:id="rId4"/>
    <p:sldId id="260" r:id="rId5"/>
    <p:sldId id="264" r:id="rId6"/>
    <p:sldId id="265" r:id="rId7"/>
    <p:sldId id="275" r:id="rId8"/>
    <p:sldId id="277" r:id="rId9"/>
    <p:sldId id="278" r:id="rId10"/>
    <p:sldId id="279" r:id="rId11"/>
    <p:sldId id="280" r:id="rId12"/>
    <p:sldId id="281" r:id="rId13"/>
    <p:sldId id="276" r:id="rId14"/>
    <p:sldId id="267" r:id="rId15"/>
    <p:sldId id="268" r:id="rId16"/>
    <p:sldId id="271" r:id="rId17"/>
    <p:sldId id="269" r:id="rId18"/>
    <p:sldId id="272" r:id="rId19"/>
    <p:sldId id="273" r:id="rId20"/>
    <p:sldId id="274" r:id="rId21"/>
    <p:sldId id="262" r:id="rId22"/>
    <p:sldId id="26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CAB93-B2E8-49EE-86E0-7072655DEB70}" type="datetimeFigureOut">
              <a:rPr lang="zh-TW" altLang="en-US" smtClean="0"/>
              <a:t>2019/6/28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56EC9-E734-474D-9245-F89F78616C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8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21340" y="1141840"/>
            <a:ext cx="90079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ICCAD 2019 CAD Contest 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Problem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D: Logic Synthesis using 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Programmable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Logic Gates 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04630" y="4101877"/>
            <a:ext cx="20413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B05901178</a:t>
            </a:r>
          </a:p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葉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咸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辰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/>
          </a:p>
          <a:p>
            <a:pPr algn="ctr"/>
            <a:endParaRPr lang="en-US" altLang="zh-TW" dirty="0">
              <a:solidFill>
                <a:schemeClr val="bg1"/>
              </a:solidFill>
              <a:ea typeface="華康宗楷體W7(P)" panose="03000700000000000000" pitchFamily="66" charset="-122"/>
            </a:endParaRPr>
          </a:p>
        </p:txBody>
      </p:sp>
      <p:sp>
        <p:nvSpPr>
          <p:cNvPr id="6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1684977" y="5713873"/>
            <a:ext cx="384714" cy="291273"/>
          </a:xfrm>
        </p:spPr>
        <p:txBody>
          <a:bodyPr/>
          <a:lstStyle/>
          <a:p>
            <a:fld id="{6D22F896-40B5-4ADD-8801-0D06FADFA095}" type="slidenum">
              <a:rPr lang="en-US" sz="120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fld>
            <a:endParaRPr 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953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1678" y="931956"/>
            <a:ext cx="60448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Transfer to Gate 1, 2, 3 in C++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/>
          <p:nvPr/>
        </p:nvPicPr>
        <p:blipFill rotWithShape="1">
          <a:blip r:embed="rId2"/>
          <a:srcRect b="50000"/>
          <a:stretch/>
        </p:blipFill>
        <p:spPr>
          <a:xfrm>
            <a:off x="1532206" y="2172285"/>
            <a:ext cx="4015740" cy="3463583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 rotWithShape="1">
          <a:blip r:embed="rId2"/>
          <a:srcRect t="50232"/>
          <a:stretch/>
        </p:blipFill>
        <p:spPr>
          <a:xfrm>
            <a:off x="6581923" y="2172285"/>
            <a:ext cx="4540346" cy="3463583"/>
          </a:xfrm>
          <a:prstGeom prst="rect">
            <a:avLst/>
          </a:prstGeom>
        </p:spPr>
      </p:pic>
      <p:sp>
        <p:nvSpPr>
          <p:cNvPr id="7" name="投影片編號版面配置區 2"/>
          <p:cNvSpPr txBox="1">
            <a:spLocks/>
          </p:cNvSpPr>
          <p:nvPr/>
        </p:nvSpPr>
        <p:spPr>
          <a:xfrm>
            <a:off x="11684977" y="5713873"/>
            <a:ext cx="384714" cy="29127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z="120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10</a:t>
            </a:fld>
            <a:endParaRPr 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9732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2"/>
          <p:cNvSpPr txBox="1">
            <a:spLocks/>
          </p:cNvSpPr>
          <p:nvPr/>
        </p:nvSpPr>
        <p:spPr>
          <a:xfrm>
            <a:off x="11684977" y="5713873"/>
            <a:ext cx="384714" cy="29127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z="120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11</a:t>
            </a:fld>
            <a:endParaRPr 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409755" y="2051831"/>
            <a:ext cx="5171538" cy="350490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517751" y="887994"/>
            <a:ext cx="29555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After Transfer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9828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52889" y="1063840"/>
            <a:ext cx="18242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Problems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5808" y="2022201"/>
            <a:ext cx="77510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輸入指令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由於這個方法要先使用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compile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，再轉回用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C++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所以對於輸入指令要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“time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your_program_name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–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in.v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–l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lib.v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–o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out.v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的部分我不知道要怎麼處理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檢驗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正確性和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Cost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 smtClean="0"/>
              <a:t>   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由於這個部分主辦方給的方式是用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cadlence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lec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去檢查正確性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synopsys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dc_shell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去回報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area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timing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，而我在使用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ubuntu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的情況下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不知怎麼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下載，所以沒有去檢驗。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閘設計過少，會導致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跟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area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很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4216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11326" y="896787"/>
            <a:ext cx="34996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Solution 2    C++</a:t>
            </a:r>
            <a:endParaRPr lang="en-US" altLang="zh-TW" sz="3200" b="1" i="0" dirty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20710" y="1828772"/>
            <a:ext cx="44809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Read in and Write out</a:t>
            </a:r>
            <a:endParaRPr lang="en-US" altLang="zh-TW" sz="3200" b="1" i="0" dirty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956" y="2760757"/>
            <a:ext cx="2933700" cy="16954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290" y="2760757"/>
            <a:ext cx="3067050" cy="1409700"/>
          </a:xfrm>
          <a:prstGeom prst="rect">
            <a:avLst/>
          </a:prstGeom>
        </p:spPr>
      </p:pic>
      <p:sp>
        <p:nvSpPr>
          <p:cNvPr id="11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1684977" y="5713873"/>
            <a:ext cx="384714" cy="291273"/>
          </a:xfrm>
        </p:spPr>
        <p:txBody>
          <a:bodyPr/>
          <a:lstStyle/>
          <a:p>
            <a:fld id="{6D22F896-40B5-4ADD-8801-0D06FADFA095}" type="slidenum">
              <a:rPr lang="en-US" sz="120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fld>
            <a:endParaRPr 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9253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41692" y="905579"/>
            <a:ext cx="14510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Divide</a:t>
            </a:r>
            <a:endParaRPr lang="en-US" altLang="zh-TW" sz="3200" b="1" i="0" dirty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b="49839"/>
          <a:stretch/>
        </p:blipFill>
        <p:spPr>
          <a:xfrm>
            <a:off x="1750767" y="2150085"/>
            <a:ext cx="3590925" cy="274723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50321"/>
          <a:stretch/>
        </p:blipFill>
        <p:spPr>
          <a:xfrm>
            <a:off x="6712560" y="2150085"/>
            <a:ext cx="3590925" cy="2720852"/>
          </a:xfrm>
          <a:prstGeom prst="rect">
            <a:avLst/>
          </a:prstGeom>
        </p:spPr>
      </p:pic>
      <p:sp>
        <p:nvSpPr>
          <p:cNvPr id="8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1684977" y="5713873"/>
            <a:ext cx="384714" cy="291273"/>
          </a:xfrm>
        </p:spPr>
        <p:txBody>
          <a:bodyPr/>
          <a:lstStyle/>
          <a:p>
            <a:fld id="{6D22F896-40B5-4ADD-8801-0D06FADFA095}" type="slidenum">
              <a:rPr lang="en-US" sz="120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fld>
            <a:endParaRPr 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672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240" y="2090371"/>
            <a:ext cx="5934075" cy="12001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127" y="3674452"/>
            <a:ext cx="4686300" cy="704850"/>
          </a:xfrm>
          <a:prstGeom prst="rect">
            <a:avLst/>
          </a:prstGeom>
        </p:spPr>
      </p:pic>
      <p:sp>
        <p:nvSpPr>
          <p:cNvPr id="8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1684977" y="5713873"/>
            <a:ext cx="384714" cy="291273"/>
          </a:xfrm>
        </p:spPr>
        <p:txBody>
          <a:bodyPr/>
          <a:lstStyle/>
          <a:p>
            <a:fld id="{6D22F896-40B5-4ADD-8801-0D06FADFA095}" type="slidenum">
              <a:rPr lang="en-US" sz="120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fld>
            <a:endParaRPr 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41692" y="905579"/>
            <a:ext cx="14510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Divide</a:t>
            </a:r>
            <a:endParaRPr lang="en-US" altLang="zh-TW" sz="3200" b="1" i="0" dirty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525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82181" y="813258"/>
            <a:ext cx="85274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Logic Operation and Technology Mapping</a:t>
            </a:r>
            <a:endParaRPr lang="en-US" altLang="zh-TW" sz="3200" b="1" i="0" dirty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86" y="1481562"/>
            <a:ext cx="3943350" cy="43053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5765" t="46154" r="3783"/>
          <a:stretch/>
        </p:blipFill>
        <p:spPr>
          <a:xfrm>
            <a:off x="8642838" y="2219325"/>
            <a:ext cx="3429001" cy="270800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r="14877" b="53700"/>
          <a:stretch/>
        </p:blipFill>
        <p:spPr>
          <a:xfrm>
            <a:off x="5020219" y="2219325"/>
            <a:ext cx="3226966" cy="2328496"/>
          </a:xfrm>
          <a:prstGeom prst="rect">
            <a:avLst/>
          </a:prstGeom>
        </p:spPr>
      </p:pic>
      <p:sp>
        <p:nvSpPr>
          <p:cNvPr id="9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1684977" y="5713873"/>
            <a:ext cx="384714" cy="291273"/>
          </a:xfrm>
        </p:spPr>
        <p:txBody>
          <a:bodyPr/>
          <a:lstStyle/>
          <a:p>
            <a:fld id="{6D22F896-40B5-4ADD-8801-0D06FADFA095}" type="slidenum">
              <a:rPr lang="en-US" sz="120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fld>
            <a:endParaRPr 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780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49880" y="861618"/>
            <a:ext cx="24767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Logic Gates</a:t>
            </a:r>
            <a:endParaRPr lang="en-US" altLang="zh-TW" sz="3200" b="1" i="0" dirty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94" y="2051904"/>
            <a:ext cx="3495675" cy="3457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794" y="2051904"/>
            <a:ext cx="8134350" cy="3448050"/>
          </a:xfrm>
          <a:prstGeom prst="rect">
            <a:avLst/>
          </a:prstGeom>
        </p:spPr>
      </p:pic>
      <p:sp>
        <p:nvSpPr>
          <p:cNvPr id="8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1684977" y="5713873"/>
            <a:ext cx="384714" cy="291273"/>
          </a:xfrm>
        </p:spPr>
        <p:txBody>
          <a:bodyPr/>
          <a:lstStyle/>
          <a:p>
            <a:fld id="{6D22F896-40B5-4ADD-8801-0D06FADFA095}" type="slidenum">
              <a:rPr lang="en-US" sz="120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fld>
            <a:endParaRPr 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479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49880" y="861618"/>
            <a:ext cx="24767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Logic Gates</a:t>
            </a:r>
            <a:endParaRPr lang="en-US" altLang="zh-TW" sz="3200" b="1" i="0" dirty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664" y="2060330"/>
            <a:ext cx="8077200" cy="3124200"/>
          </a:xfrm>
          <a:prstGeom prst="rect">
            <a:avLst/>
          </a:prstGeom>
        </p:spPr>
      </p:pic>
      <p:sp>
        <p:nvSpPr>
          <p:cNvPr id="7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1684977" y="5713873"/>
            <a:ext cx="384714" cy="291273"/>
          </a:xfrm>
        </p:spPr>
        <p:txBody>
          <a:bodyPr/>
          <a:lstStyle/>
          <a:p>
            <a:fld id="{6D22F896-40B5-4ADD-8801-0D06FADFA095}" type="slidenum">
              <a:rPr lang="en-US" sz="120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18</a:t>
            </a:fld>
            <a:endParaRPr 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244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49880" y="861618"/>
            <a:ext cx="24767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Logic Gates</a:t>
            </a:r>
            <a:endParaRPr lang="en-US" altLang="zh-TW" sz="3200" b="1" i="0" dirty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801" y="1905365"/>
            <a:ext cx="9686925" cy="3609975"/>
          </a:xfrm>
          <a:prstGeom prst="rect">
            <a:avLst/>
          </a:prstGeom>
        </p:spPr>
      </p:pic>
      <p:sp>
        <p:nvSpPr>
          <p:cNvPr id="7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1684977" y="5713873"/>
            <a:ext cx="384714" cy="291273"/>
          </a:xfrm>
        </p:spPr>
        <p:txBody>
          <a:bodyPr/>
          <a:lstStyle/>
          <a:p>
            <a:fld id="{6D22F896-40B5-4ADD-8801-0D06FADFA095}" type="slidenum">
              <a:rPr lang="en-US" sz="120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</a:t>
            </a:fld>
            <a:endParaRPr 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996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35480" y="861618"/>
            <a:ext cx="41138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Problem Statement </a:t>
            </a:r>
            <a:endParaRPr lang="en-US" altLang="zh-TW" sz="3200" b="1" i="0" dirty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7784" y="2087993"/>
            <a:ext cx="29628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給定三種複雜的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universal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gates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，將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給定的邏輯函數轉換成只利用這三種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universal gates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來實現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083" y="2007210"/>
            <a:ext cx="6943725" cy="2562225"/>
          </a:xfrm>
          <a:prstGeom prst="rect">
            <a:avLst/>
          </a:prstGeom>
        </p:spPr>
      </p:pic>
      <p:sp>
        <p:nvSpPr>
          <p:cNvPr id="7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1684977" y="5713873"/>
            <a:ext cx="384714" cy="291273"/>
          </a:xfrm>
        </p:spPr>
        <p:txBody>
          <a:bodyPr/>
          <a:lstStyle/>
          <a:p>
            <a:fld id="{6D22F896-40B5-4ADD-8801-0D06FADFA095}" type="slidenum">
              <a:rPr lang="en-US" sz="120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fld>
            <a:endParaRPr 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888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49880" y="861618"/>
            <a:ext cx="24767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Logic Gates</a:t>
            </a:r>
            <a:endParaRPr lang="en-US" altLang="zh-TW" sz="3200" b="1" i="0" dirty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426" y="2194780"/>
            <a:ext cx="9591675" cy="2486025"/>
          </a:xfrm>
          <a:prstGeom prst="rect">
            <a:avLst/>
          </a:prstGeom>
        </p:spPr>
      </p:pic>
      <p:sp>
        <p:nvSpPr>
          <p:cNvPr id="7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1684977" y="5713873"/>
            <a:ext cx="384714" cy="291273"/>
          </a:xfrm>
        </p:spPr>
        <p:txBody>
          <a:bodyPr/>
          <a:lstStyle/>
          <a:p>
            <a:fld id="{6D22F896-40B5-4ADD-8801-0D06FADFA095}" type="slidenum">
              <a:rPr lang="en-US" sz="120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fld>
            <a:endParaRPr 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58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14235" y="1125386"/>
            <a:ext cx="6057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Questions and 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challenges </a:t>
            </a:r>
            <a:r>
              <a:rPr lang="en-US" altLang="zh-TW" sz="2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unsolve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29026" y="2022201"/>
            <a:ext cx="76277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assign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的部分尚未完成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方法不確定行得通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了多層迴圈，效率不會太好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閘設計過少，會導致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跟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area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很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1684977" y="5713873"/>
            <a:ext cx="384714" cy="291273"/>
          </a:xfrm>
        </p:spPr>
        <p:txBody>
          <a:bodyPr/>
          <a:lstStyle/>
          <a:p>
            <a:fld id="{6D22F896-40B5-4ADD-8801-0D06FADFA095}" type="slidenum">
              <a:rPr lang="en-US" sz="120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21</a:t>
            </a:fld>
            <a:endParaRPr 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39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41270" y="852827"/>
            <a:ext cx="15215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>
                <a:solidFill>
                  <a:srgbClr val="2121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Q&amp;A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1684977" y="5713873"/>
            <a:ext cx="384714" cy="291273"/>
          </a:xfrm>
        </p:spPr>
        <p:txBody>
          <a:bodyPr/>
          <a:lstStyle/>
          <a:p>
            <a:fld id="{6D22F896-40B5-4ADD-8801-0D06FADFA095}" type="slidenum">
              <a:rPr lang="en-US" sz="120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22</a:t>
            </a:fld>
            <a:endParaRPr 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297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035480" y="861618"/>
            <a:ext cx="41138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Problem Statement </a:t>
            </a:r>
            <a:endParaRPr lang="en-US" altLang="zh-TW" sz="3200" b="1" i="0" dirty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058" y="1963615"/>
            <a:ext cx="7505700" cy="3810000"/>
          </a:xfrm>
          <a:prstGeom prst="rect">
            <a:avLst/>
          </a:prstGeom>
        </p:spPr>
      </p:pic>
      <p:sp>
        <p:nvSpPr>
          <p:cNvPr id="7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1684977" y="5713873"/>
            <a:ext cx="384714" cy="291273"/>
          </a:xfrm>
        </p:spPr>
        <p:txBody>
          <a:bodyPr/>
          <a:lstStyle/>
          <a:p>
            <a:fld id="{6D22F896-40B5-4ADD-8801-0D06FADFA095}" type="slidenum">
              <a:rPr lang="en-US" sz="120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fld>
            <a:endParaRPr 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505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33047" y="2083776"/>
            <a:ext cx="39829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輸入格式將採用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LGSynth91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Verilog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/>
              <a:t>執行 “</a:t>
            </a:r>
            <a:r>
              <a:rPr lang="en-US" altLang="zh-TW" dirty="0"/>
              <a:t>time </a:t>
            </a:r>
            <a:r>
              <a:rPr lang="en-US" altLang="zh-TW" dirty="0" err="1"/>
              <a:t>your_program_name</a:t>
            </a:r>
            <a:r>
              <a:rPr lang="en-US" altLang="zh-TW" dirty="0"/>
              <a:t> –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en-US" altLang="zh-TW" dirty="0" err="1"/>
              <a:t>in.v</a:t>
            </a:r>
            <a:r>
              <a:rPr lang="en-US" altLang="zh-TW" dirty="0"/>
              <a:t> –l </a:t>
            </a:r>
            <a:r>
              <a:rPr lang="en-US" altLang="zh-TW" dirty="0" err="1"/>
              <a:t>lib.v</a:t>
            </a:r>
            <a:r>
              <a:rPr lang="en-US" altLang="zh-TW" dirty="0"/>
              <a:t> –o </a:t>
            </a:r>
            <a:r>
              <a:rPr lang="en-US" altLang="zh-TW" dirty="0" err="1"/>
              <a:t>out.v</a:t>
            </a:r>
            <a:r>
              <a:rPr lang="en-US" altLang="zh-TW" dirty="0" smtClean="0"/>
              <a:t>” command line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35480" y="861618"/>
            <a:ext cx="41138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Problem Statement </a:t>
            </a:r>
            <a:endParaRPr lang="en-US" altLang="zh-TW" sz="3200" b="1" i="0" dirty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940" y="1994022"/>
            <a:ext cx="6010275" cy="3590925"/>
          </a:xfrm>
          <a:prstGeom prst="rect">
            <a:avLst/>
          </a:prstGeom>
        </p:spPr>
      </p:pic>
      <p:sp>
        <p:nvSpPr>
          <p:cNvPr id="7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1684977" y="5713873"/>
            <a:ext cx="384714" cy="291273"/>
          </a:xfrm>
        </p:spPr>
        <p:txBody>
          <a:bodyPr/>
          <a:lstStyle/>
          <a:p>
            <a:fld id="{6D22F896-40B5-4ADD-8801-0D06FADFA095}" type="slidenum">
              <a:rPr lang="en-US" sz="120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fld>
            <a:endParaRPr 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811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35480" y="861618"/>
            <a:ext cx="41138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Problem Statement </a:t>
            </a:r>
            <a:endParaRPr lang="en-US" altLang="zh-TW" sz="3200" b="1" i="0" dirty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56" y="2794085"/>
            <a:ext cx="5686425" cy="22574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74852" y="2137592"/>
            <a:ext cx="1474763" cy="456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4-to-1 MUX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389" y="2794085"/>
            <a:ext cx="6038850" cy="26384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750447" y="2137591"/>
            <a:ext cx="321902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Actel’s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 1 logic module</a:t>
            </a:r>
          </a:p>
        </p:txBody>
      </p:sp>
      <p:sp>
        <p:nvSpPr>
          <p:cNvPr id="11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1684977" y="5713873"/>
            <a:ext cx="384714" cy="291273"/>
          </a:xfrm>
        </p:spPr>
        <p:txBody>
          <a:bodyPr/>
          <a:lstStyle/>
          <a:p>
            <a:fld id="{6D22F896-40B5-4ADD-8801-0D06FADFA095}" type="slidenum">
              <a:rPr lang="en-US" sz="120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fld>
            <a:endParaRPr 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964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35480" y="861618"/>
            <a:ext cx="41138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Problem Statement </a:t>
            </a:r>
            <a:endParaRPr lang="en-US" altLang="zh-TW" sz="3200" b="1" i="0" dirty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27" y="2638473"/>
            <a:ext cx="3857625" cy="2133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91278" y="2067253"/>
            <a:ext cx="2135521" cy="456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H-bridge function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255" y="2638473"/>
            <a:ext cx="5010150" cy="28098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595164" y="2065521"/>
            <a:ext cx="646331" cy="458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投影片編號版面配置區 2"/>
          <p:cNvSpPr txBox="1">
            <a:spLocks/>
          </p:cNvSpPr>
          <p:nvPr/>
        </p:nvSpPr>
        <p:spPr>
          <a:xfrm>
            <a:off x="11684977" y="5713873"/>
            <a:ext cx="384714" cy="29127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z="120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6</a:t>
            </a:fld>
            <a:endParaRPr 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886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93842" y="870411"/>
            <a:ext cx="19375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 case</a:t>
            </a:r>
            <a:endParaRPr lang="en-US" altLang="zh-TW" sz="3200" b="1" i="0" dirty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44" y="2003913"/>
            <a:ext cx="466725" cy="34480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r="-1108" b="35288"/>
          <a:stretch/>
        </p:blipFill>
        <p:spPr>
          <a:xfrm>
            <a:off x="1682628" y="2003913"/>
            <a:ext cx="568203" cy="342094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/>
          <a:srcRect r="22171" b="11558"/>
          <a:stretch/>
        </p:blipFill>
        <p:spPr>
          <a:xfrm>
            <a:off x="2756390" y="2003913"/>
            <a:ext cx="7680080" cy="340335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7823" y="2003913"/>
            <a:ext cx="1095375" cy="2295525"/>
          </a:xfrm>
          <a:prstGeom prst="rect">
            <a:avLst/>
          </a:prstGeom>
        </p:spPr>
      </p:pic>
      <p:sp>
        <p:nvSpPr>
          <p:cNvPr id="11" name="投影片編號版面配置區 2"/>
          <p:cNvSpPr txBox="1">
            <a:spLocks/>
          </p:cNvSpPr>
          <p:nvPr/>
        </p:nvSpPr>
        <p:spPr>
          <a:xfrm>
            <a:off x="11684977" y="5713873"/>
            <a:ext cx="384714" cy="29127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z="120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7</a:t>
            </a:fld>
            <a:endParaRPr 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413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11326" y="896787"/>
            <a:ext cx="34467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Solution 1    ABC</a:t>
            </a:r>
            <a:endParaRPr lang="en-US" altLang="zh-TW" sz="3200" b="1" i="0" dirty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88123" y="2030994"/>
            <a:ext cx="19924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Download ABC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4211326" y="2030994"/>
            <a:ext cx="5760134" cy="3512429"/>
          </a:xfrm>
          <a:prstGeom prst="rect">
            <a:avLst/>
          </a:prstGeom>
        </p:spPr>
      </p:pic>
      <p:sp>
        <p:nvSpPr>
          <p:cNvPr id="7" name="投影片編號版面配置區 2"/>
          <p:cNvSpPr txBox="1">
            <a:spLocks/>
          </p:cNvSpPr>
          <p:nvPr/>
        </p:nvSpPr>
        <p:spPr>
          <a:xfrm>
            <a:off x="11684977" y="5713873"/>
            <a:ext cx="384714" cy="29127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z="120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8</a:t>
            </a:fld>
            <a:endParaRPr 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3105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2"/>
          <p:cNvSpPr txBox="1">
            <a:spLocks/>
          </p:cNvSpPr>
          <p:nvPr/>
        </p:nvSpPr>
        <p:spPr>
          <a:xfrm>
            <a:off x="11684977" y="5713873"/>
            <a:ext cx="384714" cy="29127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z="120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9</a:t>
            </a:fld>
            <a:endParaRPr 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93542" y="949542"/>
            <a:ext cx="77532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Compile ABC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Technology Mapping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814313" y="2825041"/>
            <a:ext cx="4610540" cy="2634982"/>
          </a:xfrm>
          <a:prstGeom prst="rect">
            <a:avLst/>
          </a:prstGeom>
        </p:spPr>
      </p:pic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6772714" y="1960685"/>
            <a:ext cx="4244048" cy="385403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227416" y="2259596"/>
            <a:ext cx="1784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mcnc.genlib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16342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182</TotalTime>
  <Words>303</Words>
  <Application>Microsoft Office PowerPoint</Application>
  <PresentationFormat>寬螢幕</PresentationFormat>
  <Paragraphs>64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華康宗楷體W7(P)</vt:lpstr>
      <vt:lpstr>微軟正黑體</vt:lpstr>
      <vt:lpstr>新細明體</vt:lpstr>
      <vt:lpstr>Arial</vt:lpstr>
      <vt:lpstr>Calibri</vt:lpstr>
      <vt:lpstr>Gill Sans MT</vt:lpstr>
      <vt:lpstr>Times New Roman</vt:lpstr>
      <vt:lpstr>Gallery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咸辰 葉</dc:creator>
  <cp:lastModifiedBy>咸辰 葉</cp:lastModifiedBy>
  <cp:revision>38</cp:revision>
  <dcterms:created xsi:type="dcterms:W3CDTF">2019-05-29T13:16:37Z</dcterms:created>
  <dcterms:modified xsi:type="dcterms:W3CDTF">2019-06-28T14:05:13Z</dcterms:modified>
</cp:coreProperties>
</file>