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62" r:id="rId2"/>
    <p:sldId id="259" r:id="rId3"/>
    <p:sldId id="260" r:id="rId4"/>
    <p:sldId id="261" r:id="rId5"/>
    <p:sldId id="289" r:id="rId6"/>
    <p:sldId id="290" r:id="rId7"/>
    <p:sldId id="279" r:id="rId8"/>
    <p:sldId id="285" r:id="rId9"/>
    <p:sldId id="291" r:id="rId10"/>
    <p:sldId id="294" r:id="rId11"/>
    <p:sldId id="292" r:id="rId12"/>
    <p:sldId id="293" r:id="rId13"/>
    <p:sldId id="28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Source Sans Pro" panose="020B0503030403020204" charset="0"/>
      <p:regular r:id="rId31"/>
      <p:bold r:id="rId32"/>
      <p:italic r:id="rId33"/>
      <p:boldItalic r:id="rId34"/>
    </p:embeddedFont>
    <p:embeddedFont>
      <p:font typeface="Oswald" panose="02000503000000000000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6A00E-445F-4A2D-8ACE-E403053BCE45}">
  <a:tblStyle styleId="{1356A00E-445F-4A2D-8ACE-E403053BC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0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94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8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home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Graph Based Search</a:t>
            </a:r>
            <a:endParaRPr sz="72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297251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CHALLENGES FACED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LEARNING POINTS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3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FUTURE DEVELOPMENT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err="1" smtClean="0"/>
              <a:t>Deployability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43835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 &amp; A</a:t>
            </a: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{1356A00E-445F-4A2D-8ACE-E403053BCE45}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98" name="Google Shape;698;p31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/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/>
              </a:rPr>
              <a:t>https://www.fontsquirrel.com/fonts/source-sans-pro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>
                <a:solidFill>
                  <a:srgbClr val="28324A"/>
                </a:solidFill>
              </a:rPr>
              <a:t>#28324a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None/>
            </a:pPr>
            <a:r>
              <a:rPr lang="en-US" sz="2800" dirty="0"/>
              <a:t>HR policies are very long and boring. Furthermore, people do not know what to search for. Hence, a discovery of terms related to search word should be available to let them discover topic of interest</a:t>
            </a:r>
            <a:endParaRPr lang="en-US" sz="28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SOLUTION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TECH STACK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PROJECT ARCHITECTURE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5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769116" y="1307246"/>
            <a:ext cx="4632560" cy="36065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5" y="1506038"/>
            <a:ext cx="4243515" cy="2695951"/>
          </a:xfrm>
          <a:prstGeom prst="rect">
            <a:avLst/>
          </a:prstGeom>
        </p:spPr>
      </p:pic>
      <p:sp>
        <p:nvSpPr>
          <p:cNvPr id="14" name="Google Shape;485;p16"/>
          <p:cNvSpPr txBox="1">
            <a:spLocks/>
          </p:cNvSpPr>
          <p:nvPr/>
        </p:nvSpPr>
        <p:spPr>
          <a:xfrm>
            <a:off x="5538354" y="3031150"/>
            <a:ext cx="19855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600" dirty="0" smtClean="0">
                <a:solidFill>
                  <a:schemeClr val="bg1"/>
                </a:solidFill>
                <a:latin typeface="Oswald" panose="02000503000000000000" charset="0"/>
              </a:rPr>
              <a:t>Demo</a:t>
            </a:r>
            <a:endParaRPr lang="en-SG" sz="3600" dirty="0">
              <a:solidFill>
                <a:schemeClr val="bg1"/>
              </a:solidFill>
              <a:latin typeface="Oswald" panose="02000503000000000000" charset="0"/>
            </a:endParaRPr>
          </a:p>
        </p:txBody>
      </p:sp>
      <p:sp>
        <p:nvSpPr>
          <p:cNvPr id="15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Algorithms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Afterthoughts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904</Words>
  <Application>Microsoft Office PowerPoint</Application>
  <PresentationFormat>On-screen Show (16:9)</PresentationFormat>
  <Paragraphs>175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Source Sans Pro</vt:lpstr>
      <vt:lpstr>Arial</vt:lpstr>
      <vt:lpstr>Oswald</vt:lpstr>
      <vt:lpstr>Calibri</vt:lpstr>
      <vt:lpstr>Quince template</vt:lpstr>
      <vt:lpstr>Graph Based Search</vt:lpstr>
      <vt:lpstr>Introduction</vt:lpstr>
      <vt:lpstr>PowerPoint Presentation</vt:lpstr>
      <vt:lpstr>SOLUTION</vt:lpstr>
      <vt:lpstr>TECH STACK</vt:lpstr>
      <vt:lpstr>PROJECT ARCHITECTURE</vt:lpstr>
      <vt:lpstr>PowerPoint Presentation</vt:lpstr>
      <vt:lpstr>Program Algorithms</vt:lpstr>
      <vt:lpstr>Afterthoughts</vt:lpstr>
      <vt:lpstr>CHALLENGES FACED</vt:lpstr>
      <vt:lpstr>LEARNING POINTS</vt:lpstr>
      <vt:lpstr>FUTURE DEVELOPMENT</vt:lpstr>
      <vt:lpstr>THANK YOU!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Search</dc:title>
  <cp:lastModifiedBy>Andy Ang</cp:lastModifiedBy>
  <cp:revision>14</cp:revision>
  <dcterms:modified xsi:type="dcterms:W3CDTF">2019-07-02T08:39:22Z</dcterms:modified>
</cp:coreProperties>
</file>