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29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Oswald" panose="02000503000000000000" pitchFamily="2" charset="0"/>
      <p:regular r:id="rId34"/>
      <p:bold r:id="rId35"/>
      <p:italic r:id="rId36"/>
      <p:boldItalic r:id="rId37"/>
    </p:embeddedFont>
    <p:embeddedFont>
      <p:font typeface="Cambria Math" panose="02040503050406030204" pitchFamily="18" charset="0"/>
      <p:regular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79818" autoAdjust="0"/>
  </p:normalViewPr>
  <p:slideViewPr>
    <p:cSldViewPr snapToGrid="0">
      <p:cViewPr varScale="1">
        <p:scale>
          <a:sx n="77" d="100"/>
          <a:sy n="77"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Introduction,</a:t>
            </a:r>
            <a:r>
              <a:rPr lang="en-SG" baseline="0" dirty="0" smtClean="0"/>
              <a:t> me and mentor</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
            </a:r>
            <a:r>
              <a:rPr lang="en-US" dirty="0" err="1" smtClean="0"/>
              <a:t>Abit</a:t>
            </a:r>
            <a:r>
              <a:rPr lang="en-US" dirty="0" smtClean="0"/>
              <a:t> long For </a:t>
            </a:r>
            <a:r>
              <a:rPr lang="en-US" dirty="0" smtClean="0"/>
              <a:t>preprocessing, the</a:t>
            </a:r>
            <a:r>
              <a:rPr lang="en-US" baseline="0" dirty="0" smtClean="0"/>
              <a:t> f</a:t>
            </a:r>
            <a:r>
              <a:rPr lang="en-US" dirty="0" smtClean="0"/>
              <a:t>irst step </a:t>
            </a:r>
            <a:r>
              <a:rPr lang="en-US" dirty="0"/>
              <a:t>is to perform tokenization. Tokenization </a:t>
            </a:r>
            <a:r>
              <a:rPr lang="en-US" dirty="0" smtClean="0"/>
              <a:t>is</a:t>
            </a:r>
            <a:r>
              <a:rPr lang="en-US" baseline="0" dirty="0" smtClean="0"/>
              <a:t> to</a:t>
            </a:r>
            <a:r>
              <a:rPr lang="en-US" dirty="0" smtClean="0"/>
              <a:t> split a sentence </a:t>
            </a:r>
            <a:r>
              <a:rPr lang="en-US" dirty="0"/>
              <a:t>into a sequence of </a:t>
            </a:r>
            <a:r>
              <a:rPr lang="en-US" dirty="0" smtClean="0"/>
              <a:t>words. Next I will lower case every</a:t>
            </a:r>
            <a:r>
              <a:rPr lang="en-US" baseline="0" dirty="0" smtClean="0"/>
              <a:t> word to </a:t>
            </a:r>
            <a:r>
              <a:rPr lang="en-US" dirty="0" smtClean="0"/>
              <a:t>avoid </a:t>
            </a:r>
            <a:r>
              <a:rPr lang="en-US" dirty="0"/>
              <a:t>having multiple copies of the same words. And then removing punctuation and </a:t>
            </a:r>
            <a:r>
              <a:rPr lang="en-US" dirty="0" err="1"/>
              <a:t>stopwords</a:t>
            </a:r>
            <a:r>
              <a:rPr lang="en-US" dirty="0"/>
              <a:t>, as it doesn’t add any extra information while treating text data. After that I performed stemming, </a:t>
            </a:r>
            <a:r>
              <a:rPr lang="en-US" dirty="0" smtClean="0"/>
              <a:t>which is</a:t>
            </a:r>
            <a:r>
              <a:rPr lang="en-US" baseline="0" dirty="0" smtClean="0"/>
              <a:t> to convert the words into their root form</a:t>
            </a:r>
            <a:r>
              <a:rPr lang="en-US" dirty="0" smtClean="0"/>
              <a:t>. </a:t>
            </a:r>
            <a:r>
              <a:rPr lang="en-US" dirty="0"/>
              <a:t>For example, </a:t>
            </a:r>
            <a:r>
              <a:rPr lang="en-US" dirty="0" smtClean="0"/>
              <a:t>the word policies will become “policy” and the word “interesting” </a:t>
            </a:r>
            <a:r>
              <a:rPr lang="en-US" dirty="0"/>
              <a:t>would become interest. </a:t>
            </a:r>
            <a:r>
              <a:rPr lang="en-US" dirty="0" smtClean="0"/>
              <a:t>Next I will remove</a:t>
            </a:r>
            <a:r>
              <a:rPr lang="en-US" baseline="0" dirty="0" smtClean="0"/>
              <a:t> </a:t>
            </a:r>
            <a:r>
              <a:rPr lang="en-US" dirty="0" smtClean="0"/>
              <a:t>single </a:t>
            </a:r>
            <a:r>
              <a:rPr lang="en-US" dirty="0"/>
              <a:t>and double </a:t>
            </a:r>
            <a:r>
              <a:rPr lang="en-US" dirty="0" smtClean="0"/>
              <a:t>letters as these short words also doesn’t provide any extra information. Lastly</a:t>
            </a:r>
            <a:r>
              <a:rPr lang="en-US" baseline="0" dirty="0" smtClean="0"/>
              <a:t> I will perform </a:t>
            </a:r>
            <a:r>
              <a:rPr lang="en-US" dirty="0" smtClean="0"/>
              <a:t>TF-IDF, </a:t>
            </a:r>
            <a:r>
              <a:rPr lang="en-US" dirty="0"/>
              <a:t>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K-means algorithm, we will first have to select an initial cluster</a:t>
            </a:r>
            <a:r>
              <a:rPr lang="en-US" baseline="0" dirty="0" smtClean="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graph shown here. Next I will l</a:t>
            </a:r>
            <a:r>
              <a:rPr lang="en-US" dirty="0" smtClean="0"/>
              <a:t>ook for an “elbow”, where SSE falls</a:t>
            </a:r>
            <a:r>
              <a:rPr lang="en-US" baseline="0" dirty="0" smtClean="0"/>
              <a:t> </a:t>
            </a:r>
            <a:r>
              <a:rPr lang="en-US" dirty="0" smtClean="0"/>
              <a:t>rapidly until the changes are small with increasing k.</a:t>
            </a:r>
            <a:r>
              <a:rPr lang="en-US" baseline="0" dirty="0" smtClean="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As seen</a:t>
            </a:r>
            <a:r>
              <a:rPr lang="en-SG" baseline="0" dirty="0" smtClean="0"/>
              <a:t> in the demo earlier, I have..</a:t>
            </a:r>
            <a:endParaRPr lang="en-SG"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G"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a:t>
            </a:r>
            <a:r>
              <a:rPr lang="en-SG" dirty="0" smtClean="0"/>
              <a:t>recommended policies </a:t>
            </a:r>
            <a:r>
              <a:rPr lang="en-SG" baseline="0" dirty="0" smtClean="0"/>
              <a:t>is actually created using collaborative filtering</a:t>
            </a:r>
            <a:r>
              <a:rPr lang="en-SG" dirty="0" smtClean="0"/>
              <a:t>.</a:t>
            </a:r>
            <a:r>
              <a:rPr lang="en-SG" baseline="0" dirty="0" smtClean="0"/>
              <a:t> So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which consists of preprocessing, cosine similarity, and applying k-nearest </a:t>
            </a:r>
            <a:r>
              <a:rPr lang="en-US" baseline="0" dirty="0" err="1" smtClean="0"/>
              <a:t>neighbours</a:t>
            </a:r>
            <a:r>
              <a:rPr lang="en-US" baseline="0" dirty="0" smtClean="0"/>
              <a:t> algorithm</a:t>
            </a: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smtClean="0"/>
              <a:t>NaN</a:t>
            </a:r>
            <a:r>
              <a:rPr lang="en-US" baseline="0" dirty="0" smtClean="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 the left is the </a:t>
            </a:r>
            <a:r>
              <a:rPr lang="en-US" baseline="0" dirty="0" smtClean="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a:t>
            </a:r>
            <a:r>
              <a:rPr lang="en-US" baseline="0" dirty="0" smtClean="0"/>
              <a:t>which </a:t>
            </a:r>
            <a:r>
              <a:rPr lang="en-US" baseline="0" dirty="0" smtClean="0"/>
              <a:t>is equal to 2, and then we find the </a:t>
            </a:r>
            <a:r>
              <a:rPr lang="en-US" baseline="0" dirty="0" smtClean="0"/>
              <a:t>norm </a:t>
            </a:r>
            <a:r>
              <a:rPr lang="en-US" baseline="0" dirty="0" smtClean="0"/>
              <a:t>and divide the 2 numbers to get 0.82. Similarly, we will do the same thing for doc 1 and 3, where we get </a:t>
            </a:r>
            <a:r>
              <a:rPr lang="en-US" baseline="0" dirty="0" smtClean="0"/>
              <a:t>0.63. </a:t>
            </a:r>
            <a:r>
              <a:rPr lang="en-US" baseline="0" dirty="0" smtClean="0"/>
              <a:t>Hence doc 1 and doc 2 is more similar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dirty="0" smtClean="0"/>
              <a:t>The L1 norm that is calculated as the sum of the absolute values of the vector.</a:t>
            </a:r>
          </a:p>
          <a:p>
            <a:pPr marL="0" lvl="0" indent="0" algn="l" rtl="0">
              <a:spcBef>
                <a:spcPts val="0"/>
              </a:spcBef>
              <a:spcAft>
                <a:spcPts val="0"/>
              </a:spcAft>
              <a:buNone/>
            </a:pPr>
            <a:r>
              <a:rPr lang="en-US" dirty="0" smtClean="0"/>
              <a:t>The L2 norm that is calculated as the square root of the sum of the squared vector </a:t>
            </a: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firstly I will determine the K, which is the number of nearest </a:t>
            </a:r>
            <a:r>
              <a:rPr lang="en-US" baseline="0" dirty="0" err="1" smtClean="0"/>
              <a:t>neighbours</a:t>
            </a:r>
            <a:r>
              <a:rPr lang="en-US" baseline="0" dirty="0" smtClean="0"/>
              <a:t> that I intend to find. I will then calculate the distance between the query-instance and all other samples which we 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404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We will now 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smtClean="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Next we will do a comparison between two commonly used recommendation approach. </a:t>
            </a:r>
            <a:r>
              <a:rPr lang="en-US" baseline="0" dirty="0" smtClean="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smtClean="0"/>
              <a:t>is commonly used for building recommender systems.</a:t>
            </a:r>
            <a:r>
              <a:rPr lang="en-US" baseline="0" dirty="0" smtClean="0"/>
              <a:t> Whereas market basket uses a</a:t>
            </a:r>
            <a:r>
              <a:rPr lang="en-US" dirty="0" smtClean="0"/>
              <a:t> rule based approach</a:t>
            </a:r>
            <a:r>
              <a:rPr lang="en-US" baseline="0" dirty="0" smtClean="0"/>
              <a:t> where </a:t>
            </a:r>
            <a:r>
              <a:rPr lang="en-US" dirty="0" smtClean="0"/>
              <a:t>personal preference is</a:t>
            </a:r>
            <a:r>
              <a:rPr lang="en-US" baseline="0" dirty="0" smtClean="0"/>
              <a:t> not important because we only care about the co-occurrences of the items. A famous example can be seen where Walmart discovers that </a:t>
            </a:r>
            <a:r>
              <a:rPr lang="en-US" dirty="0" smtClean="0"/>
              <a:t>those who buy diapers tend to also buy beer. </a:t>
            </a:r>
            <a:r>
              <a:rPr lang="en-US" baseline="0" dirty="0" smtClean="0"/>
              <a:t>It answers questions like “what items frequently appear together and is </a:t>
            </a:r>
            <a:r>
              <a:rPr lang="en-US" dirty="0" smtClean="0"/>
              <a:t>generally used as an exploratory tool to find rules that</a:t>
            </a:r>
            <a:r>
              <a:rPr lang="en-US" baseline="0" dirty="0" smtClean="0"/>
              <a:t> can</a:t>
            </a:r>
            <a:r>
              <a:rPr lang="en-US" dirty="0" smtClean="0"/>
              <a:t> be </a:t>
            </a:r>
            <a:r>
              <a:rPr lang="en-US" dirty="0" err="1" smtClean="0"/>
              <a:t>analysed</a:t>
            </a:r>
            <a:r>
              <a:rPr lang="en-US" dirty="0" smtClean="0"/>
              <a:t> by a human. Collaborative filtering will be more suitable for my project because HR policies are different from shopping products</a:t>
            </a:r>
            <a:r>
              <a:rPr lang="en-US" baseline="0" dirty="0" smtClean="0"/>
              <a:t> where it is hard to have rules like diapers and beer</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Rules can </a:t>
            </a:r>
            <a:r>
              <a:rPr lang="en-US" dirty="0"/>
              <a:t>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reason for using neo4j instead of SQL is because firstly neo4j uses</a:t>
            </a:r>
            <a:r>
              <a:rPr lang="en-US" baseline="0" dirty="0" smtClean="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smtClean="0"/>
              <a:t>SQL </a:t>
            </a:r>
            <a:r>
              <a:rPr lang="en-US" dirty="0"/>
              <a:t>runs up </a:t>
            </a:r>
            <a:r>
              <a:rPr lang="en-US" dirty="0" smtClean="0"/>
              <a:t>to performance </a:t>
            </a:r>
            <a:r>
              <a:rPr lang="en-US" dirty="0"/>
              <a:t>challenges when it tries to navigate connected data. </a:t>
            </a:r>
            <a:r>
              <a:rPr lang="en-US" dirty="0" smtClean="0"/>
              <a:t>Finally, creating </a:t>
            </a:r>
            <a:r>
              <a:rPr lang="en-US" baseline="0" dirty="0" smtClean="0"/>
              <a:t>a query in neo4j is simpler as you can see that</a:t>
            </a:r>
            <a:r>
              <a:rPr lang="en-US" dirty="0" smtClean="0"/>
              <a:t> the 3</a:t>
            </a:r>
            <a:r>
              <a:rPr lang="en-US" baseline="0" dirty="0" smtClean="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solution to this</a:t>
            </a:r>
            <a:r>
              <a:rPr lang="en-US" baseline="0" dirty="0" smtClean="0"/>
              <a:t> 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make r</a:t>
            </a:r>
            <a:r>
              <a:rPr lang="en-US" dirty="0" smtClean="0"/>
              <a:t>ecommendations</a:t>
            </a:r>
            <a:r>
              <a:rPr lang="en-US" baseline="0" dirty="0" smtClean="0"/>
              <a:t> 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my project. I </a:t>
            </a:r>
            <a:r>
              <a:rPr lang="en-SG" dirty="0" smtClean="0"/>
              <a:t>used 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a:t>
            </a: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Render HTML template, components done</a:t>
            </a:r>
            <a:r>
              <a:rPr lang="en-SG" baseline="0" dirty="0" smtClean="0"/>
              <a:t> in Vue.js. </a:t>
            </a:r>
            <a:r>
              <a:rPr lang="en-SG" dirty="0" smtClean="0"/>
              <a:t>Scrape</a:t>
            </a:r>
            <a:r>
              <a:rPr lang="en-SG" baseline="0" dirty="0" smtClean="0"/>
              <a:t> 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have scraped. </a:t>
            </a:r>
            <a:r>
              <a:rPr lang="en-SG" baseline="0" dirty="0"/>
              <a:t>All these data will then be inserted into </a:t>
            </a:r>
            <a:r>
              <a:rPr lang="en-SG" baseline="0" dirty="0" smtClean="0"/>
              <a:t>neo4j. </a:t>
            </a:r>
            <a:r>
              <a:rPr lang="en-SG" baseline="0" dirty="0"/>
              <a:t>After that I created the </a:t>
            </a:r>
            <a:r>
              <a:rPr lang="en-SG" baseline="0" dirty="0" smtClean="0"/>
              <a:t>app,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Introduce</a:t>
            </a:r>
            <a:r>
              <a:rPr lang="en-US" baseline="0" dirty="0" smtClean="0"/>
              <a:t> persona</a:t>
            </a:r>
            <a:endParaRPr lang="en-US" dirty="0" smtClean="0"/>
          </a:p>
          <a:p>
            <a:pPr marL="0" lvl="0" indent="0" algn="l" rtl="0">
              <a:spcBef>
                <a:spcPts val="0"/>
              </a:spcBef>
              <a:spcAft>
                <a:spcPts val="0"/>
              </a:spcAft>
              <a:buNone/>
            </a:pPr>
            <a:r>
              <a:rPr lang="en-US" dirty="0" err="1" smtClean="0"/>
              <a:t>Personalised</a:t>
            </a:r>
            <a:r>
              <a:rPr lang="en-US" dirty="0" smtClean="0"/>
              <a:t> search page</a:t>
            </a:r>
          </a:p>
          <a:p>
            <a:pPr marL="0" lvl="0" indent="0" algn="l" rtl="0">
              <a:spcBef>
                <a:spcPts val="0"/>
              </a:spcBef>
              <a:spcAft>
                <a:spcPts val="0"/>
              </a:spcAft>
              <a:buNone/>
            </a:pPr>
            <a:r>
              <a:rPr lang="en-US" dirty="0" smtClean="0"/>
              <a:t>In the</a:t>
            </a:r>
            <a:r>
              <a:rPr lang="en-US" baseline="0" dirty="0" smtClean="0"/>
              <a:t> middle search bar and below is recommended policies based on profile. As I am retiring the retirement policy is recommended to me. So now I were to click into the policy.</a:t>
            </a:r>
          </a:p>
          <a:p>
            <a:pPr marL="0" lvl="0" indent="0" algn="l" rtl="0">
              <a:spcBef>
                <a:spcPts val="0"/>
              </a:spcBef>
              <a:spcAft>
                <a:spcPts val="0"/>
              </a:spcAft>
              <a:buNone/>
            </a:pPr>
            <a:r>
              <a:rPr lang="en-US" baseline="0" dirty="0" smtClean="0"/>
              <a:t>Underlying this search page is actually the neo4j, powering the search page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As</a:t>
            </a:r>
            <a:r>
              <a:rPr lang="en-SG" baseline="0" dirty="0" smtClean="0"/>
              <a:t> seen earlier in the demo, I have applied document clustering in the related topics section..</a:t>
            </a: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The </a:t>
            </a:r>
            <a:r>
              <a:rPr lang="en-SG" dirty="0" smtClean="0"/>
              <a:t>related topics in the knowledge panel</a:t>
            </a:r>
            <a:r>
              <a:rPr lang="en-SG" baseline="0" dirty="0" smtClean="0"/>
              <a:t> is created using d</a:t>
            </a:r>
            <a:r>
              <a:rPr lang="en-SG" dirty="0" smtClean="0"/>
              <a:t>ocument clustering.</a:t>
            </a:r>
            <a:r>
              <a:rPr lang="en-SG" baseline="0" dirty="0" smtClean="0"/>
              <a:t> This is a s</a:t>
            </a:r>
            <a:r>
              <a:rPr lang="en-SG" dirty="0" smtClean="0"/>
              <a:t>imple visualisation to show what clustering does,</a:t>
            </a:r>
            <a:r>
              <a:rPr lang="en-SG" baseline="0" dirty="0" smtClean="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smtClean="0">
                <a:latin typeface="Source Sans Pro" panose="020B0503030403020204" pitchFamily="34" charset="0"/>
                <a:ea typeface="Source Sans Pro" panose="020B0503030403020204" pitchFamily="34" charset="0"/>
              </a:rPr>
              <a:t>Name</a:t>
            </a:r>
            <a:r>
              <a:rPr lang="en-SG" sz="2200" dirty="0" smtClean="0">
                <a:latin typeface="Source Sans Pro" panose="020B0503030403020204" pitchFamily="34" charset="0"/>
                <a:ea typeface="Source Sans Pro" panose="020B0503030403020204" pitchFamily="34" charset="0"/>
              </a:rPr>
              <a:t>: Andy</a:t>
            </a:r>
          </a:p>
          <a:p>
            <a:pPr algn="ctr"/>
            <a:r>
              <a:rPr lang="en-SG" sz="2200" b="1" dirty="0" smtClean="0">
                <a:latin typeface="Source Sans Pro" panose="020B0503030403020204" pitchFamily="34" charset="0"/>
                <a:ea typeface="Source Sans Pro" panose="020B0503030403020204" pitchFamily="34" charset="0"/>
              </a:rPr>
              <a:t>Mentor</a:t>
            </a:r>
            <a:r>
              <a:rPr lang="en-SG" sz="2200" dirty="0" smtClean="0">
                <a:latin typeface="Source Sans Pro" panose="020B0503030403020204" pitchFamily="34" charset="0"/>
                <a:ea typeface="Source Sans Pro" panose="020B0503030403020204" pitchFamily="34" charset="0"/>
              </a:rPr>
              <a:t>: Tania</a:t>
            </a:r>
            <a:endParaRPr lang="en-SG" sz="2200" dirty="0">
              <a:latin typeface="Source Sans Pro" panose="020B0503030403020204" pitchFamily="34" charset="0"/>
              <a:ea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p>
          <a:p>
            <a:pPr marL="571500" lvl="1" indent="0">
              <a:buNone/>
            </a:pPr>
            <a:endParaRPr lang="en-SG" sz="1600" dirty="0" smtClean="0"/>
          </a:p>
          <a:p>
            <a:pPr marL="571500" lvl="1" indent="0">
              <a:buNone/>
            </a:pPr>
            <a:r>
              <a:rPr lang="en-SG" sz="1600" dirty="0" smtClean="0"/>
              <a:t>The c</a:t>
            </a:r>
            <a:r>
              <a:rPr lang="en-SG" sz="1600" dirty="0" smtClean="0"/>
              <a:t>loser to 1, the more similar</a:t>
            </a:r>
          </a:p>
          <a:p>
            <a:pPr marL="571500" lvl="1" indent="0">
              <a:buNone/>
            </a:pPr>
            <a:r>
              <a:rPr lang="en-SG" sz="1600" dirty="0" smtClean="0"/>
              <a:t>Thus</a:t>
            </a:r>
            <a:r>
              <a:rPr lang="en-SG" sz="1600" dirty="0"/>
              <a:t>, Doc 1 and Doc 2 is more similar</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a:t>
            </a:r>
            <a:r>
              <a:rPr lang="en-SG" sz="1600" dirty="0" smtClean="0"/>
              <a:t>2∗√</a:t>
            </a:r>
            <a:r>
              <a:rPr lang="en-SG" sz="1600" dirty="0" smtClean="0"/>
              <a:t>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a:spcBef>
                <a:spcPts val="0"/>
              </a:spcBef>
            </a:pPr>
            <a:r>
              <a:rPr lang="en-US" dirty="0" smtClean="0"/>
              <a:t>New technology (res</a:t>
            </a:r>
          </a:p>
          <a:p>
            <a:pPr lvl="1"/>
            <a:r>
              <a:rPr lang="en-US" dirty="0" smtClean="0"/>
              <a:t>(Have to implement the application and  research at the same time, a lot of trial and errors)</a:t>
            </a:r>
          </a:p>
          <a:p>
            <a:pPr lvl="0">
              <a:spcBef>
                <a:spcPts val="0"/>
              </a:spcBef>
            </a:pPr>
            <a:r>
              <a:rPr lang="en-US" dirty="0" smtClean="0"/>
              <a:t>Neo4j’s official python driver doesn’t provide much documentation </a:t>
            </a:r>
          </a:p>
          <a:p>
            <a:pPr lvl="1"/>
            <a:r>
              <a:rPr lang="en-US" dirty="0" smtClean="0"/>
              <a:t>(Need to research through </a:t>
            </a:r>
            <a:r>
              <a:rPr lang="en-US" dirty="0" err="1" smtClean="0"/>
              <a:t>stackoverflow</a:t>
            </a:r>
            <a:r>
              <a:rPr lang="en-US" dirty="0" smtClean="0"/>
              <a:t>, switched to py2neo instead, community driver)</a:t>
            </a:r>
          </a:p>
          <a:p>
            <a:pPr lvl="0">
              <a:spcBef>
                <a:spcPts val="0"/>
              </a:spcBef>
            </a:pPr>
            <a:r>
              <a:rPr lang="en-US" dirty="0" smtClean="0"/>
              <a:t>Different types of approach for recommendations</a:t>
            </a:r>
          </a:p>
          <a:p>
            <a:pPr lvl="1"/>
            <a:r>
              <a:rPr lang="en-US" dirty="0" smtClean="0"/>
              <a:t> (Need to find out the purpose and whether it suit my application) </a:t>
            </a:r>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OVERCOMING CHALLENGES</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smtClean="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smtClean="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smtClean="0"/>
              <a:t>Did not use it before, but have used React.js which is similar to it that have allowed me to pick up the </a:t>
            </a:r>
            <a:r>
              <a:rPr lang="en-SG" sz="1400" dirty="0"/>
              <a:t>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smtClean="0"/>
              <a:t>Recommender </a:t>
            </a:r>
            <a:r>
              <a:rPr lang="en-SG" sz="1800" b="1" dirty="0"/>
              <a:t>System</a:t>
            </a:r>
            <a:endParaRPr sz="1800" b="1" dirty="0"/>
          </a:p>
          <a:p>
            <a:pPr marL="0" lvl="0" indent="0" algn="l" rtl="0">
              <a:spcBef>
                <a:spcPts val="600"/>
              </a:spcBef>
              <a:spcAft>
                <a:spcPts val="0"/>
              </a:spcAft>
              <a:buNone/>
            </a:pPr>
            <a:r>
              <a:rPr lang="en-SG" sz="1400" dirty="0" smtClean="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r>
              <a:rPr lang="en-SG" sz="1400" dirty="0" smtClean="0"/>
              <a:t>Learned how to use </a:t>
            </a:r>
            <a:r>
              <a:rPr lang="en-SG" sz="1400" dirty="0" err="1" smtClean="0"/>
              <a:t>Scrapy</a:t>
            </a:r>
            <a:r>
              <a:rPr lang="en-SG" sz="1400" dirty="0" smtClean="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MACHINE LEARNING COMPARISON</a:t>
            </a:r>
            <a:endParaRPr lang="en-SG" sz="3200" dirty="0"/>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RECOMMENDER SYSTEM COMPARISON</a:t>
            </a:r>
            <a:endParaRPr lang="en-SG"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a:t>
            </a:r>
            <a:r>
              <a:rPr lang="en" dirty="0" smtClean="0"/>
              <a:t>foreign </a:t>
            </a:r>
            <a:r>
              <a:rPr lang="en" dirty="0"/>
              <a:t>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a:t>
            </a:r>
            <a:r>
              <a:rPr lang="en-SG" sz="3200" dirty="0" smtClean="0"/>
              <a:t>SELECTION</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5319</TotalTime>
  <Words>2782</Words>
  <Application>Microsoft Office PowerPoint</Application>
  <PresentationFormat>On-screen Show (16:9)</PresentationFormat>
  <Paragraphs>320</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Oswald</vt:lpstr>
      <vt:lpstr>Cambria Math</vt:lpstr>
      <vt:lpstr>Arial</vt:lpstr>
      <vt:lpstr>Source Sans Pro</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411</cp:revision>
  <dcterms:modified xsi:type="dcterms:W3CDTF">2019-07-11T09:01:46Z</dcterms:modified>
</cp:coreProperties>
</file>