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62" r:id="rId2"/>
    <p:sldId id="259" r:id="rId3"/>
    <p:sldId id="273" r:id="rId4"/>
    <p:sldId id="261" r:id="rId5"/>
    <p:sldId id="289" r:id="rId6"/>
    <p:sldId id="290" r:id="rId7"/>
    <p:sldId id="279" r:id="rId8"/>
    <p:sldId id="285" r:id="rId9"/>
    <p:sldId id="291" r:id="rId10"/>
    <p:sldId id="294" r:id="rId11"/>
    <p:sldId id="292" r:id="rId12"/>
    <p:sldId id="293" r:id="rId13"/>
    <p:sldId id="280" r:id="rId14"/>
    <p:sldId id="263" r:id="rId15"/>
    <p:sldId id="264" r:id="rId16"/>
    <p:sldId id="260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74" r:id="rId25"/>
    <p:sldId id="275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Oswald" panose="02000503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6A00E-445F-4A2D-8ACE-E403053BCE45}">
  <a:tblStyle styleId="{1356A00E-445F-4A2D-8ACE-E403053BCE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45" autoAdjust="0"/>
  </p:normalViewPr>
  <p:slideViewPr>
    <p:cSldViewPr snapToGrid="0">
      <p:cViewPr varScale="1">
        <p:scale>
          <a:sx n="82" d="100"/>
          <a:sy n="82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0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946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58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061351b_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061351b_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HR policies are very long and boring. Furthermore, people do not know what to search for. Hence, a discovery of terms related to search word should be available to let them discover topic of interest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2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59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4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6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homep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Graph Based Search</a:t>
            </a:r>
            <a:endParaRPr sz="72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297251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CHALLENGES FACED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0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LEARNING POINTS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3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FUTURE DEVELOPMENT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err="1" smtClean="0"/>
              <a:t>Deployability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 YOU!</a:t>
            </a:r>
            <a:endParaRPr sz="7200" dirty="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438350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Q &amp; A</a:t>
            </a:r>
            <a:endParaRPr sz="3600" b="1"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  <a:buNone/>
            </a:pPr>
            <a:r>
              <a:rPr lang="en-US" sz="2800" dirty="0" smtClean="0"/>
              <a:t>HR policies are very long and boring. Furthermore, people do not know what to search for. Hence, a discovery of terms related to search word should be available to let them discover topic of interest</a:t>
            </a:r>
            <a:endParaRPr lang="en-US" sz="2800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1" name="Google Shape;581;p25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2" name="Google Shape;582;p25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3" name="Google Shape;583;p25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3632411" y="1824888"/>
            <a:ext cx="8403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632411" y="2666172"/>
            <a:ext cx="8403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4472916" y="1824888"/>
            <a:ext cx="8415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4472916" y="2666172"/>
            <a:ext cx="8415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  <a:endParaRPr sz="1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0" name="Google Shape;590;p25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5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5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6" name="Google Shape;606;p25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9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614" name="Google Shape;614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617" name="Google Shape;617;p2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620" name="Google Shape;620;p2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24" name="Google Shape;624;p2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29" name="Google Shape;629;p25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25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33" name="Google Shape;633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36" name="Google Shape;636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647" name="Google Shape;647;p26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{1356A00E-445F-4A2D-8ACE-E403053BCE45}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" name="Google Shape;648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69" name="Google Shape;669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76" name="Google Shape;67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78" name="Google Shape;67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1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95" name="Google Shape;695;p31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6" name="Google Shape;696;p31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97" name="Google Shape;697;p31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98" name="Google Shape;698;p31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9" name="Google Shape;699;p3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700" name="Google Shape;700;p31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701" name="Google Shape;701;p31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702" name="Google Shape;702;p3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1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709" name="Google Shape;709;p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31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31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713" name="Google Shape;713;p3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1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717" name="Google Shape;717;p3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  <a:endParaRPr b="1">
              <a:solidFill>
                <a:srgbClr val="00CEF6"/>
              </a:solidFill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81" name="Google Shape;781;p39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 and colors: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download the fonts on this page: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3"/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/>
              </a:rPr>
              <a:t>https://www.fontsquirrel.com/fonts/source-sans-pro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Sky blue </a:t>
            </a:r>
            <a:r>
              <a:rPr lang="en" sz="1400" b="1" dirty="0">
                <a:solidFill>
                  <a:srgbClr val="00CEF6"/>
                </a:solidFill>
              </a:rPr>
              <a:t>#00cef6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Bright green </a:t>
            </a:r>
            <a:r>
              <a:rPr lang="en" sz="1400" b="1" dirty="0">
                <a:solidFill>
                  <a:srgbClr val="AFF000"/>
                </a:solidFill>
              </a:rPr>
              <a:t>#aff000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Blue  </a:t>
            </a:r>
            <a:r>
              <a:rPr lang="en" sz="1400" b="1" dirty="0">
                <a:solidFill>
                  <a:srgbClr val="3C78D8"/>
                </a:solidFill>
              </a:rPr>
              <a:t>#3c78d8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Dark blue  </a:t>
            </a:r>
            <a:r>
              <a:rPr lang="en" sz="1400" b="1" dirty="0">
                <a:solidFill>
                  <a:srgbClr val="28324A"/>
                </a:solidFill>
              </a:rPr>
              <a:t>#28324a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3" name="Google Shape;783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89" name="Google Shape;789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96" name="Google Shape;796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99" name="Google Shape;799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04" name="Google Shape;804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08" name="Google Shape;808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14" name="Google Shape;814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35" name="Google Shape;835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38" name="Google Shape;838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42" name="Google Shape;842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46" name="Google Shape;846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55" name="Google Shape;855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58" name="Google Shape;85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61" name="Google Shape;861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64" name="Google Shape;864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67" name="Google Shape;867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72" name="Google Shape;872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75" name="Google Shape;875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80" name="Google Shape;880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83" name="Google Shape;883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89" name="Google Shape;889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92" name="Google Shape;892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98" name="Google Shape;898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04" name="Google Shape;904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12" name="Google Shape;912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15" name="Google Shape;915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18" name="Google Shape;918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22" name="Google Shape;922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25" name="Google Shape;925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31" name="Google Shape;931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36" name="Google Shape;936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39" name="Google Shape;939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43" name="Google Shape;943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46" name="Google Shape;946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52" name="Google Shape;952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55" name="Google Shape;955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60" name="Google Shape;960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64" name="Google Shape;964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67" name="Google Shape;967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71" name="Google Shape;971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77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80" name="Google Shape;980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87" name="Google Shape;987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90" name="Google Shape;990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96" name="Google Shape;996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00" name="Google Shape;1000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07" name="Google Shape;1007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12" name="Google Shape;1012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6" name="Google Shape;1016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17" name="Google Shape;1017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23" name="Google Shape;1023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27" name="Google Shape;1027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31" name="Google Shape;1031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37" name="Google Shape;1037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43" name="Google Shape;1043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46" name="Google Shape;1046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54" name="Google Shape;1054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60" name="Google Shape;1060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62" name="Google Shape;1062;p40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3" name="Google Shape;1063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64" name="Google Shape;1064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4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68" name="Google Shape;106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0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2" name="Google Shape;107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27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  <p:sp>
        <p:nvSpPr>
          <p:cNvPr id="1080" name="Google Shape;1080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28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</a:t>
            </a:r>
            <a:endParaRPr sz="3200" dirty="0"/>
          </a:p>
        </p:txBody>
      </p:sp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76" y="1598184"/>
            <a:ext cx="1859901" cy="1788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06" y="1598183"/>
            <a:ext cx="1788554" cy="1788554"/>
          </a:xfrm>
          <a:prstGeom prst="rect">
            <a:avLst/>
          </a:prstGeom>
        </p:spPr>
      </p:pic>
      <p:sp>
        <p:nvSpPr>
          <p:cNvPr id="10" name="Google Shape;500;p18"/>
          <p:cNvSpPr txBox="1">
            <a:spLocks/>
          </p:cNvSpPr>
          <p:nvPr/>
        </p:nvSpPr>
        <p:spPr>
          <a:xfrm>
            <a:off x="2083353" y="3386739"/>
            <a:ext cx="2042488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000" dirty="0" smtClean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Long and boring documents</a:t>
            </a:r>
            <a:endParaRPr lang="en-US" sz="2000" dirty="0">
              <a:solidFill>
                <a:srgbClr val="28324A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1" name="Google Shape;500;p18"/>
          <p:cNvSpPr txBox="1">
            <a:spLocks/>
          </p:cNvSpPr>
          <p:nvPr/>
        </p:nvSpPr>
        <p:spPr>
          <a:xfrm>
            <a:off x="4814343" y="3386738"/>
            <a:ext cx="2042488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000" dirty="0" smtClean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Unsure what      to search</a:t>
            </a:r>
            <a:endParaRPr lang="en-US" sz="2000" dirty="0">
              <a:solidFill>
                <a:srgbClr val="28324A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SOLUTION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Search Engine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k</a:t>
            </a:r>
            <a:r>
              <a:rPr lang="en-US" dirty="0" smtClean="0"/>
              <a:t>nowledge </a:t>
            </a:r>
            <a:r>
              <a:rPr lang="en-US" dirty="0" smtClean="0"/>
              <a:t>p</a:t>
            </a:r>
            <a:r>
              <a:rPr lang="en-US" dirty="0" smtClean="0"/>
              <a:t>anel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Related terms</a:t>
            </a:r>
            <a:endParaRPr lang="en-US" dirty="0" smtClean="0"/>
          </a:p>
          <a:p>
            <a:pPr lvl="0">
              <a:spcBef>
                <a:spcPts val="0"/>
              </a:spcBef>
            </a:pPr>
            <a:r>
              <a:rPr lang="en-US" dirty="0" smtClean="0"/>
              <a:t>Recommendation based on profile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TECH STACK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32" y="1889226"/>
            <a:ext cx="2185941" cy="738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8" y="3424933"/>
            <a:ext cx="1717455" cy="686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0" y="3066216"/>
            <a:ext cx="1968503" cy="1202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0" y="1935045"/>
            <a:ext cx="1057017" cy="1057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08" y="1935045"/>
            <a:ext cx="812313" cy="1057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24" y="1984155"/>
            <a:ext cx="1087697" cy="1087697"/>
          </a:xfrm>
          <a:prstGeom prst="rect">
            <a:avLst/>
          </a:prstGeom>
        </p:spPr>
      </p:pic>
      <p:sp>
        <p:nvSpPr>
          <p:cNvPr id="12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70484" y="1309766"/>
            <a:ext cx="1379856" cy="675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 smtClean="0"/>
              <a:t>Front End</a:t>
            </a:r>
            <a:endParaRPr b="1" u="sng" dirty="0"/>
          </a:p>
        </p:txBody>
      </p:sp>
      <p:sp>
        <p:nvSpPr>
          <p:cNvPr id="13" name="Google Shape;500;p18"/>
          <p:cNvSpPr txBox="1">
            <a:spLocks/>
          </p:cNvSpPr>
          <p:nvPr/>
        </p:nvSpPr>
        <p:spPr>
          <a:xfrm>
            <a:off x="4012463" y="1309766"/>
            <a:ext cx="1280488" cy="6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b="1" u="sng" dirty="0" smtClean="0"/>
              <a:t>Back End</a:t>
            </a:r>
            <a:endParaRPr lang="en-SG" b="1" u="sng" dirty="0"/>
          </a:p>
        </p:txBody>
      </p:sp>
      <p:sp>
        <p:nvSpPr>
          <p:cNvPr id="14" name="Google Shape;500;p18"/>
          <p:cNvSpPr txBox="1">
            <a:spLocks/>
          </p:cNvSpPr>
          <p:nvPr/>
        </p:nvSpPr>
        <p:spPr>
          <a:xfrm>
            <a:off x="4002109" y="2881644"/>
            <a:ext cx="1280488" cy="6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b="1" u="sng" dirty="0" smtClean="0"/>
              <a:t>Database</a:t>
            </a:r>
            <a:endParaRPr lang="en-SG" b="1" u="sng" dirty="0"/>
          </a:p>
        </p:txBody>
      </p:sp>
      <p:sp>
        <p:nvSpPr>
          <p:cNvPr id="16" name="Google Shape;500;p18"/>
          <p:cNvSpPr txBox="1">
            <a:spLocks/>
          </p:cNvSpPr>
          <p:nvPr/>
        </p:nvSpPr>
        <p:spPr>
          <a:xfrm>
            <a:off x="6497129" y="1329846"/>
            <a:ext cx="1280488" cy="6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b="1" u="sng" dirty="0" smtClean="0"/>
              <a:t>Others</a:t>
            </a:r>
            <a:endParaRPr lang="en-SG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21" y="3183412"/>
            <a:ext cx="1859738" cy="74743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51873" y="1309766"/>
            <a:ext cx="2426677" cy="3067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3435635" y="1309766"/>
            <a:ext cx="2426677" cy="1492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ounded Rectangle 26"/>
          <p:cNvSpPr/>
          <p:nvPr/>
        </p:nvSpPr>
        <p:spPr>
          <a:xfrm>
            <a:off x="3429015" y="2883153"/>
            <a:ext cx="2426677" cy="14895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le 27"/>
          <p:cNvSpPr/>
          <p:nvPr/>
        </p:nvSpPr>
        <p:spPr>
          <a:xfrm>
            <a:off x="5924035" y="1309766"/>
            <a:ext cx="2426677" cy="3067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3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6831" y="1349925"/>
            <a:ext cx="4287751" cy="281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PROJECT ARCHITECTURE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Cloud 4"/>
          <p:cNvSpPr/>
          <p:nvPr/>
        </p:nvSpPr>
        <p:spPr>
          <a:xfrm>
            <a:off x="290964" y="674987"/>
            <a:ext cx="1676398" cy="8296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>
                <a:solidFill>
                  <a:schemeClr val="tx1"/>
                </a:solidFill>
              </a:rPr>
              <a:t>HR Policy Data</a:t>
            </a:r>
            <a:endParaRPr lang="en-SG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4" y="2151781"/>
            <a:ext cx="1859738" cy="747437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018442" y="1659412"/>
            <a:ext cx="230065" cy="49236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Arrow 10"/>
          <p:cNvSpPr/>
          <p:nvPr/>
        </p:nvSpPr>
        <p:spPr>
          <a:xfrm>
            <a:off x="2212166" y="2417225"/>
            <a:ext cx="493200" cy="230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233334" y="1582040"/>
            <a:ext cx="1216790" cy="492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600" dirty="0" smtClean="0"/>
              <a:t>S</a:t>
            </a:r>
            <a:r>
              <a:rPr lang="en" sz="1600" dirty="0" smtClean="0"/>
              <a:t>crape data</a:t>
            </a:r>
            <a:endParaRPr sz="16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878180" y="1890458"/>
            <a:ext cx="1308100" cy="1180526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48" y="2443592"/>
            <a:ext cx="985918" cy="394367"/>
          </a:xfrm>
          <a:prstGeom prst="rect">
            <a:avLst/>
          </a:prstGeom>
        </p:spPr>
      </p:pic>
      <p:sp>
        <p:nvSpPr>
          <p:cNvPr id="15" name="Google Shape;500;p18"/>
          <p:cNvSpPr txBox="1">
            <a:spLocks/>
          </p:cNvSpPr>
          <p:nvPr/>
        </p:nvSpPr>
        <p:spPr>
          <a:xfrm>
            <a:off x="1830004" y="2525499"/>
            <a:ext cx="1216790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600" dirty="0" smtClean="0"/>
              <a:t>Insert data</a:t>
            </a:r>
            <a:endParaRPr lang="en-SG" sz="1600" dirty="0"/>
          </a:p>
        </p:txBody>
      </p:sp>
      <p:sp>
        <p:nvSpPr>
          <p:cNvPr id="16" name="Google Shape;500;p18"/>
          <p:cNvSpPr txBox="1">
            <a:spLocks/>
          </p:cNvSpPr>
          <p:nvPr/>
        </p:nvSpPr>
        <p:spPr>
          <a:xfrm>
            <a:off x="5845519" y="3669322"/>
            <a:ext cx="1670374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600" dirty="0" smtClean="0"/>
              <a:t>Flask Framework</a:t>
            </a:r>
            <a:endParaRPr lang="en-SG" sz="1600" dirty="0"/>
          </a:p>
        </p:txBody>
      </p:sp>
      <p:sp>
        <p:nvSpPr>
          <p:cNvPr id="7" name="Left-Right Arrow 6"/>
          <p:cNvSpPr/>
          <p:nvPr/>
        </p:nvSpPr>
        <p:spPr>
          <a:xfrm>
            <a:off x="4295841" y="2410299"/>
            <a:ext cx="493200" cy="2304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Google Shape;500;p18"/>
          <p:cNvSpPr txBox="1">
            <a:spLocks/>
          </p:cNvSpPr>
          <p:nvPr/>
        </p:nvSpPr>
        <p:spPr>
          <a:xfrm>
            <a:off x="3993973" y="2538107"/>
            <a:ext cx="1193265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600" dirty="0" smtClean="0"/>
              <a:t>Retrieve data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2325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/>
          <p:nvPr/>
        </p:nvSpPr>
        <p:spPr>
          <a:xfrm>
            <a:off x="769116" y="1307246"/>
            <a:ext cx="4632560" cy="360650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55" y="1506038"/>
            <a:ext cx="4243515" cy="2695951"/>
          </a:xfrm>
          <a:prstGeom prst="rect">
            <a:avLst/>
          </a:prstGeom>
        </p:spPr>
      </p:pic>
      <p:sp>
        <p:nvSpPr>
          <p:cNvPr id="14" name="Google Shape;485;p16"/>
          <p:cNvSpPr txBox="1">
            <a:spLocks/>
          </p:cNvSpPr>
          <p:nvPr/>
        </p:nvSpPr>
        <p:spPr>
          <a:xfrm>
            <a:off x="5538354" y="3031150"/>
            <a:ext cx="19855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SG" sz="3600" dirty="0" smtClean="0">
                <a:solidFill>
                  <a:schemeClr val="bg1"/>
                </a:solidFill>
                <a:latin typeface="Oswald" panose="02000503000000000000" charset="0"/>
              </a:rPr>
              <a:t>Demo</a:t>
            </a:r>
            <a:endParaRPr lang="en-SG" sz="3600" dirty="0">
              <a:solidFill>
                <a:schemeClr val="bg1"/>
              </a:solidFill>
              <a:latin typeface="Oswald" panose="02000503000000000000" charset="0"/>
            </a:endParaRPr>
          </a:p>
        </p:txBody>
      </p:sp>
      <p:sp>
        <p:nvSpPr>
          <p:cNvPr id="15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 Algorithms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1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Afterthoughts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71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905</Words>
  <Application>Microsoft Office PowerPoint</Application>
  <PresentationFormat>On-screen Show (16:9)</PresentationFormat>
  <Paragraphs>178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Oswald</vt:lpstr>
      <vt:lpstr>Calibri</vt:lpstr>
      <vt:lpstr>Source Sans Pro</vt:lpstr>
      <vt:lpstr>Quince template</vt:lpstr>
      <vt:lpstr>Graph Based Search</vt:lpstr>
      <vt:lpstr>Introduction</vt:lpstr>
      <vt:lpstr>PROBLEM</vt:lpstr>
      <vt:lpstr>SOLUTION</vt:lpstr>
      <vt:lpstr>TECH STACK</vt:lpstr>
      <vt:lpstr>PROJECT ARCHITECTURE</vt:lpstr>
      <vt:lpstr>PowerPoint Presentation</vt:lpstr>
      <vt:lpstr>Program Algorithms</vt:lpstr>
      <vt:lpstr>Afterthoughts</vt:lpstr>
      <vt:lpstr>CHALLENGES FACED</vt:lpstr>
      <vt:lpstr>LEARNING POINTS</vt:lpstr>
      <vt:lpstr>FUTURE DEVELOPMENT</vt:lpstr>
      <vt:lpstr>THANK YOU!</vt:lpstr>
      <vt:lpstr>YOU CAN ALSO SPLIT YOUR CONTENT</vt:lpstr>
      <vt:lpstr>IN TWO OR THREE COLUMNS</vt:lpstr>
      <vt:lpstr>PowerPoint Presentation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89,526,124</vt:lpstr>
      <vt:lpstr>89,526,124$</vt:lpstr>
      <vt:lpstr>LET’S REVIEW SOME CONCEPTS</vt:lpstr>
      <vt:lpstr>PowerPoint Presentation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Based Search</dc:title>
  <cp:lastModifiedBy>Andy Ang</cp:lastModifiedBy>
  <cp:revision>28</cp:revision>
  <dcterms:modified xsi:type="dcterms:W3CDTF">2019-07-05T08:16:58Z</dcterms:modified>
</cp:coreProperties>
</file>