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313" r:id="rId28"/>
    <p:sldId id="312"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Oswald" panose="02000503000000000000"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6364" autoAdjust="0"/>
  </p:normalViewPr>
  <p:slideViewPr>
    <p:cSldViewPr snapToGrid="0">
      <p:cViewPr varScale="1">
        <p:scale>
          <a:sx n="84" d="100"/>
          <a:sy n="84"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a:t>
            </a:r>
            <a:r>
              <a:rPr lang="en-SG" baseline="0" dirty="0" smtClean="0"/>
              <a:t>which consists of </a:t>
            </a:r>
            <a:r>
              <a:rPr lang="en-SG" baseline="0" dirty="0" err="1" smtClean="0"/>
              <a:t>preprocessing</a:t>
            </a:r>
            <a:r>
              <a:rPr lang="en-SG" baseline="0" dirty="0" smtClean="0"/>
              <a:t>, </a:t>
            </a:r>
            <a:r>
              <a:rPr lang="en-SG" baseline="0" dirty="0" smtClean="0"/>
              <a:t>applying k-means </a:t>
            </a:r>
            <a:r>
              <a:rPr lang="en-SG" baseline="0" dirty="0" smtClean="0"/>
              <a:t>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will split a sentence </a:t>
            </a:r>
            <a:r>
              <a:rPr lang="en-US" dirty="0"/>
              <a:t>into a sequence of </a:t>
            </a:r>
            <a:r>
              <a:rPr lang="en-US" dirty="0" smtClean="0"/>
              <a:t>words. </a:t>
            </a:r>
            <a:r>
              <a:rPr lang="en-US" dirty="0" smtClean="0"/>
              <a:t>Next I will lower case every</a:t>
            </a:r>
            <a:r>
              <a:rPr lang="en-US" baseline="0" dirty="0" smtClean="0"/>
              <a:t> word to </a:t>
            </a:r>
            <a:r>
              <a:rPr lang="en-US" dirty="0" smtClean="0"/>
              <a:t>avoid </a:t>
            </a:r>
            <a:r>
              <a:rPr lang="en-US" dirty="0"/>
              <a:t>having multiple copies of the same words. And then removing punctuation and </a:t>
            </a:r>
            <a:r>
              <a:rPr lang="en-US" dirty="0" err="1"/>
              <a:t>stopwords</a:t>
            </a:r>
            <a:r>
              <a:rPr lang="en-US" dirty="0"/>
              <a:t>, as it doesn’t add any extra information while treating text data. After that I performed stemming, stemming </a:t>
            </a:r>
            <a:r>
              <a:rPr lang="en-US" dirty="0" smtClean="0"/>
              <a:t>is</a:t>
            </a:r>
            <a:r>
              <a:rPr lang="en-US" baseline="0" dirty="0" smtClean="0"/>
              <a:t> to convert the words into their root form</a:t>
            </a:r>
            <a:r>
              <a:rPr lang="en-US" dirty="0" smtClean="0"/>
              <a:t>. </a:t>
            </a:r>
            <a:r>
              <a:rPr lang="en-US" dirty="0"/>
              <a:t>For example, </a:t>
            </a:r>
            <a:r>
              <a:rPr lang="en-US" dirty="0" smtClean="0"/>
              <a:t>the word policies will become “policy” and the word “interesting” </a:t>
            </a:r>
            <a:r>
              <a:rPr lang="en-US" dirty="0"/>
              <a:t>would become interest. </a:t>
            </a:r>
            <a:r>
              <a:rPr lang="en-US" dirty="0" smtClean="0"/>
              <a:t>Next I will remove</a:t>
            </a:r>
            <a:r>
              <a:rPr lang="en-US" baseline="0" dirty="0" smtClean="0"/>
              <a:t> </a:t>
            </a:r>
            <a:r>
              <a:rPr lang="en-US" dirty="0" smtClean="0"/>
              <a:t>single </a:t>
            </a:r>
            <a:r>
              <a:rPr lang="en-US" dirty="0"/>
              <a:t>and double </a:t>
            </a:r>
            <a:r>
              <a:rPr lang="en-US" dirty="0" smtClean="0"/>
              <a:t>letters as these short words also doesn’t provide any extra information. Lastly</a:t>
            </a:r>
            <a:r>
              <a:rPr lang="en-US" baseline="0" dirty="0" smtClean="0"/>
              <a:t> I will perform </a:t>
            </a:r>
            <a:r>
              <a:rPr lang="en-US" dirty="0" smtClean="0"/>
              <a:t>TF-IDF, </a:t>
            </a:r>
            <a:r>
              <a:rPr lang="en-US" dirty="0"/>
              <a:t>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K-means algorithm, we will first have to select an initial cluster</a:t>
            </a:r>
            <a:r>
              <a:rPr lang="en-US" baseline="0" dirty="0" smtClean="0"/>
              <a:t> seeds and that would be the big blue and red dot on step 1. Next, we will assign the observations to the cluster whose mean is closest based on Euclidean distance. After that we will compute the new cluster centroids as we can see in step 2 where the big blue and red dot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line graph shown. Next I will l</a:t>
            </a:r>
            <a:r>
              <a:rPr lang="en-US" dirty="0" smtClean="0"/>
              <a:t>ook </a:t>
            </a:r>
            <a:r>
              <a:rPr lang="en-US" dirty="0" smtClean="0"/>
              <a:t>for an “elbow”, where SSE falls</a:t>
            </a:r>
            <a:r>
              <a:rPr lang="en-US" baseline="0" dirty="0" smtClean="0"/>
              <a:t> </a:t>
            </a:r>
            <a:r>
              <a:rPr lang="en-US" dirty="0" smtClean="0"/>
              <a:t>rapidly until the changes are small with increasing k</a:t>
            </a:r>
            <a:r>
              <a:rPr lang="en-US" dirty="0" smtClean="0"/>
              <a:t>.</a:t>
            </a:r>
            <a:r>
              <a:rPr lang="en-US" baseline="0" dirty="0" smtClean="0"/>
              <a:t> I will also visualize and interpret the clusters as clustering requires human intervention</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Next we will 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which I do not have from the dataset I was given. The purpose of classification is to classify new sample into known classes but what I am trying to do is to find </a:t>
            </a:r>
            <a:r>
              <a:rPr lang="en-US" dirty="0" smtClean="0"/>
              <a:t>information</a:t>
            </a:r>
            <a:r>
              <a:rPr lang="en-US" baseline="0" dirty="0" smtClean="0"/>
              <a:t> related</a:t>
            </a:r>
            <a:r>
              <a:rPr lang="en-US" dirty="0" smtClean="0"/>
              <a:t> to the search term. Hence,</a:t>
            </a:r>
            <a:r>
              <a:rPr lang="en-US" baseline="0" dirty="0" smtClean="0"/>
              <a:t> clustering will be more suitable for </a:t>
            </a:r>
            <a:r>
              <a:rPr lang="en-US" baseline="0" smtClean="0"/>
              <a:t>my project</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recommended policies </a:t>
            </a:r>
            <a:r>
              <a:rPr lang="en-SG" baseline="0" dirty="0" smtClean="0"/>
              <a:t>is created using collaborative filtering</a:t>
            </a:r>
            <a:r>
              <a:rPr lang="en-SG" dirty="0" smtClean="0"/>
              <a:t>.</a:t>
            </a:r>
            <a:r>
              <a:rPr lang="en-SG" baseline="0" dirty="0" smtClean="0"/>
              <a:t> So for example, Alice and Alex are similar users in terms of age and department. They both read the similar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which consists of preprocessing, cosine similarity, and applying k-nearest </a:t>
            </a:r>
            <a:r>
              <a:rPr lang="en-US" baseline="0" dirty="0" err="1" smtClean="0"/>
              <a:t>neighbours</a:t>
            </a:r>
            <a:r>
              <a:rPr lang="en-US" baseline="0" dirty="0" smtClean="0"/>
              <a:t> algorithm</a:t>
            </a: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smtClean="0"/>
              <a:t>NaN</a:t>
            </a:r>
            <a:r>
              <a:rPr lang="en-US" baseline="0" dirty="0" smtClean="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I will determine the K, which is the number of nearest </a:t>
            </a:r>
            <a:r>
              <a:rPr lang="en-US" baseline="0" dirty="0" err="1" smtClean="0"/>
              <a:t>neighbours</a:t>
            </a:r>
            <a:r>
              <a:rPr lang="en-US" baseline="0" dirty="0" smtClean="0"/>
              <a:t>. I will then calculate the distance between the query-instance and all other samples which we 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a:t>answer to the first question can be used to recommend you </a:t>
            </a:r>
            <a:r>
              <a:rPr lang="en-US" dirty="0" smtClean="0"/>
              <a:t>products that </a:t>
            </a:r>
            <a:r>
              <a:rPr lang="en-US" dirty="0"/>
              <a:t>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a:t>
            </a:r>
            <a:r>
              <a:rPr lang="en-US" dirty="0" smtClean="0"/>
              <a:t>systems. </a:t>
            </a:r>
            <a:r>
              <a:rPr lang="en-US" dirty="0"/>
              <a:t>In the meantime, association rules can recommend you products that you will very likely purchase based on a set of products that are currently in your basket. For example, </a:t>
            </a:r>
            <a:r>
              <a:rPr lang="en-US" dirty="0" smtClean="0"/>
              <a:t>those </a:t>
            </a:r>
            <a:r>
              <a:rPr lang="en-US" dirty="0"/>
              <a:t>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a:t>
            </a:r>
            <a:r>
              <a:rPr lang="en-US" baseline="0" dirty="0" smtClean="0"/>
              <a:t>categories and this is very confusing and messy, </a:t>
            </a:r>
            <a:r>
              <a:rPr lang="en-US" baseline="0" dirty="0" smtClean="0"/>
              <a:t>for example retirement consists of payout, which falls under the finance category while retirement tea ceremony falls under the welfare category. Hence, users may not be aware of what to search, resulting in not being able to find what they </a:t>
            </a:r>
            <a:r>
              <a:rPr lang="en-US" baseline="0" dirty="0" smtClean="0"/>
              <a:t>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a:t>
            </a:r>
            <a:r>
              <a:rPr lang="en-US" dirty="0" smtClean="0"/>
              <a:t>solution to </a:t>
            </a:r>
            <a:r>
              <a:rPr lang="en-US" dirty="0" smtClean="0"/>
              <a:t>this</a:t>
            </a:r>
            <a:r>
              <a:rPr lang="en-US" baseline="0" dirty="0" smtClean="0"/>
              <a:t> </a:t>
            </a:r>
            <a:r>
              <a:rPr lang="en-US" baseline="0" dirty="0" smtClean="0"/>
              <a:t>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a:t>
            </a:r>
            <a:r>
              <a:rPr lang="en-US" baseline="0" dirty="0" smtClean="0"/>
              <a:t>make r</a:t>
            </a:r>
            <a:r>
              <a:rPr lang="en-US" dirty="0" smtClean="0"/>
              <a:t>ecommendation</a:t>
            </a:r>
            <a:r>
              <a:rPr lang="en-US" baseline="0" dirty="0" smtClean="0"/>
              <a:t> 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a:t>
            </a:r>
            <a:r>
              <a:rPr lang="en-SG" baseline="0" dirty="0" smtClean="0"/>
              <a:t>my </a:t>
            </a:r>
            <a:r>
              <a:rPr lang="en-SG" baseline="0" dirty="0" smtClean="0"/>
              <a:t>project. I </a:t>
            </a:r>
            <a:r>
              <a:rPr lang="en-SG" dirty="0" smtClean="0"/>
              <a:t>used </a:t>
            </a:r>
            <a:r>
              <a:rPr lang="en-SG" dirty="0" smtClean="0"/>
              <a:t>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I have also used flask </a:t>
            </a:r>
            <a:r>
              <a:rPr lang="en-SG" dirty="0" smtClean="0"/>
              <a:t>for my server and </a:t>
            </a:r>
            <a:r>
              <a:rPr lang="en-SG" dirty="0" err="1"/>
              <a:t>scrapy</a:t>
            </a:r>
            <a:r>
              <a:rPr lang="en-SG" dirty="0"/>
              <a:t> for data </a:t>
            </a:r>
            <a:r>
              <a:rPr lang="en-SG" dirty="0" smtClean="0"/>
              <a:t>scraping. </a:t>
            </a:r>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Scrape</a:t>
            </a:r>
            <a:r>
              <a:rPr lang="en-SG" baseline="0" dirty="0" smtClean="0"/>
              <a:t> 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a:t>
            </a:r>
            <a:r>
              <a:rPr lang="en-SG" baseline="0" dirty="0" smtClean="0"/>
              <a:t>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a:t>
            </a:r>
            <a:r>
              <a:rPr lang="en-SG" baseline="0" dirty="0" smtClean="0"/>
              <a:t>have scraped</a:t>
            </a:r>
            <a:r>
              <a:rPr lang="en-SG" baseline="0" dirty="0" smtClean="0"/>
              <a:t>. </a:t>
            </a:r>
            <a:r>
              <a:rPr lang="en-SG" baseline="0" dirty="0"/>
              <a:t>All these data will then be inserted into </a:t>
            </a:r>
            <a:r>
              <a:rPr lang="en-SG" baseline="0" dirty="0" smtClean="0"/>
              <a:t>neo4j. </a:t>
            </a:r>
            <a:r>
              <a:rPr lang="en-SG" baseline="0" dirty="0"/>
              <a:t>After that I created the app using </a:t>
            </a:r>
            <a:r>
              <a:rPr lang="en-SG" baseline="0" dirty="0" smtClean="0"/>
              <a:t>flask,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 related topics in the knowledge panel</a:t>
            </a:r>
            <a:r>
              <a:rPr lang="en-SG" baseline="0" dirty="0" smtClean="0"/>
              <a:t> is created using d</a:t>
            </a:r>
            <a:r>
              <a:rPr lang="en-SG" dirty="0" smtClean="0"/>
              <a:t>ocument clustering.</a:t>
            </a:r>
            <a:r>
              <a:rPr lang="en-SG" baseline="0" dirty="0" smtClean="0"/>
              <a:t> This is a s</a:t>
            </a:r>
            <a:r>
              <a:rPr lang="en-SG" dirty="0" smtClean="0"/>
              <a:t>imple </a:t>
            </a:r>
            <a:r>
              <a:rPr lang="en-SG" dirty="0" smtClean="0"/>
              <a:t>visualisation to show what clustering does,</a:t>
            </a:r>
            <a:r>
              <a:rPr lang="en-SG" baseline="0" dirty="0" smtClean="0"/>
              <a:t> it is basically to group random points on a vector space together based on a certain similarity or </a:t>
            </a:r>
            <a:r>
              <a:rPr lang="en-SG" baseline="0" dirty="0" smtClean="0"/>
              <a:t>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20574"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27481"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endParaRPr lang="en-SG" sz="1600" b="1" dirty="0"/>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521024" y="281512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521024" y="281512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72940"/>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72940"/>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a:t>
            </a:r>
            <a:r>
              <a:rPr lang="en-SG" sz="1600" dirty="0" smtClean="0"/>
              <a:t>∗√5)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50"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endParaRPr sz="18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endParaRPr sz="18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endParaRPr sz="18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endParaRPr sz="18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endParaRPr sz="18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4976</TotalTime>
  <Words>2220</Words>
  <Application>Microsoft Office PowerPoint</Application>
  <PresentationFormat>On-screen Show (16:9)</PresentationFormat>
  <Paragraphs>292</Paragraphs>
  <Slides>31</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Cambria Math</vt:lpstr>
      <vt:lpstr>Arial</vt:lpstr>
      <vt:lpstr>Oswald</vt:lpstr>
      <vt:lpstr>Source Sans Pro</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309</cp:revision>
  <dcterms:modified xsi:type="dcterms:W3CDTF">2019-07-10T09:43:46Z</dcterms:modified>
</cp:coreProperties>
</file>