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5" r:id="rId8"/>
    <p:sldId id="273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94660"/>
  </p:normalViewPr>
  <p:slideViewPr>
    <p:cSldViewPr snapToGrid="0">
      <p:cViewPr>
        <p:scale>
          <a:sx n="75" d="100"/>
          <a:sy n="75" d="100"/>
        </p:scale>
        <p:origin x="29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D5017-9205-49F7-81B1-9AFE50D77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9C1B1-FF29-4DFB-8EDB-8CEFE12C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5E564-69A4-4C4A-8E5E-F04D749E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490CE-C25F-427C-9C2C-57CA43A3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F84C4-1B52-4440-992B-DACE040B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5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7DD8-A970-423C-A4C7-18510E59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A9F50E-1001-4931-9469-8D4B9BDEA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25602-F538-4FD6-BF3F-81C26EDD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3DC6E-D7B1-449C-957A-698B0C1F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CB71D-B579-475E-B890-B9E334CA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2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B36260-264C-4BEF-A6C5-14468EBB3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B46111-1DF1-4537-A4BC-0BB485EBC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69325-3545-4012-A3B5-F5DAB7D7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F03E6-8845-426A-A6C6-26904651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8BA37-1A1A-4A93-A967-681746AD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5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D78E2-1183-4B04-83C8-03C58A45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F1B19-E77F-4828-A9FB-78176EF2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D48AB-EFE9-48D7-BD53-89E27D18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DD0F4-2D02-4947-958E-197B2B0B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03C97-B8D8-4A66-8E8B-9204B161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C8BBA-7BB4-4286-ABC7-7D78C490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6839D-B022-4709-95F3-3E8CA34B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B1F08-1B64-471A-8A29-1184CFD6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1F404-1279-4184-94B9-4F4907F0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33AE7-34F6-401C-AD25-17A3E2A6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6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C3840-C79D-4355-B2FD-C77C3BD4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E9785-7D40-4E7E-8D05-CD466C0FB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B7F11-79EC-4740-84B9-CD5493B60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E39BF-5E6E-4746-97AC-35ABE32A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D9D22-806E-4317-BD9B-E0BAAE6A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8A4FB-995E-4EB1-85F3-CFF54D49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938DB-57B5-4281-BEB9-DBCAC3C7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604AC-43B5-4065-B860-4DB9EF95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7C932-0449-40AC-8F08-6EEDBA9E4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47DBB-54E2-4BFC-B25A-C3521C19A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276FB1-D249-437C-93DC-5991CF283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104E2D-5A17-464E-A992-5613C441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3699DF-628A-4A11-B192-81B57778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1A162F-D42C-4878-9286-C6340FA9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6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BCF45-1028-43F1-A741-DDE98DCB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1D9DE4-04D2-4847-A041-2AD18287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CB0E62-95E5-46AE-A6D5-A72B0E7E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35E8C-0883-4842-BB2B-1226BECA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9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4530AF-51F7-4B0F-B189-C4997F07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3F29C7-55DD-40F4-9C7C-55F08420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81A198-CD96-4C71-B617-C87A2E3A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1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11F7B-D720-4B0C-92C5-F3D6BA2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AC600-1A31-4675-ABA6-095D427C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529755-992F-495F-991C-2F50336F4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9CBE1-E184-44DC-BED3-2184F646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7E3D3-4439-4324-B8EF-0D6A9BC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07D99-ADE9-4033-BD34-CCDB6EA8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5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34AD4-D797-4895-8370-B9F0EDC4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8000E8-1DA4-416B-9E78-CABED27F3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2628E-6996-4A66-8DD0-43604DB6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67D3C-306A-488D-8891-617AC706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455B7-1A56-4A0E-BA9C-F7901787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B5C3D-BCBB-4E9D-8269-5AD52A2E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BE0EB2-47ED-4F65-BA2C-C208D05F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0BDE2-D6F9-4C61-BED6-A3D6CDA6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CFA83-6377-4100-A22E-19091433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924E-C4BB-419D-95A4-D8A7AE47FBF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AEA6A-EE9B-4D86-B931-FD45978CF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CF2D7-25AA-4E4C-88E5-29F8BC4ED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4BB1-5243-483A-98A2-D4879E356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-truc/glm/releases/tag/0.9.8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2D952E-CB7A-43E2-8C48-5D12E55AE3A5}"/>
              </a:ext>
            </a:extLst>
          </p:cNvPr>
          <p:cNvSpPr txBox="1"/>
          <p:nvPr/>
        </p:nvSpPr>
        <p:spPr>
          <a:xfrm>
            <a:off x="1463038" y="2686929"/>
            <a:ext cx="8904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Lab 2</a:t>
            </a:r>
            <a:endParaRPr lang="zh-CN" alt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0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D73540-BE79-46C9-A871-FD6EC542FE45}"/>
              </a:ext>
            </a:extLst>
          </p:cNvPr>
          <p:cNvSpPr txBox="1"/>
          <p:nvPr/>
        </p:nvSpPr>
        <p:spPr>
          <a:xfrm>
            <a:off x="1128712" y="1321666"/>
            <a:ext cx="84429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Download </a:t>
            </a:r>
            <a:r>
              <a:rPr lang="en-US" altLang="zh-CN" sz="2400" b="1" dirty="0" err="1"/>
              <a:t>glm</a:t>
            </a:r>
            <a:endParaRPr lang="en-US" altLang="zh-CN" sz="2400" b="1" dirty="0"/>
          </a:p>
          <a:p>
            <a:r>
              <a:rPr lang="en-US" altLang="zh-CN" dirty="0">
                <a:hlinkClick r:id="rId2"/>
              </a:rPr>
              <a:t>https://github.com/g-truc/glm/releases/tag/0.9.8.0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Compile </a:t>
            </a:r>
            <a:r>
              <a:rPr lang="en-US" altLang="zh-CN" sz="2400" b="1" dirty="0" err="1"/>
              <a:t>glm</a:t>
            </a:r>
            <a:r>
              <a:rPr lang="en-US" altLang="zh-CN" sz="2400" b="1" dirty="0"/>
              <a:t> </a:t>
            </a:r>
          </a:p>
          <a:p>
            <a:r>
              <a:rPr lang="en-US" altLang="zh-CN" dirty="0"/>
              <a:t>Project </a:t>
            </a:r>
            <a:r>
              <a:rPr lang="en-US" altLang="zh-CN" dirty="0">
                <a:sym typeface="Wingdings" panose="05000000000000000000" pitchFamily="2" charset="2"/>
              </a:rPr>
              <a:t> properties</a:t>
            </a:r>
          </a:p>
          <a:p>
            <a:r>
              <a:rPr lang="en-US" altLang="zh-CN" dirty="0"/>
              <a:t>General </a:t>
            </a:r>
            <a:r>
              <a:rPr lang="en-US" altLang="zh-CN" dirty="0">
                <a:sym typeface="Wingdings" panose="05000000000000000000" pitchFamily="2" charset="2"/>
              </a:rPr>
              <a:t> additional include directions  add </a:t>
            </a:r>
            <a:r>
              <a:rPr lang="en-US" altLang="zh-CN" dirty="0" err="1">
                <a:sym typeface="Wingdings" panose="05000000000000000000" pitchFamily="2" charset="2"/>
              </a:rPr>
              <a:t>glm</a:t>
            </a:r>
            <a:r>
              <a:rPr lang="en-US" altLang="zh-CN" dirty="0">
                <a:sym typeface="Wingdings" panose="05000000000000000000" pitchFamily="2" charset="2"/>
              </a:rPr>
              <a:t> folder  add header in project 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BE2DFA6-86E6-422D-B4B4-F5D7E679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74" y="3961227"/>
            <a:ext cx="42242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//glm #include &lt;glm/glm.hpp&gt;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#include &lt;glm/gtc/matrix_trnsform.hpp&gt;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#include &lt;glm/gtc/type_ptr.hpp&gt;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3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1E0302-36D8-43A8-AF2B-746F6B2D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21" y="768494"/>
            <a:ext cx="3323809" cy="3714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A7047F-A715-4AD2-B06C-E8BE65D1D4F1}"/>
              </a:ext>
            </a:extLst>
          </p:cNvPr>
          <p:cNvSpPr txBox="1"/>
          <p:nvPr/>
        </p:nvSpPr>
        <p:spPr>
          <a:xfrm>
            <a:off x="633621" y="341078"/>
            <a:ext cx="428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95BDE1-F42D-4068-8AB3-F986E0666AA0}"/>
              </a:ext>
            </a:extLst>
          </p:cNvPr>
          <p:cNvSpPr txBox="1"/>
          <p:nvPr/>
        </p:nvSpPr>
        <p:spPr>
          <a:xfrm>
            <a:off x="633621" y="1321035"/>
            <a:ext cx="428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rotation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367D2B-C998-4CB4-A44D-4B8125F5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1" y="1871479"/>
            <a:ext cx="6590476" cy="295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4D1766-38A2-4873-9EFD-05E82928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21" y="2832168"/>
            <a:ext cx="4685714" cy="3333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D1398EC-C590-4481-A50D-7FDE827C5DDE}"/>
              </a:ext>
            </a:extLst>
          </p:cNvPr>
          <p:cNvSpPr/>
          <p:nvPr/>
        </p:nvSpPr>
        <p:spPr>
          <a:xfrm>
            <a:off x="633621" y="2396228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scaling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EDECE0-F723-4C80-B8E0-BE6EDDF2A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21" y="4002791"/>
            <a:ext cx="5276190" cy="2761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00C9F91-6D7A-405A-A72E-1D659ABF0715}"/>
              </a:ext>
            </a:extLst>
          </p:cNvPr>
          <p:cNvSpPr/>
          <p:nvPr/>
        </p:nvSpPr>
        <p:spPr>
          <a:xfrm>
            <a:off x="633621" y="339948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126818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CCA4D089-1726-425A-8549-0913D653B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46" y="837428"/>
            <a:ext cx="238719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GLfloat mat4[4][4] = 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{1.0f,0.0f,0.0f,0.0f},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{0.0f,1.0f,0.0f,0.0f},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{0.0f,0.0f,1.0f,0.0f},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{0.0f,0.0f,0.0f,1.0f}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53669C-0ECB-4CCE-B86F-D0876649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74" y="3219063"/>
            <a:ext cx="19768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GLfloat vec3[] = 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//x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//z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0.5f,0.5f,1.0f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B92BC68-38C7-43D3-972B-BC0B49938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74" y="4842704"/>
            <a:ext cx="104796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scaleMat4(GLfloat dst[4][4],GLfloat src[4][4],GLfloat* vec){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dst[0][0] = src[0][0] * vec[0];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dst[1][1] = src[1][1] * vec[1];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dst[2][2] = src[2][2] * vec[3];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dst[3][3] = src[3][3];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7650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25E8EC5-E455-4DED-81C0-D1149579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692949"/>
            <a:ext cx="915874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rotationZ(GLfloat dst[4][4],GLfloat src[4][4],double degree){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angle = PI * degree / 180.0;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dst[0][0] = src[0][0]*cos(angle) - src[1][0]*sin(angle);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dst[0][1] = src[0][1]*cos(angle) - src[1][1]*sin(angle);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dst[0][2] = src[0][2]*cos(angle) - src[1][2]*sin(angle);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dst[0][3] = src[0][3]*cos(angle) - src[1][3]*sin(angle);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dst[1][0] = src[0][0]*sin(angle) + src[1][0]*cos(angle);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dst[1][1] = src[0][1]*sin(angle) + src[1][1]*cos(angle);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dst[1][2] = src[0][2]*sin(angle) + src[1][2]*cos(angle);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dst[1][3] = src[0][3]*sin(angle) + src[1][3]*cos(angle);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dst[2][0] = src[2][0];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dst[2][1] = src[2][1];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dst[2][2] = src[2][2];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dst[2][3] = src[2][3];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dst[3][0] = src[3][0];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dst[3][1] = src[3][1];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dst[3][2] = src[3][2];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dst[3][3] = src[3][3]; } </a:t>
            </a:r>
          </a:p>
        </p:txBody>
      </p:sp>
    </p:spTree>
    <p:extLst>
      <p:ext uri="{BB962C8B-B14F-4D97-AF65-F5344CB8AC3E}">
        <p14:creationId xmlns:p14="http://schemas.microsoft.com/office/powerpoint/2010/main" val="57385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8F84F6EC-D593-4C0B-AFCC-F6DFBFE3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3086131"/>
            <a:ext cx="110105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scaleMat4(result,mat4, vec3);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rotationZ(dst,result,90.0);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GLuint transformLoc = glGetUniformLocation(shader-&gt;ID,"transform"); glUniformMatrix4fv(transformLoc,1,GL_FALSE,&amp;dst[0][0]); </a:t>
            </a:r>
          </a:p>
        </p:txBody>
      </p:sp>
    </p:spTree>
    <p:extLst>
      <p:ext uri="{BB962C8B-B14F-4D97-AF65-F5344CB8AC3E}">
        <p14:creationId xmlns:p14="http://schemas.microsoft.com/office/powerpoint/2010/main" val="317851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4D2FD-A10F-481D-98D1-06CDE58F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35FE24-3A01-464E-8626-87132479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every type of geometric operation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82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E9CACF2-6E23-4A44-B253-D42A5717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02" y="119185"/>
            <a:ext cx="5019048" cy="10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F46656-B954-43DD-962C-CF8AD4F72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02" y="1043248"/>
            <a:ext cx="8666667" cy="7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3C1D47-E59F-42C3-9222-4F2D125C3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9" y="1833729"/>
            <a:ext cx="7447619" cy="24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1686FB-52B6-4496-8DBA-BE4C3B745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02" y="4314741"/>
            <a:ext cx="8247619" cy="13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EF46EA-FC4C-4193-AF9F-53E4D3889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78" y="5634929"/>
            <a:ext cx="8847619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A47FA-79A0-4A28-8485-F85D52F1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85D5D-4E4E-410F-9AF4-0DA16FC4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Try to draw 2 triangles next to each other using </a:t>
            </a:r>
            <a:r>
              <a:rPr lang="en-US" altLang="zh-CN" dirty="0" err="1"/>
              <a:t>glDrawArrays</a:t>
            </a:r>
            <a:r>
              <a:rPr lang="en-US" altLang="zh-CN" dirty="0"/>
              <a:t> by adding more vertices to your data </a:t>
            </a:r>
          </a:p>
          <a:p>
            <a:endParaRPr lang="zh-CN" altLang="en-US" dirty="0"/>
          </a:p>
          <a:p>
            <a:r>
              <a:rPr lang="en-US" altLang="zh-CN" dirty="0"/>
              <a:t>Create two shader programs where the second program uses a different fragment shader that outputs some colors; draw both triangles again where one outputs some colors </a:t>
            </a:r>
          </a:p>
          <a:p>
            <a:endParaRPr lang="zh-CN" altLang="en-US" dirty="0"/>
          </a:p>
          <a:p>
            <a:r>
              <a:rPr lang="en-US" altLang="zh-CN" dirty="0"/>
              <a:t>Draw a cube with color</a:t>
            </a:r>
          </a:p>
        </p:txBody>
      </p:sp>
    </p:spTree>
    <p:extLst>
      <p:ext uri="{BB962C8B-B14F-4D97-AF65-F5344CB8AC3E}">
        <p14:creationId xmlns:p14="http://schemas.microsoft.com/office/powerpoint/2010/main" val="174017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6573</TotalTime>
  <Words>785</Words>
  <Application>Microsoft Office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assignments</vt:lpstr>
      <vt:lpstr>PowerPoint 演示文稿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zheng</dc:creator>
  <cp:lastModifiedBy>xin zheng</cp:lastModifiedBy>
  <cp:revision>69</cp:revision>
  <dcterms:created xsi:type="dcterms:W3CDTF">2020-02-09T12:59:36Z</dcterms:created>
  <dcterms:modified xsi:type="dcterms:W3CDTF">2020-02-25T11:09:41Z</dcterms:modified>
</cp:coreProperties>
</file>