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62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82CF-90C5-47F1-9A10-7C9E0FBCD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5DD62E-13B9-461F-9BE4-FF4351A27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EB3A3-B413-4542-8FB0-BAFCF244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FAD29-6C08-426E-A5D4-72E681B1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08149-9304-4BB9-9019-55385CB5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6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452EE-575C-4CBA-A924-06AAD133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4CD68-0A5D-409E-B2E2-4129F318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16D3C-AE01-4CEB-86CC-BB10D2AC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A1C1-B449-41DA-8881-E6C5DDAF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B935B-78AA-4E4F-B97E-8DDC520F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4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0059FE-D8A9-4171-A16B-CFEAA750B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0EA4C-4F84-4562-B884-DA29ED8E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794A6-5C58-4D98-B03E-AD08F944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4B80A-0747-4706-BD52-D3C9F4FF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A132-7E45-46C2-9AD3-F9875F50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9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B9A35-6A11-4A7D-A9B9-D59D57D4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723C3-2434-4B91-A321-6C8E5D6A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A3E8C-50BF-4C1C-AA84-6AF728BC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3CAD3-1284-40AC-BAF2-2CDE8A41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C0A46-A3A2-41FC-A955-BDC27063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4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9EAB8-2318-4912-B218-40529C1F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BD419-A81D-4AD4-9346-80BB9579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E15D-64A0-4790-8FE5-D2056A04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09935-F7F0-4439-9E5B-A314AD9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2F236-5511-4B24-9CB9-D5899E5D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5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18144-4888-4767-979F-49AD2C5D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AD2C5-8819-4F26-A548-54AEFD25F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0DA991-EE47-4014-BAC6-6A5826F4D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3D29C0-2E9D-41D7-939C-8A87BF3F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CDFBE-23C8-4F6D-A248-DC7A0EBF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7B14C-67FC-4ADA-B390-26C6F5EF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7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ACB4-D885-499A-AAE7-39D51D74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84B95-EDB2-40FD-8730-88B4EFA7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A6421-03DE-42BD-96DA-8C467AF1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CC741-99A2-436B-9F0D-5813C521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2FAF8-DD5A-42B3-97D5-B24D7CD44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263395-C087-497B-9A95-FB1C2F54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AB425D-BFC5-428B-B16F-3A707EEC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FB5C3-955F-4767-AB24-31B059E9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F2808-0A49-4601-BAA9-1C23583E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9B5DC3-A966-423A-A7A9-E9508C10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A9E766-012A-4524-AD11-BD32B027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42F863-3209-4F2A-9AFF-20AA06E6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7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3DC9A1-8E38-4D2E-BAAE-881842A2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01C6E-C64C-44CD-9A2C-17ED553C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44049-C476-4259-A193-794D5C2D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4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0B1CF-7533-46E3-874B-B6D1C61B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27F-AB1B-4771-BD1B-06ABB1BA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17E74-BF94-44E8-B745-3B8DA0F63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5EACF-CA39-47EC-BA04-7D5587D1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4AAF8-EF3C-4D20-A6A9-EA2C9D1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63AF8-0D73-438D-BDA7-ABBB896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3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E7EA3-BC36-44FE-AF64-4233B462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930242-6429-4C44-9FDA-6CB5FCAE0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F794D-A604-4BDD-B709-6FA5E3D8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259F-B565-471B-B0D2-CD7890B7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7B052-C5B6-4A59-8708-7E46E59B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14DA6-9ACF-4E9F-A4C5-ABC1E7A3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9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6CBA92-7BC4-4DFB-AB6A-E8D276C5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BF61C7-9CE4-481F-B10B-C5DD322D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853A0-C937-47FC-90C3-0D7CC37F7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ABA9-064B-4469-8EE7-8406C107C3A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18224-8125-4D0A-88C4-D7D4D7F77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224FC-FBE1-4548-82DC-FF559898D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201B-473D-4384-A071-6185C5327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57E8E4-8702-4285-9A6D-A42BF898450D}"/>
              </a:ext>
            </a:extLst>
          </p:cNvPr>
          <p:cNvSpPr/>
          <p:nvPr/>
        </p:nvSpPr>
        <p:spPr>
          <a:xfrm>
            <a:off x="482600" y="52683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600" dirty="0"/>
          </a:p>
          <a:p>
            <a:r>
              <a:rPr lang="en-US" altLang="zh-CN" sz="1600" dirty="0"/>
              <a:t>class Point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public:</a:t>
            </a:r>
          </a:p>
          <a:p>
            <a:r>
              <a:rPr lang="en-US" altLang="zh-CN" sz="1600" dirty="0"/>
              <a:t>    int x, y;</a:t>
            </a:r>
          </a:p>
          <a:p>
            <a:r>
              <a:rPr lang="en-US" altLang="zh-CN" sz="1600" dirty="0"/>
              <a:t>    void </a:t>
            </a:r>
            <a:r>
              <a:rPr lang="en-US" altLang="zh-CN" sz="1600" dirty="0" err="1"/>
              <a:t>setxy</a:t>
            </a:r>
            <a:r>
              <a:rPr lang="en-US" altLang="zh-CN" sz="1600" dirty="0"/>
              <a:t>(int _x, int _y) {</a:t>
            </a:r>
          </a:p>
          <a:p>
            <a:r>
              <a:rPr lang="en-US" altLang="zh-CN" sz="1600" dirty="0"/>
              <a:t>        x = _x;</a:t>
            </a:r>
          </a:p>
          <a:p>
            <a:r>
              <a:rPr lang="en-US" altLang="zh-CN" sz="1600" dirty="0"/>
              <a:t>        y = _y;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};</a:t>
            </a:r>
          </a:p>
          <a:p>
            <a:endParaRPr lang="en-US" altLang="zh-CN" sz="1600" dirty="0"/>
          </a:p>
          <a:p>
            <a:r>
              <a:rPr lang="en-US" altLang="zh-CN" sz="1600" dirty="0"/>
              <a:t>static int POINTSNUM = 0;</a:t>
            </a:r>
          </a:p>
          <a:p>
            <a:endParaRPr lang="en-US" altLang="zh-CN" sz="1600" dirty="0"/>
          </a:p>
          <a:p>
            <a:r>
              <a:rPr lang="en-US" altLang="zh-CN" sz="1600" dirty="0"/>
              <a:t>static Point points[4];</a:t>
            </a:r>
          </a:p>
          <a:p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(void)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glClearColor</a:t>
            </a:r>
            <a:r>
              <a:rPr lang="en-US" altLang="zh-CN" sz="1600" dirty="0"/>
              <a:t>(1.0, 1.0, 1.0, 0); 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glColor3f(0.0,0.0,0.0); 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glPointSize</a:t>
            </a:r>
            <a:r>
              <a:rPr lang="en-US" altLang="zh-CN" sz="1600" dirty="0"/>
              <a:t>(2.0);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glMatrixMode</a:t>
            </a:r>
            <a:r>
              <a:rPr lang="en-US" altLang="zh-CN" sz="1600" dirty="0"/>
              <a:t>(GL_PROJECTION); 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glLoadIdentity</a:t>
            </a:r>
            <a:r>
              <a:rPr lang="en-US" altLang="zh-CN" sz="1600" dirty="0"/>
              <a:t>(); </a:t>
            </a:r>
          </a:p>
          <a:p>
            <a:r>
              <a:rPr lang="en-US" altLang="zh-CN" sz="1600" dirty="0"/>
              <a:t>    gluOrtho2D(0.0,600.0,0.0,480.0); </a:t>
            </a:r>
            <a:endParaRPr lang="zh-CN" altLang="en-US" sz="1600" dirty="0"/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22B26B-75D0-45E1-93E2-41A5BBA512DA}"/>
              </a:ext>
            </a:extLst>
          </p:cNvPr>
          <p:cNvSpPr/>
          <p:nvPr/>
        </p:nvSpPr>
        <p:spPr>
          <a:xfrm>
            <a:off x="4324350" y="1454906"/>
            <a:ext cx="65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Point </a:t>
            </a:r>
            <a:r>
              <a:rPr lang="en-US" altLang="zh-CN" dirty="0" err="1"/>
              <a:t>setBezier</a:t>
            </a:r>
            <a:r>
              <a:rPr lang="en-US" altLang="zh-CN" dirty="0"/>
              <a:t>(Point p1, Point p2, Point p3, Point p4,double t) {</a:t>
            </a:r>
          </a:p>
          <a:p>
            <a:r>
              <a:rPr lang="en-US" altLang="zh-CN" dirty="0"/>
              <a:t>    Point p;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(1-t)^3*P0 + 3t(1-t)^2*P1 + 3t^2(1-t)*P2 + t^3*P3</a:t>
            </a:r>
            <a:endParaRPr lang="en-US" altLang="zh-CN" dirty="0"/>
          </a:p>
          <a:p>
            <a:r>
              <a:rPr lang="en-US" altLang="zh-CN" dirty="0"/>
              <a:t>    double a1 = pow((1 - t), 3);</a:t>
            </a:r>
          </a:p>
          <a:p>
            <a:r>
              <a:rPr lang="en-US" altLang="zh-CN" dirty="0"/>
              <a:t>    double a2 = pow((1 - t), 2) * 3 * t;</a:t>
            </a:r>
          </a:p>
          <a:p>
            <a:r>
              <a:rPr lang="en-US" altLang="zh-CN" dirty="0"/>
              <a:t>    double a3 = 3 * t*t*(1 - t);</a:t>
            </a:r>
          </a:p>
          <a:p>
            <a:r>
              <a:rPr lang="en-US" altLang="zh-CN" dirty="0"/>
              <a:t>    double a4 = t*t*t;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p.x</a:t>
            </a:r>
            <a:r>
              <a:rPr lang="en-US" altLang="zh-CN" dirty="0"/>
              <a:t> = a1*p1.x + a2*p2.x + a3*p3.x + a4*p4.x;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p.y</a:t>
            </a:r>
            <a:r>
              <a:rPr lang="en-US" altLang="zh-CN" dirty="0"/>
              <a:t> = a1*p1.y + a2*p2.y + a3*p3.y + a4*p4.y;</a:t>
            </a:r>
          </a:p>
          <a:p>
            <a:r>
              <a:rPr lang="en-US" altLang="zh-CN" dirty="0"/>
              <a:t>    return p;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97B25E-BEE0-4A87-894A-4FA8669BDE5C}"/>
              </a:ext>
            </a:extLst>
          </p:cNvPr>
          <p:cNvSpPr txBox="1"/>
          <p:nvPr/>
        </p:nvSpPr>
        <p:spPr>
          <a:xfrm>
            <a:off x="2095500" y="83306"/>
            <a:ext cx="773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 "/>
              </a:rPr>
              <a:t>The implementation of Bezier curve drawing</a:t>
            </a:r>
            <a:endParaRPr lang="zh-CN" altLang="en-US" sz="2800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27354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C663BE-F12E-4F99-A189-BFD4BB8C3872}"/>
              </a:ext>
            </a:extLst>
          </p:cNvPr>
          <p:cNvSpPr txBox="1"/>
          <p:nvPr/>
        </p:nvSpPr>
        <p:spPr>
          <a:xfrm>
            <a:off x="7658100" y="6502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 "/>
              </a:rPr>
              <a:t>The implementation of sphere drawing</a:t>
            </a:r>
            <a:endParaRPr lang="zh-CN" altLang="en-US" sz="2800" b="1" dirty="0">
              <a:latin typeface="Arial 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606DED-FAC5-45A7-9A19-D8DDF16B48B7}"/>
              </a:ext>
            </a:extLst>
          </p:cNvPr>
          <p:cNvSpPr txBox="1"/>
          <p:nvPr/>
        </p:nvSpPr>
        <p:spPr>
          <a:xfrm>
            <a:off x="475290" y="-60960"/>
            <a:ext cx="84553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RenderScene</a:t>
            </a:r>
            <a:r>
              <a:rPr lang="en-US" altLang="zh-CN" dirty="0"/>
              <a:t>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GLUquadricObi</a:t>
            </a:r>
            <a:r>
              <a:rPr lang="en-US" altLang="zh-CN" dirty="0"/>
              <a:t> *</a:t>
            </a:r>
            <a:r>
              <a:rPr lang="en-US" altLang="zh-CN" dirty="0" err="1"/>
              <a:t>pObj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glClear</a:t>
            </a:r>
            <a:r>
              <a:rPr lang="en-US" altLang="zh-CN" dirty="0"/>
              <a:t>(GL COLOR BUFFER BIT | GL_DEPTH_BUFFER_BIT);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glPushMatrix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glTranslatef</a:t>
            </a:r>
            <a:r>
              <a:rPr lang="en-US" altLang="zh-CN" dirty="0"/>
              <a:t>(0.0f, -1.0f, -5.0f)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glRotatef</a:t>
            </a:r>
            <a:r>
              <a:rPr lang="en-US" altLang="zh-CN" dirty="0"/>
              <a:t>(</a:t>
            </a:r>
            <a:r>
              <a:rPr lang="en-US" altLang="zh-CN" dirty="0" err="1"/>
              <a:t>xRot</a:t>
            </a:r>
            <a:r>
              <a:rPr lang="en-US" altLang="zh-CN" dirty="0"/>
              <a:t>, 1.0f, 0.0f, 0.0f);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glRotatef</a:t>
            </a:r>
            <a:r>
              <a:rPr lang="en-US" altLang="zh-CN" dirty="0"/>
              <a:t>(</a:t>
            </a:r>
            <a:r>
              <a:rPr lang="en-US" altLang="zh-CN" dirty="0" err="1"/>
              <a:t>yBot</a:t>
            </a:r>
            <a:r>
              <a:rPr lang="en-US" altLang="zh-CN" dirty="0"/>
              <a:t>, 0.0f, 1.0f, 0.0f);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pObj</a:t>
            </a:r>
            <a:r>
              <a:rPr lang="en-US" altLang="zh-CN" dirty="0"/>
              <a:t> = </a:t>
            </a:r>
            <a:r>
              <a:rPr lang="en-US" altLang="zh-CN" dirty="0" err="1"/>
              <a:t>glutNewQuadric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gluQuadricNormals</a:t>
            </a:r>
            <a:r>
              <a:rPr lang="en-US" altLang="zh-CN" dirty="0"/>
              <a:t>(</a:t>
            </a:r>
            <a:r>
              <a:rPr lang="en-US" altLang="zh-CN" dirty="0" err="1"/>
              <a:t>pObj,GLU</a:t>
            </a:r>
            <a:r>
              <a:rPr lang="en-US" altLang="zh-CN" dirty="0"/>
              <a:t> SMOOTH);</a:t>
            </a:r>
          </a:p>
          <a:p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glPushMatrix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glColor3f(1.0f, 1.0f, 1.0f);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glTranslate</a:t>
            </a:r>
            <a:r>
              <a:rPr lang="en-US" altLang="zh-CN" dirty="0"/>
              <a:t>(0.0f, 1.0f, 0.0f);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gluSphere</a:t>
            </a:r>
            <a:r>
              <a:rPr lang="en-US" altLang="zh-CN" dirty="0"/>
              <a:t>(</a:t>
            </a:r>
            <a:r>
              <a:rPr lang="en-US" altLang="zh-CN" dirty="0" err="1"/>
              <a:t>pObj</a:t>
            </a:r>
            <a:r>
              <a:rPr lang="en-US" altLang="zh-CN" dirty="0"/>
              <a:t>, .3f, 26, 13);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glPopMatrix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glPushMatrix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glColor3f(1.0f, 0.0f, 0.0f);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glTranslate</a:t>
            </a:r>
            <a:r>
              <a:rPr lang="en-US" altLang="zh-CN" dirty="0"/>
              <a:t>(0.0f, 0.0f, 0.0f);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gluSphere</a:t>
            </a:r>
            <a:r>
              <a:rPr lang="en-US" altLang="zh-CN" dirty="0"/>
              <a:t>(</a:t>
            </a:r>
            <a:r>
              <a:rPr lang="en-US" altLang="zh-CN" dirty="0" err="1"/>
              <a:t>pObj</a:t>
            </a:r>
            <a:r>
              <a:rPr lang="en-US" altLang="zh-CN" dirty="0"/>
              <a:t>, .5f, 26, 13);</a:t>
            </a:r>
          </a:p>
          <a:p>
            <a:r>
              <a:rPr lang="en-US" altLang="zh-CN" dirty="0"/>
              <a:t>	 </a:t>
            </a:r>
            <a:r>
              <a:rPr lang="en-US" altLang="zh-CN" dirty="0" err="1"/>
              <a:t>glPopMatrix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glPopMatrix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glutSwapBuffers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0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48422A-EB53-468C-974E-805401D5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83" y="264329"/>
            <a:ext cx="6429765" cy="17843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30369A6-B8AD-42C5-A218-C0C822D37AE8}"/>
              </a:ext>
            </a:extLst>
          </p:cNvPr>
          <p:cNvSpPr/>
          <p:nvPr/>
        </p:nvSpPr>
        <p:spPr>
          <a:xfrm>
            <a:off x="1416148" y="204866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FOR VISUALIZATION virtual void Spline::Paint(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ArgParser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// FOR CONVERTING BETWEEN SPLINE TYPES virtual void Spline::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OutputBezier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 *file); virtual void Spline::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OutputBSpline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 *file); // FOR CONTROL POINT PICKING virtual int Spline::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getNumVertices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virtual Vec3f Spline::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getVertex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// FOR EDITING OPERATIONS virtual void Spline::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moveControlPoint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selectedPoint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float x, float y); virtual void Spline::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addControlPoint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selectedPoint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float x, float y); virtual void Spline::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deleteControlPoint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selectedPoint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// FOR GENERATING TRIANGLES virtual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TriangleMesh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Spline::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OutputTriangles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ArgParser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D992F5-B273-4383-A3B2-979FA876AE95}"/>
              </a:ext>
            </a:extLst>
          </p:cNvPr>
          <p:cNvSpPr/>
          <p:nvPr/>
        </p:nvSpPr>
        <p:spPr>
          <a:xfrm>
            <a:off x="7315200" y="4706035"/>
            <a:ext cx="466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http://groups.csail.mit.edu/graphics/classes/6.837/F04/assignments/assignment8/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47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F917726-6117-4AA1-827B-D6DF421A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62" y="421254"/>
            <a:ext cx="10326778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moveControlPoint(...)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addControlPoint(...)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deleteControlPoint(...)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 to complete the curve editing implementation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SurfaceOfRevolution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 4x4 Bezier Patch with 16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collection of polygons that can be rendered in your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raytracer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some temporarily empty procedures in your Spline class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Paint(ArgParser*)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for the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Curve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classes.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conversion between </a:t>
            </a:r>
            <a:r>
              <a:rPr lang="en-US" altLang="zh-CN" dirty="0"/>
              <a:t>Bezier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/>
              <a:t>BSplines</a:t>
            </a:r>
            <a:r>
              <a:rPr lang="en-US" altLang="zh-CN" dirty="0"/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 your implementation of Bezier &amp;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BSpline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curves to handle input with 4 control points</a:t>
            </a:r>
          </a:p>
        </p:txBody>
      </p:sp>
    </p:spTree>
    <p:extLst>
      <p:ext uri="{BB962C8B-B14F-4D97-AF65-F5344CB8AC3E}">
        <p14:creationId xmlns:p14="http://schemas.microsoft.com/office/powerpoint/2010/main" val="380378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354DA-A4E7-4994-AE47-E0EEBA90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CC2D5-D913-49AA-B4FA-D31C6630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Complete the implementation of 2 Bezier curves with different colors, powers and width</a:t>
            </a:r>
          </a:p>
          <a:p>
            <a:r>
              <a:rPr lang="en-US" altLang="zh-CN" dirty="0"/>
              <a:t>Complete the implementation of scene demonstration with one vase, one torus and one teapot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67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699</Words>
  <Application>Microsoft Office PowerPoint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</vt:lpstr>
      <vt:lpstr>DengXian</vt:lpstr>
      <vt:lpstr>DengXian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zheng</dc:creator>
  <cp:lastModifiedBy>xin zheng</cp:lastModifiedBy>
  <cp:revision>42</cp:revision>
  <dcterms:created xsi:type="dcterms:W3CDTF">2020-03-03T03:03:24Z</dcterms:created>
  <dcterms:modified xsi:type="dcterms:W3CDTF">2020-03-03T10:45:33Z</dcterms:modified>
</cp:coreProperties>
</file>