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4" r:id="rId4"/>
    <p:sldId id="26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2399-A83D-4C98-A202-C0CAB9523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4C4D6-52D0-4BCF-979A-BADE8333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DD77-586C-45DC-976B-F51B7631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D498-CD02-496F-8C9B-29489B89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644-926F-4107-ACA1-C73CA871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35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83DC-C3D5-471F-AFB8-BED374D9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D4AD6-1D78-44E4-8BAF-4AB60050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4CD4-5E90-4E74-8937-2DBEC37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9F0A-9E3D-4D9B-9D52-0D2024AF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6639-C247-4A5D-8FB4-AEF68019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65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0DE53-DDB7-4B61-886C-29E91409A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C61F-E892-4D5E-A8CA-F81BEF322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2E66-D83D-4BA0-B9E9-F908C33D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8B92-DF4A-4D79-943F-0667387F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92DC-5F50-4C89-B244-E1F25CB4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95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5178-628D-41A5-9F51-A0E8CC0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5BDF-00AC-4A16-9A35-C7AB764A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4849-EFFF-40FF-B211-E436B62F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BF38-A270-4B90-A32C-AF21930F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EB8D-F248-441F-B76B-98F2122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37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A5CF-53AC-4746-B42E-4EADB064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D609-09FA-4118-9B3E-6D32072C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6F4B-D3B8-4170-A796-1445274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F154-52AF-4521-9CA8-4E9C1C5E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3201-51A7-469B-85D2-ED62682D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059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D0BE-D1E1-4FC5-AD9D-717076AD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3111-C7B6-493F-8BD5-2E087F2E3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14604-22C2-4566-855E-1B9B5231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F3414-0257-4668-AEA2-CA0C3EA5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C624-7F03-4568-91FC-5E6DFF74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407F-5DCE-4705-9A00-47FEDD6E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D692-1260-4E15-989E-AC91CF94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0446-5424-41D1-9384-6069D6A8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55F3-B73B-43E0-A953-BF9A988E6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44661-0B27-4C2A-80F0-309367889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80861-7AD7-4C60-9E55-2121A36D1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F402E-0538-4ED1-9B14-988D5595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F2053-6514-4096-B508-243111D8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65442-8BED-47BE-9D15-399FA55B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96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8BE3-E59E-4716-808A-667AFA1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2DC6-2ADC-4741-81A8-C2EEF5DA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5D3B9-EF37-4C79-8A3D-359F6773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0588-7C47-41E7-BEF2-FF40D5F6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42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D8776-7005-4BA7-810A-4D016A43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6D92-7B92-4C75-A8AC-D6DD3943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9D0D-02BF-4394-82FE-5D089975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48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8EC0-E5CD-4C7F-89F3-C009F740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939F-5131-499B-B64B-9F4566A7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C026E-171C-46C6-ADE1-2EB99895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17E87-9CC1-4FD9-8CAC-CF598F5E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7F464-239C-47AD-8608-A90DF1DD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3F52-D5A9-455A-A7C4-796A5164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88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9005-E675-4EDB-AC3E-96128B08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E484D-B104-46A0-B524-8BCC1C47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EF90-0CD4-4CED-A3C5-941A0CD6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7973-4A41-47C8-919D-D19CA7ED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1BCC-DE16-4ACC-A644-D867D855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CBD4-A7D0-4576-B93F-E520B3C6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88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848FF-0CF3-4819-B3E4-0EF68515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86E0-EA53-4CD8-8765-0303A4A4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1261-7857-496E-B3E0-BE2B1A2A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EAD9-A1FC-46C3-AABD-7142E0E06631}" type="datetimeFigureOut">
              <a:rPr lang="nb-NO" smtClean="0"/>
              <a:t>05.12.2020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C360-0A34-4E29-A654-18ACD5EB1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D876-17A1-45B0-BF6F-F5DF08509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1DF8-7C19-4DB5-A311-3E70DFBC30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92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/>
              <a:t>Simuleringer av pendel og dobbelpendel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6EF1-EF6D-4ACA-BE65-A178351F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Arial" panose="020B0604020202020204" pitchFamily="34" charset="0"/>
              </a:rPr>
              <a:t>Initialverdi</a:t>
            </a:r>
          </a:p>
          <a:p>
            <a:pPr lvl="1" fontAlgn="base"/>
            <a:r>
              <a:rPr lang="nb-NO" sz="2000" dirty="0">
                <a:latin typeface="Arial" panose="020B0604020202020204" pitchFamily="34" charset="0"/>
              </a:rPr>
              <a:t>Klasser</a:t>
            </a:r>
          </a:p>
          <a:p>
            <a:pPr lvl="1" fontAlgn="base"/>
            <a:r>
              <a:rPr lang="nb-NO" sz="2000" b="0" i="0" dirty="0">
                <a:effectLst/>
                <a:latin typeface="Arial" panose="020B0604020202020204" pitchFamily="34" charset="0"/>
              </a:rPr>
              <a:t>Tester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nb-NO" sz="2000" dirty="0">
                <a:latin typeface="Arial" panose="020B0604020202020204" pitchFamily="34" charset="0"/>
              </a:rPr>
              <a:t>Enkeltpendel</a:t>
            </a:r>
          </a:p>
          <a:p>
            <a:pPr lvl="1" fontAlgn="base"/>
            <a:r>
              <a:rPr lang="nb-NO" sz="2000" dirty="0">
                <a:latin typeface="Arial" panose="020B0604020202020204" pitchFamily="34" charset="0"/>
              </a:rPr>
              <a:t>Properties</a:t>
            </a:r>
          </a:p>
          <a:p>
            <a:pPr lvl="1" fontAlgn="base"/>
            <a:r>
              <a:rPr lang="nb-NO" sz="2000" dirty="0">
                <a:latin typeface="Arial" panose="020B0604020202020204" pitchFamily="34" charset="0"/>
              </a:rPr>
              <a:t>Plotting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  <a:latin typeface="Arial" panose="020B0604020202020204" pitchFamily="34" charset="0"/>
              </a:rPr>
              <a:t>Dobbelpendel</a:t>
            </a:r>
          </a:p>
          <a:p>
            <a:pPr lvl="1" fontAlgn="base"/>
            <a:r>
              <a:rPr lang="nb-NO" sz="2000" dirty="0"/>
              <a:t>Større program</a:t>
            </a:r>
          </a:p>
          <a:p>
            <a:pPr lvl="1" fontAlgn="base"/>
            <a:r>
              <a:rPr lang="nb-NO" sz="2000" dirty="0"/>
              <a:t>Video</a:t>
            </a:r>
            <a:br>
              <a:rPr lang="nb-NO" sz="2000" dirty="0"/>
            </a:br>
            <a:br>
              <a:rPr lang="nb-NO" sz="2000" dirty="0"/>
            </a:br>
            <a:br>
              <a:rPr lang="nb-NO" sz="2000" dirty="0"/>
            </a:br>
            <a:endParaRPr lang="nb-NO" sz="2000" dirty="0"/>
          </a:p>
        </p:txBody>
      </p:sp>
      <p:pic>
        <p:nvPicPr>
          <p:cNvPr id="6" name="example_simulation">
            <a:hlinkClick r:id="" action="ppaction://media"/>
            <a:extLst>
              <a:ext uri="{FF2B5EF4-FFF2-40B4-BE49-F238E27FC236}">
                <a16:creationId xmlns:a16="http://schemas.microsoft.com/office/drawing/2014/main" id="{610FE93E-F332-4E45-805D-28A304DBA7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17734" y="2333396"/>
            <a:ext cx="4935970" cy="3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b-NO" sz="4400" dirty="0">
                <a:solidFill>
                  <a:srgbClr val="FFFFFF"/>
                </a:solidFill>
              </a:rPr>
              <a:t>Vår tilnærming</a:t>
            </a:r>
            <a:endParaRPr lang="nb-NO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15B70D-D523-44DA-9F50-5E6C89C5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17" y="249816"/>
            <a:ext cx="4724400" cy="30480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5D7DCD-4F73-47B4-92FE-10DC55A4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46" y="3769734"/>
            <a:ext cx="4600575" cy="283845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B5C7946-6A72-4DC1-B79D-8FBFC9AF4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62" y="2222069"/>
            <a:ext cx="3552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74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/>
              <a:t>Utfordringer underveis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6EF1-EF6D-4ACA-BE65-A178351F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nb-NO" sz="2000" dirty="0"/>
              <a:t>Properties</a:t>
            </a:r>
          </a:p>
          <a:p>
            <a:endParaRPr lang="nb-NO" sz="2000" dirty="0"/>
          </a:p>
          <a:p>
            <a:r>
              <a:rPr lang="nb-NO" sz="2000" dirty="0"/>
              <a:t>Plotting og animering</a:t>
            </a:r>
          </a:p>
          <a:p>
            <a:endParaRPr lang="nb-NO" sz="2000" dirty="0"/>
          </a:p>
          <a:p>
            <a:r>
              <a:rPr lang="nb-NO" sz="2000" dirty="0"/>
              <a:t>Gradient</a:t>
            </a:r>
            <a:br>
              <a:rPr lang="nb-NO" sz="2000" dirty="0"/>
            </a:br>
            <a:endParaRPr lang="nb-NO" sz="2000" dirty="0"/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8C824B-CC08-4FBD-B961-8F1E15B3C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"/>
          <a:stretch/>
        </p:blipFill>
        <p:spPr>
          <a:xfrm>
            <a:off x="5893377" y="233375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7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227D-B49A-4DF2-9368-06F875A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b-NO" dirty="0"/>
              <a:t>Testing av programmet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6EF1-EF6D-4ACA-BE65-A178351F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nb-NO" sz="2000" dirty="0" err="1"/>
              <a:t>Exp_decay</a:t>
            </a:r>
            <a:endParaRPr lang="nb-NO" sz="2000" dirty="0"/>
          </a:p>
          <a:p>
            <a:pPr lvl="1"/>
            <a:r>
              <a:rPr lang="nb-NO" sz="1600" dirty="0"/>
              <a:t>Toleransetesting</a:t>
            </a:r>
          </a:p>
          <a:p>
            <a:endParaRPr lang="nb-NO" sz="2000" dirty="0"/>
          </a:p>
          <a:p>
            <a:r>
              <a:rPr lang="nb-NO" sz="2000" dirty="0" err="1"/>
              <a:t>Pendulum</a:t>
            </a:r>
            <a:endParaRPr lang="nb-NO" sz="2000" dirty="0"/>
          </a:p>
          <a:p>
            <a:pPr lvl="1"/>
            <a:r>
              <a:rPr lang="nb-NO" sz="1600" dirty="0"/>
              <a:t>Call, </a:t>
            </a:r>
            <a:r>
              <a:rPr lang="nb-NO" sz="1600" dirty="0" err="1"/>
              <a:t>solve</a:t>
            </a:r>
            <a:r>
              <a:rPr lang="nb-NO" sz="1600" dirty="0"/>
              <a:t>, konvertering</a:t>
            </a:r>
          </a:p>
          <a:p>
            <a:endParaRPr lang="nb-NO" sz="2000" dirty="0"/>
          </a:p>
          <a:p>
            <a:r>
              <a:rPr lang="nb-NO" sz="2000" dirty="0"/>
              <a:t>Double </a:t>
            </a:r>
            <a:r>
              <a:rPr lang="nb-NO" sz="2000" dirty="0" err="1"/>
              <a:t>Pendulum</a:t>
            </a:r>
            <a:endParaRPr lang="nb-NO" sz="2000" dirty="0"/>
          </a:p>
          <a:p>
            <a:pPr lvl="1"/>
            <a:r>
              <a:rPr lang="nb-NO" sz="1600" dirty="0"/>
              <a:t>Variabler, </a:t>
            </a:r>
            <a:r>
              <a:rPr lang="nb-NO" sz="1600" dirty="0" err="1"/>
              <a:t>solve</a:t>
            </a:r>
            <a:r>
              <a:rPr lang="nb-NO" sz="1600" dirty="0"/>
              <a:t>, avstand</a:t>
            </a:r>
          </a:p>
          <a:p>
            <a:endParaRPr lang="nb-NO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1C8AA6-BEB4-413D-B4FB-1B62071B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03" y="2596897"/>
            <a:ext cx="5852442" cy="24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2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</Words>
  <Application>Microsoft Office PowerPoint</Application>
  <PresentationFormat>Widescreen</PresentationFormat>
  <Paragraphs>26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Simuleringer av pendel og dobbelpendel</vt:lpstr>
      <vt:lpstr>Vår tilnærming</vt:lpstr>
      <vt:lpstr>Utfordringer underveis</vt:lpstr>
      <vt:lpstr>Testing av programmet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Simuleringer av pendel og dobbelpendel</dc:title>
  <dc:creator>Anders Christensen</dc:creator>
  <cp:lastModifiedBy>Anders Christensen</cp:lastModifiedBy>
  <cp:revision>3</cp:revision>
  <dcterms:created xsi:type="dcterms:W3CDTF">2020-12-05T14:57:55Z</dcterms:created>
  <dcterms:modified xsi:type="dcterms:W3CDTF">2020-12-05T15:53:00Z</dcterms:modified>
</cp:coreProperties>
</file>