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0444-A1D0-488E-A434-5AF06B5AC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54EFF-CC15-4FE5-922F-BD9E2DF76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8B8B3-8A01-427A-9728-9BFD835E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EDF2-A88B-4B85-876D-CEA19F6F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98D1-4464-45CB-BFBC-7943D892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585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415E-85E9-4801-B192-70227496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F9FA-3C34-4B8D-A288-759F7E5D3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7B35-8D9D-4815-AE27-83126550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EF2F-193D-4FF2-98C7-833A971A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77DC-5BA6-428C-9F2D-A42CBF99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09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93C64-B032-4F86-AAD6-60CC8E538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CA67A-0AD2-414A-8D29-F65926BFC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137F-3AC8-467A-A2AE-D6460A23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A82A-05D7-44A6-86A0-5C379FB7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0617-FF7B-4D87-B68B-3A1F4E18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019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56D3-CA22-47AC-B11F-5564008E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5B20-A90B-4088-9557-8AA5FE6F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32F1-26D3-4834-9F35-9B4F0E16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5CC6-A8E5-4493-9BC9-F9F42D99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4D2C-5EF8-4277-BBE7-606B16A6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89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A0F2-7D1E-41DD-BD3C-8B6FCF68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1004C-4BF3-4D4E-911A-D6B79FEF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E9EA-1A5C-4585-8760-A7C30CA4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7562-38B1-4A69-89ED-FB1511E3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6741-EC19-44A5-9B1D-165BF9AB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382A-F915-4DAD-AC15-E1C03154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32C0-CD5D-44E9-8E29-3E8CA9504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CD7A3-C1B2-44BD-82FF-044E85AD9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4C03D-FAA8-4EDA-9464-F45B13FB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3AAE-8842-4ED2-997A-6ECEBF6A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2C5C4-6343-4EE4-BFCB-273FD583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462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F85C-8EFF-4F84-B378-67597CC7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1582A-3921-425D-9CBE-E29FFEED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FCE7B-139D-44A5-8D22-58582124E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0A7D6-AB04-4F55-92C1-5D2927D12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199D-CBE2-451C-9E5A-DD72CC06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47CF5-093E-47DE-BE4E-CF8931C8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9394B-17C3-4ADD-8749-8E26634F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16399-8D5C-46CF-B6C3-4EF56FCB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441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6300-875A-4494-9540-F19B2402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F12BA-EB6A-49F9-A471-DC839F0C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FF6ED-A061-4F0B-AD7B-867A424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E33DE-2D89-4F68-BD12-9D4E26CB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872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EAFF2-804E-4D73-A35D-A93C1753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55F66-BB05-4235-8C74-CB1FE2BB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25F41-9E7B-43A7-9C77-D67F0F31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313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F14C-EE7B-4F7C-A3D8-EB355628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F547-322F-41A5-8CF7-DE58803F7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13CD-7DC9-4680-ABE4-B00BB489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B569F-E836-4CC0-9006-175695E9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81576-CDE7-48C1-A6B9-BA58F9EE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D1064-E5EA-4B43-9431-7A492873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22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3DB4-736C-4A9B-95DD-F40B7A84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1B484-767B-4D00-8614-548C3610A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37180-7EF1-483A-A176-F934A0F5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FE0FE-DC5D-47EF-86B2-501DA98A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F36C-2DDC-4567-B076-4F330864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DDEE5-4910-4E78-AF26-79CD907E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602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84A94-A9C0-4D9C-9BAA-044B4CC7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D16E-4203-4071-8744-BBF982B60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228D-2972-4358-B8E3-03DFD96F4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A924-CA5A-4450-BA75-218D0D453F22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534A-54F1-4855-9315-A16EA800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64C7-A2F5-41F6-8BC3-278416195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C534-DCE8-44AB-BBC3-853369CB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528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227D-B49A-4DF2-9368-06F875A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nb-NO" dirty="0" err="1"/>
              <a:t>Arrays</a:t>
            </a:r>
            <a:r>
              <a:rPr lang="nb-NO" dirty="0"/>
              <a:t> og lister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6EF1-EF6D-4ACA-BE65-A178351F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nb-NO" sz="1900" dirty="0" err="1"/>
              <a:t>Array</a:t>
            </a:r>
            <a:r>
              <a:rPr lang="nb-NO" sz="1900" dirty="0"/>
              <a:t> list</a:t>
            </a:r>
          </a:p>
          <a:p>
            <a:pPr lvl="1" fontAlgn="base"/>
            <a:r>
              <a:rPr lang="nb-NO" sz="1500" dirty="0"/>
              <a:t>Opprette struktur for lagring av </a:t>
            </a:r>
            <a:r>
              <a:rPr lang="nb-NO" sz="1500" dirty="0" err="1"/>
              <a:t>integers</a:t>
            </a:r>
            <a:endParaRPr lang="nb-NO" sz="15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nb-NO" sz="1900" dirty="0" err="1"/>
              <a:t>Linked</a:t>
            </a:r>
            <a:r>
              <a:rPr lang="nb-NO" sz="1900" dirty="0"/>
              <a:t> list</a:t>
            </a:r>
          </a:p>
          <a:p>
            <a:pPr lvl="1" fontAlgn="base"/>
            <a:r>
              <a:rPr lang="nb-NO" sz="1500" dirty="0"/>
              <a:t>Tillate å hente ut og endre på valgte plasser i listen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nb-NO" sz="1900" dirty="0" err="1"/>
              <a:t>Circular</a:t>
            </a:r>
            <a:r>
              <a:rPr lang="nb-NO" sz="1900" dirty="0"/>
              <a:t> </a:t>
            </a:r>
            <a:r>
              <a:rPr lang="nb-NO" sz="1900" dirty="0" err="1"/>
              <a:t>linked</a:t>
            </a:r>
            <a:r>
              <a:rPr lang="nb-NO" sz="1900" dirty="0"/>
              <a:t> list</a:t>
            </a:r>
          </a:p>
          <a:p>
            <a:pPr lvl="1" fontAlgn="base"/>
            <a:r>
              <a:rPr lang="nb-NO" sz="1500" dirty="0"/>
              <a:t>Peking tilbake til første node</a:t>
            </a:r>
            <a:br>
              <a:rPr lang="nb-NO" sz="1500" dirty="0"/>
            </a:br>
            <a:br>
              <a:rPr lang="nb-NO" sz="1500" dirty="0"/>
            </a:br>
            <a:endParaRPr lang="nb-NO" sz="15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F4024F7-151F-4128-B2D5-445075F16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29" y="4760119"/>
            <a:ext cx="7496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1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21628-F50B-483A-A2F0-094FEF13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Vår tilnærming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0E1AC-2C9A-4E6E-9E3F-96A71AFE8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2" y="1662802"/>
            <a:ext cx="2563805" cy="41544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886BD-B61E-41B8-91B5-76C1F19C7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73" y="1835840"/>
            <a:ext cx="2581275" cy="3981450"/>
          </a:xfrm>
          <a:prstGeom prst="rect">
            <a:avLst/>
          </a:prstGeom>
        </p:spPr>
      </p:pic>
      <p:pic>
        <p:nvPicPr>
          <p:cNvPr id="11" name="Picture 10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286594B4-9816-4046-B29B-4235E26DE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73" y="2433732"/>
            <a:ext cx="25241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98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3BF9D-D595-4893-B536-C64248C7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Utfordringer underveis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3842-5068-40C7-B673-0DC731349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nb-NO" sz="2000" dirty="0" err="1">
                <a:solidFill>
                  <a:srgbClr val="FFFFFF"/>
                </a:solidFill>
              </a:rPr>
              <a:t>Shrink</a:t>
            </a:r>
            <a:r>
              <a:rPr lang="nb-NO" sz="2000" dirty="0">
                <a:solidFill>
                  <a:srgbClr val="FFFFFF"/>
                </a:solidFill>
              </a:rPr>
              <a:t> to </a:t>
            </a:r>
            <a:r>
              <a:rPr lang="nb-NO" sz="2000" dirty="0" err="1">
                <a:solidFill>
                  <a:srgbClr val="FFFFFF"/>
                </a:solidFill>
              </a:rPr>
              <a:t>fit</a:t>
            </a:r>
            <a:r>
              <a:rPr lang="nb-NO" sz="2000" dirty="0">
                <a:solidFill>
                  <a:srgbClr val="FFFFFF"/>
                </a:solidFill>
              </a:rPr>
              <a:t> </a:t>
            </a: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Riktig størrelse</a:t>
            </a:r>
          </a:p>
          <a:p>
            <a:endParaRPr lang="nb-NO" sz="2000" dirty="0">
              <a:solidFill>
                <a:srgbClr val="FFFFFF"/>
              </a:solidFill>
            </a:endParaRPr>
          </a:p>
          <a:p>
            <a:r>
              <a:rPr lang="nb-NO" sz="2000" dirty="0">
                <a:solidFill>
                  <a:srgbClr val="FFFFFF"/>
                </a:solidFill>
              </a:rPr>
              <a:t>Pop</a:t>
            </a: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Riktig sammenkobling</a:t>
            </a:r>
          </a:p>
          <a:p>
            <a:pPr lvl="1"/>
            <a:endParaRPr lang="nb-NO" sz="1600" dirty="0">
              <a:solidFill>
                <a:srgbClr val="FFFFFF"/>
              </a:solidFill>
            </a:endParaRPr>
          </a:p>
          <a:p>
            <a:r>
              <a:rPr lang="nb-NO" sz="2000" dirty="0" err="1">
                <a:solidFill>
                  <a:srgbClr val="FFFFFF"/>
                </a:solidFill>
              </a:rPr>
              <a:t>Append</a:t>
            </a:r>
            <a:endParaRPr lang="nb-NO" sz="2000" dirty="0">
              <a:solidFill>
                <a:srgbClr val="FFFFFF"/>
              </a:solidFill>
            </a:endParaRP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Riktige pekere</a:t>
            </a:r>
          </a:p>
          <a:p>
            <a:endParaRPr lang="nb-NO" sz="2000" dirty="0">
              <a:solidFill>
                <a:srgbClr val="FFFFFF"/>
              </a:solidFill>
            </a:endParaRPr>
          </a:p>
          <a:p>
            <a:endParaRPr lang="nb-NO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26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173BA-3FAC-477D-BFB2-1F31C4FF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Testing av programmet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C36E-F162-42E8-8FD6-B3C5383C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nb-NO" sz="2000" dirty="0" err="1">
                <a:solidFill>
                  <a:srgbClr val="FFFFFF"/>
                </a:solidFill>
              </a:rPr>
              <a:t>Arraylist</a:t>
            </a:r>
            <a:endParaRPr lang="nb-NO" sz="1200" dirty="0">
              <a:solidFill>
                <a:srgbClr val="FFFFFF"/>
              </a:solidFill>
            </a:endParaRPr>
          </a:p>
          <a:p>
            <a:pPr lvl="1"/>
            <a:r>
              <a:rPr lang="nb-NO" sz="1600" dirty="0" err="1">
                <a:solidFill>
                  <a:srgbClr val="FFFFFF"/>
                </a:solidFill>
              </a:rPr>
              <a:t>Find</a:t>
            </a:r>
            <a:r>
              <a:rPr lang="nb-NO" sz="1600" dirty="0">
                <a:solidFill>
                  <a:srgbClr val="FFFFFF"/>
                </a:solidFill>
              </a:rPr>
              <a:t> primes</a:t>
            </a: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Printing, Innsetting</a:t>
            </a: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Krymping</a:t>
            </a:r>
            <a:endParaRPr lang="nb-NO" sz="2000" dirty="0">
              <a:solidFill>
                <a:srgbClr val="FFFFFF"/>
              </a:solidFill>
            </a:endParaRPr>
          </a:p>
          <a:p>
            <a:r>
              <a:rPr lang="nb-NO" sz="2000" dirty="0" err="1">
                <a:solidFill>
                  <a:srgbClr val="FFFFFF"/>
                </a:solidFill>
              </a:rPr>
              <a:t>Linked</a:t>
            </a:r>
            <a:r>
              <a:rPr lang="nb-NO" sz="2000" dirty="0">
                <a:solidFill>
                  <a:srgbClr val="FFFFFF"/>
                </a:solidFill>
              </a:rPr>
              <a:t> list</a:t>
            </a:r>
          </a:p>
          <a:p>
            <a:pPr lvl="1"/>
            <a:r>
              <a:rPr lang="nb-NO" sz="1600" dirty="0" err="1">
                <a:solidFill>
                  <a:srgbClr val="FFFFFF"/>
                </a:solidFill>
              </a:rPr>
              <a:t>Find</a:t>
            </a:r>
            <a:r>
              <a:rPr lang="nb-NO" sz="1600" dirty="0">
                <a:solidFill>
                  <a:srgbClr val="FFFFFF"/>
                </a:solidFill>
              </a:rPr>
              <a:t> primes</a:t>
            </a: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Innsetting og fjerning</a:t>
            </a:r>
          </a:p>
          <a:p>
            <a:r>
              <a:rPr lang="nb-NO" sz="2000" dirty="0" err="1">
                <a:solidFill>
                  <a:srgbClr val="FFFFFF"/>
                </a:solidFill>
              </a:rPr>
              <a:t>Circular</a:t>
            </a:r>
            <a:r>
              <a:rPr lang="nb-NO" sz="2000" dirty="0">
                <a:solidFill>
                  <a:srgbClr val="FFFFFF"/>
                </a:solidFill>
              </a:rPr>
              <a:t> </a:t>
            </a:r>
            <a:r>
              <a:rPr lang="nb-NO" sz="2000" dirty="0" err="1">
                <a:solidFill>
                  <a:srgbClr val="FFFFFF"/>
                </a:solidFill>
              </a:rPr>
              <a:t>Linked</a:t>
            </a:r>
            <a:r>
              <a:rPr lang="nb-NO" sz="2000" dirty="0">
                <a:solidFill>
                  <a:srgbClr val="FFFFFF"/>
                </a:solidFill>
              </a:rPr>
              <a:t> list</a:t>
            </a:r>
          </a:p>
          <a:p>
            <a:pPr lvl="1"/>
            <a:r>
              <a:rPr lang="nb-NO" sz="1600" dirty="0" err="1">
                <a:solidFill>
                  <a:srgbClr val="FFFFFF"/>
                </a:solidFill>
              </a:rPr>
              <a:t>Append</a:t>
            </a:r>
            <a:r>
              <a:rPr lang="nb-NO" sz="1600" dirty="0">
                <a:solidFill>
                  <a:srgbClr val="FFFFFF"/>
                </a:solidFill>
              </a:rPr>
              <a:t> og </a:t>
            </a:r>
            <a:r>
              <a:rPr lang="nb-NO" sz="1600" dirty="0" err="1">
                <a:solidFill>
                  <a:srgbClr val="FFFFFF"/>
                </a:solidFill>
              </a:rPr>
              <a:t>print</a:t>
            </a:r>
            <a:endParaRPr lang="nb-NO" sz="1600" dirty="0">
              <a:solidFill>
                <a:srgbClr val="FFFFFF"/>
              </a:solidFill>
            </a:endParaRPr>
          </a:p>
          <a:p>
            <a:pPr lvl="1"/>
            <a:endParaRPr lang="nb-NO" sz="1600" dirty="0">
              <a:solidFill>
                <a:srgbClr val="FFFFFF"/>
              </a:solidFill>
            </a:endParaRPr>
          </a:p>
          <a:p>
            <a:pPr lvl="1"/>
            <a:endParaRPr lang="nb-NO" sz="1600" dirty="0">
              <a:solidFill>
                <a:srgbClr val="FFFFFF"/>
              </a:solidFill>
            </a:endParaRPr>
          </a:p>
          <a:p>
            <a:pPr lvl="1"/>
            <a:endParaRPr lang="nb-NO" sz="1600" dirty="0">
              <a:solidFill>
                <a:srgbClr val="FFFFFF"/>
              </a:solidFill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9840992-9199-4172-8D21-26626F131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2" y="2922513"/>
            <a:ext cx="4076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58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Arrays og lister</vt:lpstr>
      <vt:lpstr>Vår tilnærming</vt:lpstr>
      <vt:lpstr>Utfordringer underveis</vt:lpstr>
      <vt:lpstr>Testing av programmet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og lister</dc:title>
  <dc:creator>Anders Christensen</dc:creator>
  <cp:lastModifiedBy>Anders Christensen</cp:lastModifiedBy>
  <cp:revision>4</cp:revision>
  <dcterms:created xsi:type="dcterms:W3CDTF">2020-12-05T15:55:05Z</dcterms:created>
  <dcterms:modified xsi:type="dcterms:W3CDTF">2020-12-05T16:28:13Z</dcterms:modified>
</cp:coreProperties>
</file>