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7" r:id="rId4"/>
    <p:sldId id="266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DE46-D16D-40EA-9592-797AFB76F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9CF62-5312-48E7-A05B-4AA174D14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E1A2C-4C80-4170-9426-AF508605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D4EC-8FD7-4B75-A09F-5DC9EF536D87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79D32-7396-4F62-BCEF-C879D504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435B-B7F2-4017-9D99-312335AB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EDE2-8D33-466D-90BA-BB5A82F282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998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87B9-DAA9-4D39-8B86-23D176A0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CC404-84AC-4B1D-9109-0F9580052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2D8DA-AF01-4830-A6EA-D3D50C9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D4EC-8FD7-4B75-A09F-5DC9EF536D87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65A07-8F47-4B55-B0C2-C51C374E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E72E7-4395-42EC-9088-C239A1B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EDE2-8D33-466D-90BA-BB5A82F282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261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CC280-68B4-4722-82F7-9C5150B1F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15486-0DD9-4999-A7AF-E08256229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1BA47-C42D-418C-8140-7FDF6740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D4EC-8FD7-4B75-A09F-5DC9EF536D87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D6A87-4EAA-483B-BB59-B495B51A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5ACE6-67E0-47FE-AD72-29BC6646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EDE2-8D33-466D-90BA-BB5A82F282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154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4F13-8C34-4185-BE92-BD191751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FA93-2004-4085-B31F-0891B0054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94D13-A01B-40A6-9037-7F0694CB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D4EC-8FD7-4B75-A09F-5DC9EF536D87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D119-9EC5-4A72-B4C4-9E61377B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FBBDA-62A7-4BA1-8AF2-65A418FB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EDE2-8D33-466D-90BA-BB5A82F282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297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333D-3C63-4461-8981-56D3CD78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9ECD4-B897-4B03-9907-44F17B575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C5443-5452-4F71-A5DB-95E003A2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D4EC-8FD7-4B75-A09F-5DC9EF536D87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DEFDF-231B-41A0-8FE8-0DC59B9B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053A7-0B78-4DEA-8BE2-EE1097C0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EDE2-8D33-466D-90BA-BB5A82F282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406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A93B-A007-4179-8376-CD644324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66516-AC47-467A-8187-79D833ADD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2281B-F0E6-42FE-ADDA-84BCCDFD5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02C7B-1F7B-4996-8639-BEF12C3C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D4EC-8FD7-4B75-A09F-5DC9EF536D87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B6A67-44E0-4963-AE40-CA995378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86598-C269-4DCB-947A-3977B004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EDE2-8D33-466D-90BA-BB5A82F282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117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8CD4-03E5-4404-B0F1-EB53DF8E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140A8-A9F4-4521-B42D-50DC0E213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DDA36-CEA1-4114-8C82-1F6E7A4DD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87F99-A945-4491-8EE9-941E5C0E9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71EBE-A27A-4214-9DC6-5240BAA8F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2EBF6-9B33-44E1-8BEC-7521CA1A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D4EC-8FD7-4B75-A09F-5DC9EF536D87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88F926-78E2-4E1F-9E5E-F6255D01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F4C02-8F36-4267-B55D-23A280E38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EDE2-8D33-466D-90BA-BB5A82F282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08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4BB3-F7C0-42BA-A963-6E985E34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05C8D-FE59-44D3-97B8-DB0DB7D2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D4EC-8FD7-4B75-A09F-5DC9EF536D87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71AB0-6E7D-412E-852A-05E52ECF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B585D-20DD-49CE-81AE-0921E136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EDE2-8D33-466D-90BA-BB5A82F282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20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DD9D7-D7B9-424C-ACA9-9C04A0E0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D4EC-8FD7-4B75-A09F-5DC9EF536D87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7CC06-8D7A-4832-9CD7-F7FE0547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258DE-B305-4A29-BC6C-5D44D0EF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EDE2-8D33-466D-90BA-BB5A82F282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567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0CD-D63B-4BE9-8A3A-F5E35D11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72889-E44A-46EB-842C-DD57E860F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217D-91FF-43FD-8AA6-044BA3E2D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047FE-10E5-42E2-8F6A-67E53CB5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D4EC-8FD7-4B75-A09F-5DC9EF536D87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FDEBF-945C-45FA-BEB0-D3719E15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BBB48-CF85-4E5E-ABDD-DEC9820E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EDE2-8D33-466D-90BA-BB5A82F282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117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2A41-87E6-4F49-B013-6433998B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A1E75-7453-459A-B018-79BF08205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7E2FF-42A6-4ABC-9688-ED4B1C491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E86FB-149C-41D1-8FA9-F4549458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D4EC-8FD7-4B75-A09F-5DC9EF536D87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B462C-A787-4995-95DF-7C318F9A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ED322-2362-42BC-9DE8-E71FC387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EDE2-8D33-466D-90BA-BB5A82F282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256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063B6-66C8-408C-AFA0-DECC7E50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8C514-3595-47C6-A90E-DB10572C6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9D0FA-5262-4983-88FC-0095252DE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CD4EC-8FD7-4B75-A09F-5DC9EF536D87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E8239-E351-40D3-99C4-5A63AC15C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25A25-E432-4B9F-A2DF-3C5CE8839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AEDE2-8D33-466D-90BA-BB5A82F282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124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7227D-B49A-4DF2-9368-06F875A0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nb-NO" dirty="0"/>
              <a:t>Chaos games og fraktaler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6EF1-EF6D-4ACA-BE65-A178351F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nb-NO" sz="1900" b="0" i="0" dirty="0" err="1">
                <a:effectLst/>
                <a:latin typeface="Arial" panose="020B0604020202020204" pitchFamily="34" charset="0"/>
              </a:rPr>
              <a:t>Triangle</a:t>
            </a:r>
            <a:endParaRPr lang="nb-NO" sz="1900" dirty="0"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nb-NO" sz="1900" dirty="0"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nb-NO" sz="1900" dirty="0"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nb-NO" sz="1900" dirty="0">
                <a:latin typeface="Arial" panose="020B0604020202020204" pitchFamily="34" charset="0"/>
              </a:rPr>
              <a:t>Chaos game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nb-NO" sz="1900" dirty="0"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nb-NO" sz="1900" dirty="0"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nb-NO" sz="1900" dirty="0">
                <a:latin typeface="Arial" panose="020B0604020202020204" pitchFamily="34" charset="0"/>
              </a:rPr>
              <a:t>Barnsley </a:t>
            </a:r>
            <a:r>
              <a:rPr lang="nb-NO" sz="1900" dirty="0" err="1">
                <a:latin typeface="Arial" panose="020B0604020202020204" pitchFamily="34" charset="0"/>
              </a:rPr>
              <a:t>Fern</a:t>
            </a:r>
            <a:br>
              <a:rPr lang="nb-NO" sz="1900" dirty="0"/>
            </a:br>
            <a:br>
              <a:rPr lang="nb-NO" sz="1900" dirty="0"/>
            </a:br>
            <a:endParaRPr lang="nb-NO" sz="1900" dirty="0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2566CF2E-9A7C-439E-AB02-589875A86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749" y="2191807"/>
            <a:ext cx="4992877" cy="374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18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7227D-B49A-4DF2-9368-06F875A0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rgbClr val="FFFFFF"/>
                </a:solidFill>
              </a:rPr>
              <a:t>Vår tilnærming</a:t>
            </a:r>
          </a:p>
        </p:txBody>
      </p:sp>
      <p:pic>
        <p:nvPicPr>
          <p:cNvPr id="24" name="Picture 2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43DE93C-ED52-49BC-BDFD-C4202423B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75" y="736942"/>
            <a:ext cx="5175112" cy="5533192"/>
          </a:xfrm>
          <a:prstGeom prst="rect">
            <a:avLst/>
          </a:prstGeom>
        </p:spPr>
      </p:pic>
      <p:pic>
        <p:nvPicPr>
          <p:cNvPr id="26" name="Picture 2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A1647EB-CFEA-4DF3-8646-C3ED4F012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87" y="3658863"/>
            <a:ext cx="4978586" cy="2116786"/>
          </a:xfrm>
          <a:prstGeom prst="rect">
            <a:avLst/>
          </a:prstGeom>
        </p:spPr>
      </p:pic>
      <p:pic>
        <p:nvPicPr>
          <p:cNvPr id="28" name="Picture 2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8DBA411-1BCB-4066-A3A4-66DD9F1A8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48" y="1646163"/>
            <a:ext cx="50006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75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7227D-B49A-4DF2-9368-06F875A0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rgbClr val="FFFFFF"/>
                </a:solidFill>
              </a:rPr>
              <a:t>Utfordringer underveis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02334B-9F76-475D-92CF-58DC8B71D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3239277" cy="4154361"/>
          </a:xfrm>
        </p:spPr>
        <p:txBody>
          <a:bodyPr>
            <a:normAutofit/>
          </a:bodyPr>
          <a:lstStyle/>
          <a:p>
            <a:r>
              <a:rPr lang="nb-NO" sz="2000" dirty="0" err="1">
                <a:solidFill>
                  <a:srgbClr val="FFFFFF"/>
                </a:solidFill>
              </a:rPr>
              <a:t>Triangle</a:t>
            </a:r>
            <a:endParaRPr lang="nb-NO" sz="2000" dirty="0">
              <a:solidFill>
                <a:srgbClr val="FFFFFF"/>
              </a:solidFill>
            </a:endParaRPr>
          </a:p>
          <a:p>
            <a:pPr lvl="1"/>
            <a:r>
              <a:rPr lang="nb-NO" sz="1600" dirty="0" err="1">
                <a:solidFill>
                  <a:srgbClr val="FFFFFF"/>
                </a:solidFill>
              </a:rPr>
              <a:t>Adding</a:t>
            </a:r>
            <a:r>
              <a:rPr lang="nb-NO" sz="1600" dirty="0">
                <a:solidFill>
                  <a:srgbClr val="FFFFFF"/>
                </a:solidFill>
              </a:rPr>
              <a:t> </a:t>
            </a:r>
            <a:r>
              <a:rPr lang="nb-NO" sz="1600" dirty="0" err="1">
                <a:solidFill>
                  <a:srgbClr val="FFFFFF"/>
                </a:solidFill>
              </a:rPr>
              <a:t>color</a:t>
            </a:r>
            <a:endParaRPr lang="nb-NO" sz="1600" dirty="0">
              <a:solidFill>
                <a:srgbClr val="FFFFFF"/>
              </a:solidFill>
            </a:endParaRPr>
          </a:p>
          <a:p>
            <a:r>
              <a:rPr lang="nb-NO" sz="2000" dirty="0">
                <a:solidFill>
                  <a:srgbClr val="FFFFFF"/>
                </a:solidFill>
              </a:rPr>
              <a:t>Chaos game</a:t>
            </a:r>
          </a:p>
          <a:p>
            <a:pPr lvl="1"/>
            <a:r>
              <a:rPr lang="nb-NO" sz="1600" dirty="0" err="1">
                <a:solidFill>
                  <a:srgbClr val="FFFFFF"/>
                </a:solidFill>
              </a:rPr>
              <a:t>Starting</a:t>
            </a:r>
            <a:r>
              <a:rPr lang="nb-NO" sz="1600" dirty="0">
                <a:solidFill>
                  <a:srgbClr val="FFFFFF"/>
                </a:solidFill>
              </a:rPr>
              <a:t> </a:t>
            </a:r>
            <a:r>
              <a:rPr lang="nb-NO" sz="1600" dirty="0" err="1">
                <a:solidFill>
                  <a:srgbClr val="FFFFFF"/>
                </a:solidFill>
              </a:rPr>
              <a:t>point</a:t>
            </a:r>
            <a:r>
              <a:rPr lang="nb-NO" sz="1600" dirty="0">
                <a:solidFill>
                  <a:srgbClr val="FFFFFF"/>
                </a:solidFill>
              </a:rPr>
              <a:t> (</a:t>
            </a:r>
            <a:r>
              <a:rPr lang="nb-NO" sz="1600" dirty="0" err="1">
                <a:solidFill>
                  <a:srgbClr val="FFFFFF"/>
                </a:solidFill>
              </a:rPr>
              <a:t>append</a:t>
            </a:r>
            <a:r>
              <a:rPr lang="nb-NO" sz="1600" dirty="0">
                <a:solidFill>
                  <a:srgbClr val="FFFFFF"/>
                </a:solidFill>
              </a:rPr>
              <a:t>)</a:t>
            </a:r>
          </a:p>
          <a:p>
            <a:r>
              <a:rPr lang="nb-NO" sz="2000" dirty="0">
                <a:solidFill>
                  <a:srgbClr val="FFFFFF"/>
                </a:solidFill>
              </a:rPr>
              <a:t>Barnsley </a:t>
            </a:r>
            <a:r>
              <a:rPr lang="nb-NO" sz="2000" dirty="0" err="1">
                <a:solidFill>
                  <a:srgbClr val="FFFFFF"/>
                </a:solidFill>
              </a:rPr>
              <a:t>fern</a:t>
            </a:r>
            <a:endParaRPr lang="nb-NO" sz="2000" dirty="0">
              <a:solidFill>
                <a:srgbClr val="FFFFFF"/>
              </a:solidFill>
            </a:endParaRPr>
          </a:p>
          <a:p>
            <a:pPr lvl="1"/>
            <a:r>
              <a:rPr lang="nb-NO" sz="1600" dirty="0" err="1">
                <a:solidFill>
                  <a:srgbClr val="FFFFFF"/>
                </a:solidFill>
              </a:rPr>
              <a:t>Saving</a:t>
            </a:r>
            <a:r>
              <a:rPr lang="nb-NO" sz="1600" dirty="0">
                <a:solidFill>
                  <a:srgbClr val="FFFFFF"/>
                </a:solidFill>
              </a:rPr>
              <a:t> </a:t>
            </a:r>
            <a:r>
              <a:rPr lang="nb-NO" sz="1600" dirty="0" err="1">
                <a:solidFill>
                  <a:srgbClr val="FFFFFF"/>
                </a:solidFill>
              </a:rPr>
              <a:t>with</a:t>
            </a:r>
            <a:r>
              <a:rPr lang="nb-NO" sz="1600" dirty="0">
                <a:solidFill>
                  <a:srgbClr val="FFFFFF"/>
                </a:solidFill>
              </a:rPr>
              <a:t> PNG</a:t>
            </a:r>
          </a:p>
          <a:p>
            <a:pPr lvl="1"/>
            <a:endParaRPr lang="nb-NO" sz="1600" dirty="0">
              <a:solidFill>
                <a:srgbClr val="FFFFFF"/>
              </a:solidFill>
            </a:endParaRPr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C0FAB0E2-DA30-4E57-893A-79BD813DC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737" y="2022601"/>
            <a:ext cx="4943573" cy="34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68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7227D-B49A-4DF2-9368-06F875A0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Testing av programmet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6EF1-EF6D-4ACA-BE65-A178351F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nb-NO" sz="2000" dirty="0" err="1">
                <a:solidFill>
                  <a:srgbClr val="FFFFFF"/>
                </a:solidFill>
              </a:rPr>
              <a:t>Triangle</a:t>
            </a:r>
            <a:r>
              <a:rPr lang="nb-NO" sz="2000" dirty="0">
                <a:solidFill>
                  <a:srgbClr val="FFFFFF"/>
                </a:solidFill>
              </a:rPr>
              <a:t> og </a:t>
            </a:r>
            <a:r>
              <a:rPr lang="nb-NO" sz="2000" dirty="0" err="1">
                <a:solidFill>
                  <a:srgbClr val="FFFFFF"/>
                </a:solidFill>
              </a:rPr>
              <a:t>fern</a:t>
            </a:r>
            <a:endParaRPr lang="nb-NO" sz="2000" dirty="0">
              <a:solidFill>
                <a:srgbClr val="FFFFFF"/>
              </a:solidFill>
            </a:endParaRPr>
          </a:p>
          <a:p>
            <a:pPr lvl="1"/>
            <a:r>
              <a:rPr lang="nb-NO" sz="1600" dirty="0">
                <a:solidFill>
                  <a:srgbClr val="FFFFFF"/>
                </a:solidFill>
              </a:rPr>
              <a:t>Figurer</a:t>
            </a:r>
          </a:p>
          <a:p>
            <a:endParaRPr lang="nb-NO" sz="2000" dirty="0">
              <a:solidFill>
                <a:srgbClr val="FFFFFF"/>
              </a:solidFill>
            </a:endParaRPr>
          </a:p>
          <a:p>
            <a:r>
              <a:rPr lang="nb-NO" sz="2000" dirty="0">
                <a:solidFill>
                  <a:srgbClr val="FFFFFF"/>
                </a:solidFill>
              </a:rPr>
              <a:t>Chaos Game</a:t>
            </a:r>
          </a:p>
          <a:p>
            <a:pPr lvl="1"/>
            <a:r>
              <a:rPr lang="nb-NO" sz="2000" dirty="0" err="1">
                <a:solidFill>
                  <a:srgbClr val="FFFFFF"/>
                </a:solidFill>
              </a:rPr>
              <a:t>Init</a:t>
            </a:r>
            <a:endParaRPr lang="nb-NO" sz="2000" dirty="0">
              <a:solidFill>
                <a:srgbClr val="FFFFFF"/>
              </a:solidFill>
            </a:endParaRPr>
          </a:p>
          <a:p>
            <a:pPr lvl="1"/>
            <a:r>
              <a:rPr lang="nb-NO" sz="2000" dirty="0" err="1">
                <a:solidFill>
                  <a:srgbClr val="FFFFFF"/>
                </a:solidFill>
              </a:rPr>
              <a:t>Iterate</a:t>
            </a:r>
            <a:endParaRPr lang="nb-NO" sz="20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6ADD7-085B-4B02-8273-EF85AA556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936" y="2715217"/>
            <a:ext cx="57816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21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41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Chaos games og fraktaler</vt:lpstr>
      <vt:lpstr>Vår tilnærming</vt:lpstr>
      <vt:lpstr>Utfordringer underveis</vt:lpstr>
      <vt:lpstr>Testing av programmet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 games og fraktaler</dc:title>
  <dc:creator>Anders Christensen</dc:creator>
  <cp:lastModifiedBy>Anders Christensen</cp:lastModifiedBy>
  <cp:revision>4</cp:revision>
  <dcterms:created xsi:type="dcterms:W3CDTF">2020-12-05T16:29:46Z</dcterms:created>
  <dcterms:modified xsi:type="dcterms:W3CDTF">2020-12-05T19:35:28Z</dcterms:modified>
</cp:coreProperties>
</file>