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3"/>
  </p:notesMasterIdLst>
  <p:sldIdLst>
    <p:sldId id="256" r:id="rId2"/>
    <p:sldId id="257" r:id="rId3"/>
    <p:sldId id="267" r:id="rId4"/>
    <p:sldId id="259" r:id="rId5"/>
    <p:sldId id="260" r:id="rId6"/>
    <p:sldId id="307" r:id="rId7"/>
    <p:sldId id="312" r:id="rId8"/>
    <p:sldId id="308" r:id="rId9"/>
    <p:sldId id="309" r:id="rId10"/>
    <p:sldId id="310" r:id="rId11"/>
    <p:sldId id="311" r:id="rId12"/>
  </p:sldIdLst>
  <p:sldSz cx="9144000" cy="5143500" type="screen16x9"/>
  <p:notesSz cx="6858000" cy="9144000"/>
  <p:embeddedFontLst>
    <p:embeddedFont>
      <p:font typeface="Abel" panose="02010600030101010101" charset="0"/>
      <p:regular r:id="rId14"/>
    </p:embeddedFont>
    <p:embeddedFont>
      <p:font typeface="Bahiana" panose="02010600030101010101" charset="0"/>
      <p:regular r:id="rId15"/>
    </p:embeddedFont>
    <p:embeddedFont>
      <p:font typeface="Sansita" panose="02010600030101010101" charset="0"/>
      <p:regular r:id="rId16"/>
      <p:bold r:id="rId17"/>
      <p:italic r:id="rId18"/>
      <p:boldItalic r:id="rId19"/>
    </p:embeddedFont>
    <p:embeddedFont>
      <p:font typeface="Staatliches" panose="02010600030101010101"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43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B5B8EF-3BCB-5D62-541B-E5A630079BC3}" v="34" dt="2020-11-17T05:55:59.944"/>
  </p1510:revLst>
</p1510:revInfo>
</file>

<file path=ppt/tableStyles.xml><?xml version="1.0" encoding="utf-8"?>
<a:tblStyleLst xmlns:a="http://schemas.openxmlformats.org/drawingml/2006/main" def="{F961BBC7-A62A-4BE8-AFDC-0B528A2EDDF6}">
  <a:tblStyle styleId="{F961BBC7-A62A-4BE8-AFDC-0B528A2EDDF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2416fa8cc_1_8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2416fa8cc_1_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72eb612d78_3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72eb612d78_3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70c1df8b9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70c1df8b9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713400" y="733893"/>
            <a:ext cx="3858600" cy="3611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6000"/>
              <a:buNone/>
              <a:defRPr sz="7000">
                <a:solidFill>
                  <a:schemeClr val="dk1"/>
                </a:solidFill>
              </a:defRPr>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10" name="Google Shape;10;p2"/>
          <p:cNvSpPr txBox="1">
            <a:spLocks noGrp="1"/>
          </p:cNvSpPr>
          <p:nvPr>
            <p:ph type="subTitle" idx="1"/>
          </p:nvPr>
        </p:nvSpPr>
        <p:spPr>
          <a:xfrm flipH="1">
            <a:off x="713222" y="4289471"/>
            <a:ext cx="3858600" cy="41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solidFill>
                  <a:schemeClr val="dk1"/>
                </a:solidFill>
              </a:defRPr>
            </a:lvl1pPr>
            <a:lvl2pPr lvl="1" rtl="0">
              <a:lnSpc>
                <a:spcPct val="100000"/>
              </a:lnSpc>
              <a:spcBef>
                <a:spcPts val="1600"/>
              </a:spcBef>
              <a:spcAft>
                <a:spcPts val="0"/>
              </a:spcAft>
              <a:buNone/>
              <a:defRPr sz="1800">
                <a:solidFill>
                  <a:schemeClr val="dk1"/>
                </a:solidFill>
              </a:defRPr>
            </a:lvl2pPr>
            <a:lvl3pPr lvl="2" rtl="0">
              <a:lnSpc>
                <a:spcPct val="100000"/>
              </a:lnSpc>
              <a:spcBef>
                <a:spcPts val="1600"/>
              </a:spcBef>
              <a:spcAft>
                <a:spcPts val="0"/>
              </a:spcAft>
              <a:buNone/>
              <a:defRPr sz="1800">
                <a:solidFill>
                  <a:schemeClr val="dk1"/>
                </a:solidFill>
              </a:defRPr>
            </a:lvl3pPr>
            <a:lvl4pPr lvl="3" rtl="0">
              <a:lnSpc>
                <a:spcPct val="100000"/>
              </a:lnSpc>
              <a:spcBef>
                <a:spcPts val="1600"/>
              </a:spcBef>
              <a:spcAft>
                <a:spcPts val="0"/>
              </a:spcAft>
              <a:buNone/>
              <a:defRPr sz="1800">
                <a:solidFill>
                  <a:schemeClr val="dk1"/>
                </a:solidFill>
              </a:defRPr>
            </a:lvl4pPr>
            <a:lvl5pPr lvl="4" rtl="0">
              <a:lnSpc>
                <a:spcPct val="100000"/>
              </a:lnSpc>
              <a:spcBef>
                <a:spcPts val="1600"/>
              </a:spcBef>
              <a:spcAft>
                <a:spcPts val="0"/>
              </a:spcAft>
              <a:buNone/>
              <a:defRPr sz="1800">
                <a:solidFill>
                  <a:schemeClr val="dk1"/>
                </a:solidFill>
              </a:defRPr>
            </a:lvl5pPr>
            <a:lvl6pPr lvl="5" rtl="0">
              <a:lnSpc>
                <a:spcPct val="100000"/>
              </a:lnSpc>
              <a:spcBef>
                <a:spcPts val="1600"/>
              </a:spcBef>
              <a:spcAft>
                <a:spcPts val="0"/>
              </a:spcAft>
              <a:buNone/>
              <a:defRPr sz="1800">
                <a:solidFill>
                  <a:schemeClr val="dk1"/>
                </a:solidFill>
              </a:defRPr>
            </a:lvl6pPr>
            <a:lvl7pPr lvl="6" rtl="0">
              <a:lnSpc>
                <a:spcPct val="100000"/>
              </a:lnSpc>
              <a:spcBef>
                <a:spcPts val="1600"/>
              </a:spcBef>
              <a:spcAft>
                <a:spcPts val="0"/>
              </a:spcAft>
              <a:buNone/>
              <a:defRPr sz="1800">
                <a:solidFill>
                  <a:schemeClr val="dk1"/>
                </a:solidFill>
              </a:defRPr>
            </a:lvl7pPr>
            <a:lvl8pPr lvl="7" rtl="0">
              <a:lnSpc>
                <a:spcPct val="100000"/>
              </a:lnSpc>
              <a:spcBef>
                <a:spcPts val="1600"/>
              </a:spcBef>
              <a:spcAft>
                <a:spcPts val="0"/>
              </a:spcAft>
              <a:buNone/>
              <a:defRPr sz="1800">
                <a:solidFill>
                  <a:schemeClr val="dk1"/>
                </a:solidFill>
              </a:defRPr>
            </a:lvl8pPr>
            <a:lvl9pPr lvl="8" rtl="0">
              <a:lnSpc>
                <a:spcPct val="100000"/>
              </a:lnSpc>
              <a:spcBef>
                <a:spcPts val="1600"/>
              </a:spcBef>
              <a:spcAft>
                <a:spcPts val="1600"/>
              </a:spcAft>
              <a:buNone/>
              <a:defRPr sz="1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28"/>
        <p:cNvGrpSpPr/>
        <p:nvPr/>
      </p:nvGrpSpPr>
      <p:grpSpPr>
        <a:xfrm>
          <a:off x="0" y="0"/>
          <a:ext cx="0" cy="0"/>
          <a:chOff x="0" y="0"/>
          <a:chExt cx="0" cy="0"/>
        </a:xfrm>
      </p:grpSpPr>
      <p:sp>
        <p:nvSpPr>
          <p:cNvPr id="29" name="Google Shape;29;p6"/>
          <p:cNvSpPr/>
          <p:nvPr/>
        </p:nvSpPr>
        <p:spPr>
          <a:xfrm>
            <a:off x="713175" y="5395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600"/>
              <a:buNone/>
              <a:defRPr>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31"/>
        <p:cNvGrpSpPr/>
        <p:nvPr/>
      </p:nvGrpSpPr>
      <p:grpSpPr>
        <a:xfrm>
          <a:off x="0" y="0"/>
          <a:ext cx="0" cy="0"/>
          <a:chOff x="0" y="0"/>
          <a:chExt cx="0" cy="0"/>
        </a:xfrm>
      </p:grpSpPr>
      <p:sp>
        <p:nvSpPr>
          <p:cNvPr id="32" name="Google Shape;32;p7"/>
          <p:cNvSpPr/>
          <p:nvPr/>
        </p:nvSpPr>
        <p:spPr>
          <a:xfrm>
            <a:off x="713175" y="539500"/>
            <a:ext cx="7717500" cy="1033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7"/>
          <p:cNvSpPr txBox="1">
            <a:spLocks noGrp="1"/>
          </p:cNvSpPr>
          <p:nvPr>
            <p:ph type="ctrTitle"/>
          </p:nvPr>
        </p:nvSpPr>
        <p:spPr>
          <a:xfrm>
            <a:off x="3066000" y="576853"/>
            <a:ext cx="3012000" cy="95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34" name="Google Shape;34;p7"/>
          <p:cNvSpPr txBox="1">
            <a:spLocks noGrp="1"/>
          </p:cNvSpPr>
          <p:nvPr>
            <p:ph type="subTitle" idx="1"/>
          </p:nvPr>
        </p:nvSpPr>
        <p:spPr>
          <a:xfrm>
            <a:off x="713175" y="2114893"/>
            <a:ext cx="4177500" cy="23547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accent1"/>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subTitle" idx="1"/>
          </p:nvPr>
        </p:nvSpPr>
        <p:spPr>
          <a:xfrm flipH="1">
            <a:off x="1317277" y="1656521"/>
            <a:ext cx="25113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 name="Google Shape;52;p12"/>
          <p:cNvSpPr txBox="1">
            <a:spLocks noGrp="1"/>
          </p:cNvSpPr>
          <p:nvPr>
            <p:ph type="subTitle" idx="2"/>
          </p:nvPr>
        </p:nvSpPr>
        <p:spPr>
          <a:xfrm flipH="1">
            <a:off x="1317343" y="3745149"/>
            <a:ext cx="25113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 name="Google Shape;53;p12"/>
          <p:cNvSpPr txBox="1">
            <a:spLocks noGrp="1"/>
          </p:cNvSpPr>
          <p:nvPr>
            <p:ph type="subTitle" idx="3"/>
          </p:nvPr>
        </p:nvSpPr>
        <p:spPr>
          <a:xfrm flipH="1">
            <a:off x="5315430" y="1656521"/>
            <a:ext cx="25113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 name="Google Shape;54;p12"/>
          <p:cNvSpPr txBox="1">
            <a:spLocks noGrp="1"/>
          </p:cNvSpPr>
          <p:nvPr>
            <p:ph type="subTitle" idx="4"/>
          </p:nvPr>
        </p:nvSpPr>
        <p:spPr>
          <a:xfrm flipH="1">
            <a:off x="5315430" y="3745149"/>
            <a:ext cx="25113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 name="Google Shape;55;p12"/>
          <p:cNvSpPr txBox="1">
            <a:spLocks noGrp="1"/>
          </p:cNvSpPr>
          <p:nvPr>
            <p:ph type="subTitle" idx="5"/>
          </p:nvPr>
        </p:nvSpPr>
        <p:spPr>
          <a:xfrm flipH="1">
            <a:off x="1240663" y="1087475"/>
            <a:ext cx="2664600" cy="43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Sansita"/>
              <a:buNone/>
              <a:defRPr sz="2400">
                <a:solidFill>
                  <a:schemeClr val="dk1"/>
                </a:solidFill>
                <a:latin typeface="Staatliches"/>
                <a:ea typeface="Staatliches"/>
                <a:cs typeface="Staatliches"/>
                <a:sym typeface="Staatliches"/>
              </a:defRPr>
            </a:lvl1pPr>
            <a:lvl2pPr lvl="1"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
        <p:nvSpPr>
          <p:cNvPr id="56" name="Google Shape;56;p12"/>
          <p:cNvSpPr txBox="1">
            <a:spLocks noGrp="1"/>
          </p:cNvSpPr>
          <p:nvPr>
            <p:ph type="subTitle" idx="6"/>
          </p:nvPr>
        </p:nvSpPr>
        <p:spPr>
          <a:xfrm flipH="1">
            <a:off x="1240649" y="3176100"/>
            <a:ext cx="2664600" cy="43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Sansita"/>
              <a:buNone/>
              <a:defRPr sz="2400">
                <a:solidFill>
                  <a:schemeClr val="dk1"/>
                </a:solidFill>
                <a:latin typeface="Staatliches"/>
                <a:ea typeface="Staatliches"/>
                <a:cs typeface="Staatliches"/>
                <a:sym typeface="Staatliches"/>
              </a:defRPr>
            </a:lvl1pPr>
            <a:lvl2pPr lvl="1"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
        <p:nvSpPr>
          <p:cNvPr id="57" name="Google Shape;57;p12"/>
          <p:cNvSpPr txBox="1">
            <a:spLocks noGrp="1"/>
          </p:cNvSpPr>
          <p:nvPr>
            <p:ph type="subTitle" idx="7"/>
          </p:nvPr>
        </p:nvSpPr>
        <p:spPr>
          <a:xfrm flipH="1">
            <a:off x="5238737" y="1087475"/>
            <a:ext cx="2664600" cy="43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Sansita"/>
              <a:buNone/>
              <a:defRPr sz="2400">
                <a:solidFill>
                  <a:schemeClr val="dk1"/>
                </a:solidFill>
                <a:latin typeface="Staatliches"/>
                <a:ea typeface="Staatliches"/>
                <a:cs typeface="Staatliches"/>
                <a:sym typeface="Staatliches"/>
              </a:defRPr>
            </a:lvl1pPr>
            <a:lvl2pPr lvl="1"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
        <p:nvSpPr>
          <p:cNvPr id="58" name="Google Shape;58;p12"/>
          <p:cNvSpPr txBox="1">
            <a:spLocks noGrp="1"/>
          </p:cNvSpPr>
          <p:nvPr>
            <p:ph type="subTitle" idx="8"/>
          </p:nvPr>
        </p:nvSpPr>
        <p:spPr>
          <a:xfrm flipH="1">
            <a:off x="5238737" y="3176101"/>
            <a:ext cx="2664600" cy="43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Sansita"/>
              <a:buNone/>
              <a:defRPr sz="2400">
                <a:solidFill>
                  <a:schemeClr val="dk1"/>
                </a:solidFill>
                <a:latin typeface="Staatliches"/>
                <a:ea typeface="Staatliches"/>
                <a:cs typeface="Staatliches"/>
                <a:sym typeface="Staatliches"/>
              </a:defRPr>
            </a:lvl1pPr>
            <a:lvl2pPr lvl="1"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long list">
  <p:cSld name="CUSTOM_8">
    <p:bg>
      <p:bgPr>
        <a:solidFill>
          <a:schemeClr val="dk2"/>
        </a:solidFill>
        <a:effectLst/>
      </p:bgPr>
    </p:bg>
    <p:spTree>
      <p:nvGrpSpPr>
        <p:cNvPr id="1" name="Shape 63"/>
        <p:cNvGrpSpPr/>
        <p:nvPr/>
      </p:nvGrpSpPr>
      <p:grpSpPr>
        <a:xfrm>
          <a:off x="0" y="0"/>
          <a:ext cx="0" cy="0"/>
          <a:chOff x="0" y="0"/>
          <a:chExt cx="0" cy="0"/>
        </a:xfrm>
      </p:grpSpPr>
      <p:sp>
        <p:nvSpPr>
          <p:cNvPr id="64" name="Google Shape;64;p14"/>
          <p:cNvSpPr/>
          <p:nvPr/>
        </p:nvSpPr>
        <p:spPr>
          <a:xfrm>
            <a:off x="713175" y="5395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600"/>
              <a:buNone/>
              <a:defRPr>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66" name="Google Shape;66;p14"/>
          <p:cNvSpPr txBox="1">
            <a:spLocks noGrp="1"/>
          </p:cNvSpPr>
          <p:nvPr>
            <p:ph type="body" idx="1"/>
          </p:nvPr>
        </p:nvSpPr>
        <p:spPr>
          <a:xfrm>
            <a:off x="732525" y="1298013"/>
            <a:ext cx="7674600" cy="31449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chemeClr val="dk1"/>
              </a:buClr>
              <a:buSzPts val="1100"/>
              <a:buAutoNum type="arabicPeriod"/>
              <a:defRPr sz="1200">
                <a:solidFill>
                  <a:schemeClr val="dk1"/>
                </a:solidFill>
              </a:defRPr>
            </a:lvl1pPr>
            <a:lvl2pPr marL="914400" lvl="1" indent="-298450" rtl="0">
              <a:lnSpc>
                <a:spcPct val="100000"/>
              </a:lnSpc>
              <a:spcBef>
                <a:spcPts val="1600"/>
              </a:spcBef>
              <a:spcAft>
                <a:spcPts val="0"/>
              </a:spcAft>
              <a:buClr>
                <a:schemeClr val="dk1"/>
              </a:buClr>
              <a:buSzPts val="1100"/>
              <a:buAutoNum type="alphaLcPeriod"/>
              <a:defRPr>
                <a:solidFill>
                  <a:schemeClr val="dk1"/>
                </a:solidFill>
              </a:defRPr>
            </a:lvl2pPr>
            <a:lvl3pPr marL="1371600" lvl="2" indent="-298450" rtl="0">
              <a:lnSpc>
                <a:spcPct val="100000"/>
              </a:lnSpc>
              <a:spcBef>
                <a:spcPts val="1600"/>
              </a:spcBef>
              <a:spcAft>
                <a:spcPts val="0"/>
              </a:spcAft>
              <a:buClr>
                <a:schemeClr val="dk1"/>
              </a:buClr>
              <a:buSzPts val="1100"/>
              <a:buAutoNum type="romanLcPeriod"/>
              <a:defRPr>
                <a:solidFill>
                  <a:schemeClr val="dk1"/>
                </a:solidFill>
              </a:defRPr>
            </a:lvl3pPr>
            <a:lvl4pPr marL="1828800" lvl="3" indent="-298450" rtl="0">
              <a:lnSpc>
                <a:spcPct val="100000"/>
              </a:lnSpc>
              <a:spcBef>
                <a:spcPts val="1600"/>
              </a:spcBef>
              <a:spcAft>
                <a:spcPts val="0"/>
              </a:spcAft>
              <a:buClr>
                <a:schemeClr val="dk1"/>
              </a:buClr>
              <a:buSzPts val="1100"/>
              <a:buAutoNum type="arabicPeriod"/>
              <a:defRPr>
                <a:solidFill>
                  <a:schemeClr val="dk1"/>
                </a:solidFill>
              </a:defRPr>
            </a:lvl4pPr>
            <a:lvl5pPr marL="2286000" lvl="4" indent="-298450" rtl="0">
              <a:lnSpc>
                <a:spcPct val="100000"/>
              </a:lnSpc>
              <a:spcBef>
                <a:spcPts val="1600"/>
              </a:spcBef>
              <a:spcAft>
                <a:spcPts val="0"/>
              </a:spcAft>
              <a:buClr>
                <a:schemeClr val="dk1"/>
              </a:buClr>
              <a:buSzPts val="1100"/>
              <a:buAutoNum type="alphaLcPeriod"/>
              <a:defRPr>
                <a:solidFill>
                  <a:schemeClr val="dk1"/>
                </a:solidFill>
              </a:defRPr>
            </a:lvl5pPr>
            <a:lvl6pPr marL="2743200" lvl="5" indent="-298450" rtl="0">
              <a:lnSpc>
                <a:spcPct val="100000"/>
              </a:lnSpc>
              <a:spcBef>
                <a:spcPts val="1600"/>
              </a:spcBef>
              <a:spcAft>
                <a:spcPts val="0"/>
              </a:spcAft>
              <a:buClr>
                <a:schemeClr val="dk1"/>
              </a:buClr>
              <a:buSzPts val="1100"/>
              <a:buAutoNum type="romanLcPeriod"/>
              <a:defRPr>
                <a:solidFill>
                  <a:schemeClr val="dk1"/>
                </a:solidFill>
              </a:defRPr>
            </a:lvl6pPr>
            <a:lvl7pPr marL="3200400" lvl="6" indent="-298450" rtl="0">
              <a:lnSpc>
                <a:spcPct val="100000"/>
              </a:lnSpc>
              <a:spcBef>
                <a:spcPts val="1600"/>
              </a:spcBef>
              <a:spcAft>
                <a:spcPts val="0"/>
              </a:spcAft>
              <a:buClr>
                <a:schemeClr val="dk1"/>
              </a:buClr>
              <a:buSzPts val="1100"/>
              <a:buAutoNum type="arabicPeriod"/>
              <a:defRPr>
                <a:solidFill>
                  <a:schemeClr val="dk1"/>
                </a:solidFill>
              </a:defRPr>
            </a:lvl7pPr>
            <a:lvl8pPr marL="3657600" lvl="7" indent="-298450" rtl="0">
              <a:lnSpc>
                <a:spcPct val="100000"/>
              </a:lnSpc>
              <a:spcBef>
                <a:spcPts val="1600"/>
              </a:spcBef>
              <a:spcAft>
                <a:spcPts val="0"/>
              </a:spcAft>
              <a:buClr>
                <a:schemeClr val="dk1"/>
              </a:buClr>
              <a:buSzPts val="1100"/>
              <a:buAutoNum type="alphaLcPeriod"/>
              <a:defRPr>
                <a:solidFill>
                  <a:schemeClr val="dk1"/>
                </a:solidFill>
              </a:defRPr>
            </a:lvl8pPr>
            <a:lvl9pPr marL="4114800" lvl="8" indent="-298450" rtl="0">
              <a:lnSpc>
                <a:spcPct val="100000"/>
              </a:lnSpc>
              <a:spcBef>
                <a:spcPts val="1600"/>
              </a:spcBef>
              <a:spcAft>
                <a:spcPts val="1600"/>
              </a:spcAft>
              <a:buClr>
                <a:schemeClr val="dk1"/>
              </a:buClr>
              <a:buSzPts val="1100"/>
              <a:buAutoNum type="romanLcPeriod"/>
              <a:defRPr>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_1_1_1">
    <p:bg>
      <p:bgPr>
        <a:solidFill>
          <a:schemeClr val="dk2"/>
        </a:solidFill>
        <a:effectLst/>
      </p:bgPr>
    </p:bg>
    <p:spTree>
      <p:nvGrpSpPr>
        <p:cNvPr id="1" name="Shape 11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1">
  <p:cSld name="CUSTOM_9_1_1_1_1_1">
    <p:bg>
      <p:bgPr>
        <a:solidFill>
          <a:schemeClr val="accent1"/>
        </a:solidFill>
        <a:effectLst/>
      </p:bgPr>
    </p:bg>
    <p:spTree>
      <p:nvGrpSpPr>
        <p:cNvPr id="1" name="Shape 11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957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1pPr>
            <a:lvl2pPr lvl="1">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2pPr>
            <a:lvl3pPr lvl="2">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3pPr>
            <a:lvl4pPr lvl="3">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4pPr>
            <a:lvl5pPr lvl="4">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5pPr>
            <a:lvl6pPr lvl="5">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6pPr>
            <a:lvl7pPr lvl="6">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7pPr>
            <a:lvl8pPr lvl="7">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8pPr>
            <a:lvl9pPr lvl="8">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1pPr>
            <a:lvl2pPr marL="914400" lvl="1"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marL="1371600" lvl="2"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marL="1828800" lvl="3"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marL="2286000" lvl="4"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marL="2743200" lvl="5"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marL="3200400" lvl="6"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marL="3657600" lvl="7"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marL="4114800" lvl="8" indent="-317500">
              <a:lnSpc>
                <a:spcPct val="115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8" r:id="rId4"/>
    <p:sldLayoutId id="2147483660" r:id="rId5"/>
    <p:sldLayoutId id="2147483668" r:id="rId6"/>
    <p:sldLayoutId id="2147483669" r:id="rId7"/>
    <p:sldLayoutId id="214748367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25"/>
        <p:cNvGrpSpPr/>
        <p:nvPr/>
      </p:nvGrpSpPr>
      <p:grpSpPr>
        <a:xfrm>
          <a:off x="0" y="0"/>
          <a:ext cx="0" cy="0"/>
          <a:chOff x="0" y="0"/>
          <a:chExt cx="0" cy="0"/>
        </a:xfrm>
      </p:grpSpPr>
      <p:sp>
        <p:nvSpPr>
          <p:cNvPr id="126" name="Google Shape;126;p27"/>
          <p:cNvSpPr/>
          <p:nvPr/>
        </p:nvSpPr>
        <p:spPr>
          <a:xfrm>
            <a:off x="-577250" y="1072543"/>
            <a:ext cx="5602500" cy="1027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7"/>
          <p:cNvSpPr txBox="1">
            <a:spLocks noGrp="1"/>
          </p:cNvSpPr>
          <p:nvPr>
            <p:ph type="subTitle" idx="1"/>
          </p:nvPr>
        </p:nvSpPr>
        <p:spPr>
          <a:xfrm flipH="1">
            <a:off x="712018" y="4199415"/>
            <a:ext cx="3716719" cy="85981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Dave Anderson (team leader), </a:t>
            </a:r>
          </a:p>
          <a:p>
            <a:pPr marL="0" lvl="0" indent="0" algn="l" rtl="0">
              <a:spcBef>
                <a:spcPts val="0"/>
              </a:spcBef>
              <a:spcAft>
                <a:spcPts val="1600"/>
              </a:spcAft>
              <a:buNone/>
            </a:pPr>
            <a:r>
              <a:rPr lang="en-US" dirty="0"/>
              <a:t>Zhuojing Xie, David Nguyen​</a:t>
            </a:r>
          </a:p>
        </p:txBody>
      </p:sp>
      <p:sp>
        <p:nvSpPr>
          <p:cNvPr id="128" name="Google Shape;128;p27"/>
          <p:cNvSpPr txBox="1">
            <a:spLocks noGrp="1"/>
          </p:cNvSpPr>
          <p:nvPr>
            <p:ph type="ctrTitle"/>
          </p:nvPr>
        </p:nvSpPr>
        <p:spPr>
          <a:xfrm flipH="1">
            <a:off x="713400" y="733893"/>
            <a:ext cx="4285244" cy="3602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COVID-19 Management</a:t>
            </a:r>
            <a:br>
              <a:rPr lang="en" dirty="0"/>
            </a:br>
            <a:r>
              <a:rPr lang="en" dirty="0"/>
              <a:t>System</a:t>
            </a:r>
            <a:endParaRPr dirty="0"/>
          </a:p>
        </p:txBody>
      </p:sp>
      <p:grpSp>
        <p:nvGrpSpPr>
          <p:cNvPr id="129" name="Google Shape;129;p27"/>
          <p:cNvGrpSpPr/>
          <p:nvPr/>
        </p:nvGrpSpPr>
        <p:grpSpPr>
          <a:xfrm>
            <a:off x="5412795" y="1074827"/>
            <a:ext cx="3117647" cy="3533632"/>
            <a:chOff x="5412795" y="1074827"/>
            <a:chExt cx="3117647" cy="3533632"/>
          </a:xfrm>
        </p:grpSpPr>
        <p:sp>
          <p:nvSpPr>
            <p:cNvPr id="130" name="Google Shape;130;p27"/>
            <p:cNvSpPr/>
            <p:nvPr/>
          </p:nvSpPr>
          <p:spPr>
            <a:xfrm>
              <a:off x="7481544" y="1253077"/>
              <a:ext cx="787309" cy="948807"/>
            </a:xfrm>
            <a:custGeom>
              <a:avLst/>
              <a:gdLst/>
              <a:ahLst/>
              <a:cxnLst/>
              <a:rect l="l" t="t" r="r" b="b"/>
              <a:pathLst>
                <a:path w="37015" h="44613" extrusionOk="0">
                  <a:moveTo>
                    <a:pt x="18507" y="1"/>
                  </a:moveTo>
                  <a:cubicBezTo>
                    <a:pt x="8285" y="1"/>
                    <a:pt x="0" y="8934"/>
                    <a:pt x="0" y="19949"/>
                  </a:cubicBezTo>
                  <a:cubicBezTo>
                    <a:pt x="0" y="36597"/>
                    <a:pt x="8285" y="44613"/>
                    <a:pt x="18507" y="44613"/>
                  </a:cubicBezTo>
                  <a:cubicBezTo>
                    <a:pt x="28725" y="44613"/>
                    <a:pt x="37014" y="37488"/>
                    <a:pt x="37014" y="19949"/>
                  </a:cubicBezTo>
                  <a:cubicBezTo>
                    <a:pt x="37014" y="8934"/>
                    <a:pt x="28725" y="1"/>
                    <a:pt x="185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7"/>
            <p:cNvSpPr/>
            <p:nvPr/>
          </p:nvSpPr>
          <p:spPr>
            <a:xfrm>
              <a:off x="7740058" y="2021878"/>
              <a:ext cx="270214" cy="535090"/>
            </a:xfrm>
            <a:custGeom>
              <a:avLst/>
              <a:gdLst/>
              <a:ahLst/>
              <a:cxnLst/>
              <a:rect l="l" t="t" r="r" b="b"/>
              <a:pathLst>
                <a:path w="12704" h="25160" extrusionOk="0">
                  <a:moveTo>
                    <a:pt x="1" y="0"/>
                  </a:moveTo>
                  <a:lnTo>
                    <a:pt x="1" y="25159"/>
                  </a:lnTo>
                  <a:lnTo>
                    <a:pt x="12704" y="25159"/>
                  </a:lnTo>
                  <a:lnTo>
                    <a:pt x="12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7"/>
            <p:cNvSpPr/>
            <p:nvPr/>
          </p:nvSpPr>
          <p:spPr>
            <a:xfrm>
              <a:off x="7468932" y="2251484"/>
              <a:ext cx="824553" cy="407315"/>
            </a:xfrm>
            <a:custGeom>
              <a:avLst/>
              <a:gdLst/>
              <a:ahLst/>
              <a:cxnLst/>
              <a:rect l="l" t="t" r="r" b="b"/>
              <a:pathLst>
                <a:path w="38766" h="19152" extrusionOk="0">
                  <a:moveTo>
                    <a:pt x="19100" y="0"/>
                  </a:moveTo>
                  <a:cubicBezTo>
                    <a:pt x="8697" y="0"/>
                    <a:pt x="0" y="13361"/>
                    <a:pt x="0" y="18943"/>
                  </a:cubicBezTo>
                  <a:lnTo>
                    <a:pt x="19100" y="19152"/>
                  </a:lnTo>
                  <a:lnTo>
                    <a:pt x="38200" y="19152"/>
                  </a:lnTo>
                  <a:cubicBezTo>
                    <a:pt x="38765" y="14362"/>
                    <a:pt x="29577" y="0"/>
                    <a:pt x="19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7"/>
            <p:cNvSpPr/>
            <p:nvPr/>
          </p:nvSpPr>
          <p:spPr>
            <a:xfrm>
              <a:off x="7310761" y="1697022"/>
              <a:ext cx="295738" cy="316907"/>
            </a:xfrm>
            <a:custGeom>
              <a:avLst/>
              <a:gdLst/>
              <a:ahLst/>
              <a:cxnLst/>
              <a:rect l="l" t="t" r="r" b="b"/>
              <a:pathLst>
                <a:path w="13904" h="14901" extrusionOk="0">
                  <a:moveTo>
                    <a:pt x="6276" y="1"/>
                  </a:moveTo>
                  <a:cubicBezTo>
                    <a:pt x="5655" y="1"/>
                    <a:pt x="5034" y="119"/>
                    <a:pt x="4433" y="367"/>
                  </a:cubicBezTo>
                  <a:cubicBezTo>
                    <a:pt x="1359" y="1638"/>
                    <a:pt x="1" y="5838"/>
                    <a:pt x="1391" y="9750"/>
                  </a:cubicBezTo>
                  <a:cubicBezTo>
                    <a:pt x="2510" y="12899"/>
                    <a:pt x="5070" y="14900"/>
                    <a:pt x="7629" y="14900"/>
                  </a:cubicBezTo>
                  <a:cubicBezTo>
                    <a:pt x="8251" y="14900"/>
                    <a:pt x="8872" y="14782"/>
                    <a:pt x="9472" y="14534"/>
                  </a:cubicBezTo>
                  <a:cubicBezTo>
                    <a:pt x="12541" y="13265"/>
                    <a:pt x="13904" y="9065"/>
                    <a:pt x="12513" y="5151"/>
                  </a:cubicBezTo>
                  <a:cubicBezTo>
                    <a:pt x="11394" y="2003"/>
                    <a:pt x="8834" y="1"/>
                    <a:pt x="62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7"/>
            <p:cNvSpPr/>
            <p:nvPr/>
          </p:nvSpPr>
          <p:spPr>
            <a:xfrm>
              <a:off x="8145491" y="1697022"/>
              <a:ext cx="295844" cy="316907"/>
            </a:xfrm>
            <a:custGeom>
              <a:avLst/>
              <a:gdLst/>
              <a:ahLst/>
              <a:cxnLst/>
              <a:rect l="l" t="t" r="r" b="b"/>
              <a:pathLst>
                <a:path w="13909" h="14901" extrusionOk="0">
                  <a:moveTo>
                    <a:pt x="7634" y="1"/>
                  </a:moveTo>
                  <a:cubicBezTo>
                    <a:pt x="5075" y="1"/>
                    <a:pt x="2515" y="2003"/>
                    <a:pt x="1396" y="5151"/>
                  </a:cubicBezTo>
                  <a:cubicBezTo>
                    <a:pt x="0" y="9065"/>
                    <a:pt x="1363" y="13265"/>
                    <a:pt x="4438" y="14534"/>
                  </a:cubicBezTo>
                  <a:cubicBezTo>
                    <a:pt x="5038" y="14782"/>
                    <a:pt x="5659" y="14900"/>
                    <a:pt x="6280" y="14900"/>
                  </a:cubicBezTo>
                  <a:cubicBezTo>
                    <a:pt x="8839" y="14900"/>
                    <a:pt x="11398" y="12899"/>
                    <a:pt x="12517" y="9750"/>
                  </a:cubicBezTo>
                  <a:cubicBezTo>
                    <a:pt x="13908" y="5838"/>
                    <a:pt x="12545" y="1638"/>
                    <a:pt x="9477" y="367"/>
                  </a:cubicBezTo>
                  <a:cubicBezTo>
                    <a:pt x="8876" y="119"/>
                    <a:pt x="8255" y="1"/>
                    <a:pt x="76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7"/>
            <p:cNvSpPr/>
            <p:nvPr/>
          </p:nvSpPr>
          <p:spPr>
            <a:xfrm>
              <a:off x="7517530" y="1690323"/>
              <a:ext cx="715821" cy="531368"/>
            </a:xfrm>
            <a:custGeom>
              <a:avLst/>
              <a:gdLst/>
              <a:ahLst/>
              <a:cxnLst/>
              <a:rect l="l" t="t" r="r" b="b"/>
              <a:pathLst>
                <a:path w="33654" h="24985" extrusionOk="0">
                  <a:moveTo>
                    <a:pt x="16829" y="0"/>
                  </a:moveTo>
                  <a:cubicBezTo>
                    <a:pt x="13737" y="0"/>
                    <a:pt x="3718" y="1748"/>
                    <a:pt x="1" y="11581"/>
                  </a:cubicBezTo>
                  <a:cubicBezTo>
                    <a:pt x="1860" y="18707"/>
                    <a:pt x="10399" y="24984"/>
                    <a:pt x="16829" y="24984"/>
                  </a:cubicBezTo>
                  <a:cubicBezTo>
                    <a:pt x="23255" y="24984"/>
                    <a:pt x="31794" y="18707"/>
                    <a:pt x="33653" y="11581"/>
                  </a:cubicBezTo>
                  <a:cubicBezTo>
                    <a:pt x="29935" y="1748"/>
                    <a:pt x="19917" y="0"/>
                    <a:pt x="168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7"/>
            <p:cNvSpPr/>
            <p:nvPr/>
          </p:nvSpPr>
          <p:spPr>
            <a:xfrm>
              <a:off x="7797439" y="1704422"/>
              <a:ext cx="155909" cy="45002"/>
            </a:xfrm>
            <a:custGeom>
              <a:avLst/>
              <a:gdLst/>
              <a:ahLst/>
              <a:cxnLst/>
              <a:rect l="l" t="t" r="r" b="b"/>
              <a:pathLst>
                <a:path w="7330" h="2116" extrusionOk="0">
                  <a:moveTo>
                    <a:pt x="3668" y="464"/>
                  </a:moveTo>
                  <a:cubicBezTo>
                    <a:pt x="4854" y="608"/>
                    <a:pt x="6612" y="978"/>
                    <a:pt x="6839" y="1373"/>
                  </a:cubicBezTo>
                  <a:cubicBezTo>
                    <a:pt x="6852" y="1396"/>
                    <a:pt x="6848" y="1406"/>
                    <a:pt x="6844" y="1423"/>
                  </a:cubicBezTo>
                  <a:cubicBezTo>
                    <a:pt x="6777" y="1582"/>
                    <a:pt x="6469" y="1651"/>
                    <a:pt x="6035" y="1651"/>
                  </a:cubicBezTo>
                  <a:cubicBezTo>
                    <a:pt x="5414" y="1651"/>
                    <a:pt x="4535" y="1510"/>
                    <a:pt x="3728" y="1290"/>
                  </a:cubicBezTo>
                  <a:lnTo>
                    <a:pt x="3668" y="1271"/>
                  </a:lnTo>
                  <a:lnTo>
                    <a:pt x="3603" y="1290"/>
                  </a:lnTo>
                  <a:cubicBezTo>
                    <a:pt x="2801" y="1510"/>
                    <a:pt x="1926" y="1650"/>
                    <a:pt x="1305" y="1650"/>
                  </a:cubicBezTo>
                  <a:cubicBezTo>
                    <a:pt x="867" y="1650"/>
                    <a:pt x="556" y="1580"/>
                    <a:pt x="487" y="1419"/>
                  </a:cubicBezTo>
                  <a:cubicBezTo>
                    <a:pt x="483" y="1406"/>
                    <a:pt x="478" y="1396"/>
                    <a:pt x="497" y="1373"/>
                  </a:cubicBezTo>
                  <a:cubicBezTo>
                    <a:pt x="724" y="978"/>
                    <a:pt x="2477" y="608"/>
                    <a:pt x="3668" y="464"/>
                  </a:cubicBezTo>
                  <a:close/>
                  <a:moveTo>
                    <a:pt x="3640" y="0"/>
                  </a:moveTo>
                  <a:cubicBezTo>
                    <a:pt x="3121" y="66"/>
                    <a:pt x="525" y="409"/>
                    <a:pt x="98" y="1141"/>
                  </a:cubicBezTo>
                  <a:cubicBezTo>
                    <a:pt x="10" y="1284"/>
                    <a:pt x="1" y="1447"/>
                    <a:pt x="65" y="1600"/>
                  </a:cubicBezTo>
                  <a:cubicBezTo>
                    <a:pt x="230" y="1989"/>
                    <a:pt x="749" y="2116"/>
                    <a:pt x="1356" y="2116"/>
                  </a:cubicBezTo>
                  <a:cubicBezTo>
                    <a:pt x="2190" y="2116"/>
                    <a:pt x="3191" y="1877"/>
                    <a:pt x="3668" y="1748"/>
                  </a:cubicBezTo>
                  <a:cubicBezTo>
                    <a:pt x="4141" y="1878"/>
                    <a:pt x="5142" y="2114"/>
                    <a:pt x="5977" y="2114"/>
                  </a:cubicBezTo>
                  <a:cubicBezTo>
                    <a:pt x="6584" y="2114"/>
                    <a:pt x="7103" y="1990"/>
                    <a:pt x="7265" y="1600"/>
                  </a:cubicBezTo>
                  <a:cubicBezTo>
                    <a:pt x="7330" y="1447"/>
                    <a:pt x="7321" y="1284"/>
                    <a:pt x="7233" y="1141"/>
                  </a:cubicBezTo>
                  <a:cubicBezTo>
                    <a:pt x="6807" y="409"/>
                    <a:pt x="4210" y="66"/>
                    <a:pt x="3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7"/>
            <p:cNvSpPr/>
            <p:nvPr/>
          </p:nvSpPr>
          <p:spPr>
            <a:xfrm>
              <a:off x="7477992" y="1700594"/>
              <a:ext cx="108796" cy="128477"/>
            </a:xfrm>
            <a:custGeom>
              <a:avLst/>
              <a:gdLst/>
              <a:ahLst/>
              <a:cxnLst/>
              <a:rect l="l" t="t" r="r" b="b"/>
              <a:pathLst>
                <a:path w="5115" h="6041" extrusionOk="0">
                  <a:moveTo>
                    <a:pt x="358" y="0"/>
                  </a:moveTo>
                  <a:lnTo>
                    <a:pt x="0" y="292"/>
                  </a:lnTo>
                  <a:lnTo>
                    <a:pt x="4757" y="6040"/>
                  </a:lnTo>
                  <a:lnTo>
                    <a:pt x="5114" y="5748"/>
                  </a:lnTo>
                  <a:lnTo>
                    <a:pt x="3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7"/>
            <p:cNvSpPr/>
            <p:nvPr/>
          </p:nvSpPr>
          <p:spPr>
            <a:xfrm>
              <a:off x="8164037" y="1700594"/>
              <a:ext cx="108775" cy="128477"/>
            </a:xfrm>
            <a:custGeom>
              <a:avLst/>
              <a:gdLst/>
              <a:ahLst/>
              <a:cxnLst/>
              <a:rect l="l" t="t" r="r" b="b"/>
              <a:pathLst>
                <a:path w="5114" h="6041" extrusionOk="0">
                  <a:moveTo>
                    <a:pt x="4757" y="0"/>
                  </a:moveTo>
                  <a:lnTo>
                    <a:pt x="1" y="5748"/>
                  </a:lnTo>
                  <a:lnTo>
                    <a:pt x="357" y="6040"/>
                  </a:lnTo>
                  <a:lnTo>
                    <a:pt x="5113" y="292"/>
                  </a:lnTo>
                  <a:lnTo>
                    <a:pt x="47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7"/>
            <p:cNvSpPr/>
            <p:nvPr/>
          </p:nvSpPr>
          <p:spPr>
            <a:xfrm>
              <a:off x="7743907" y="1881587"/>
              <a:ext cx="263514" cy="9783"/>
            </a:xfrm>
            <a:custGeom>
              <a:avLst/>
              <a:gdLst/>
              <a:ahLst/>
              <a:cxnLst/>
              <a:rect l="l" t="t" r="r" b="b"/>
              <a:pathLst>
                <a:path w="12389" h="460" extrusionOk="0">
                  <a:moveTo>
                    <a:pt x="0" y="1"/>
                  </a:moveTo>
                  <a:lnTo>
                    <a:pt x="0" y="459"/>
                  </a:lnTo>
                  <a:lnTo>
                    <a:pt x="12388" y="459"/>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7"/>
            <p:cNvSpPr/>
            <p:nvPr/>
          </p:nvSpPr>
          <p:spPr>
            <a:xfrm>
              <a:off x="7689695" y="1961951"/>
              <a:ext cx="371948" cy="8677"/>
            </a:xfrm>
            <a:custGeom>
              <a:avLst/>
              <a:gdLst/>
              <a:ahLst/>
              <a:cxnLst/>
              <a:rect l="l" t="t" r="r" b="b"/>
              <a:pathLst>
                <a:path w="17487" h="408" extrusionOk="0">
                  <a:moveTo>
                    <a:pt x="0" y="0"/>
                  </a:moveTo>
                  <a:lnTo>
                    <a:pt x="0" y="407"/>
                  </a:lnTo>
                  <a:lnTo>
                    <a:pt x="17486" y="407"/>
                  </a:lnTo>
                  <a:lnTo>
                    <a:pt x="1748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7"/>
            <p:cNvSpPr/>
            <p:nvPr/>
          </p:nvSpPr>
          <p:spPr>
            <a:xfrm>
              <a:off x="7743907" y="2038720"/>
              <a:ext cx="263514" cy="9804"/>
            </a:xfrm>
            <a:custGeom>
              <a:avLst/>
              <a:gdLst/>
              <a:ahLst/>
              <a:cxnLst/>
              <a:rect l="l" t="t" r="r" b="b"/>
              <a:pathLst>
                <a:path w="12389" h="461" extrusionOk="0">
                  <a:moveTo>
                    <a:pt x="0" y="1"/>
                  </a:moveTo>
                  <a:lnTo>
                    <a:pt x="0" y="460"/>
                  </a:lnTo>
                  <a:lnTo>
                    <a:pt x="12388" y="460"/>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7"/>
            <p:cNvSpPr/>
            <p:nvPr/>
          </p:nvSpPr>
          <p:spPr>
            <a:xfrm>
              <a:off x="7679827" y="1628801"/>
              <a:ext cx="39562" cy="80583"/>
            </a:xfrm>
            <a:custGeom>
              <a:avLst/>
              <a:gdLst/>
              <a:ahLst/>
              <a:cxnLst/>
              <a:rect l="l" t="t" r="r" b="b"/>
              <a:pathLst>
                <a:path w="1860" h="3789" extrusionOk="0">
                  <a:moveTo>
                    <a:pt x="932" y="0"/>
                  </a:moveTo>
                  <a:cubicBezTo>
                    <a:pt x="417" y="0"/>
                    <a:pt x="0" y="849"/>
                    <a:pt x="0" y="1892"/>
                  </a:cubicBezTo>
                  <a:cubicBezTo>
                    <a:pt x="0" y="2940"/>
                    <a:pt x="417" y="3789"/>
                    <a:pt x="932" y="3789"/>
                  </a:cubicBezTo>
                  <a:cubicBezTo>
                    <a:pt x="1446" y="3789"/>
                    <a:pt x="1859" y="2940"/>
                    <a:pt x="1859" y="1892"/>
                  </a:cubicBezTo>
                  <a:cubicBezTo>
                    <a:pt x="1859" y="849"/>
                    <a:pt x="1446"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7"/>
            <p:cNvSpPr/>
            <p:nvPr/>
          </p:nvSpPr>
          <p:spPr>
            <a:xfrm>
              <a:off x="8007164" y="1628801"/>
              <a:ext cx="39562" cy="80583"/>
            </a:xfrm>
            <a:custGeom>
              <a:avLst/>
              <a:gdLst/>
              <a:ahLst/>
              <a:cxnLst/>
              <a:rect l="l" t="t" r="r" b="b"/>
              <a:pathLst>
                <a:path w="1860" h="3789" extrusionOk="0">
                  <a:moveTo>
                    <a:pt x="928" y="0"/>
                  </a:moveTo>
                  <a:cubicBezTo>
                    <a:pt x="413" y="0"/>
                    <a:pt x="0" y="849"/>
                    <a:pt x="0" y="1892"/>
                  </a:cubicBezTo>
                  <a:cubicBezTo>
                    <a:pt x="0" y="2940"/>
                    <a:pt x="413" y="3789"/>
                    <a:pt x="928" y="3789"/>
                  </a:cubicBezTo>
                  <a:cubicBezTo>
                    <a:pt x="1442" y="3789"/>
                    <a:pt x="1859" y="2940"/>
                    <a:pt x="1859" y="1892"/>
                  </a:cubicBezTo>
                  <a:cubicBezTo>
                    <a:pt x="1859" y="849"/>
                    <a:pt x="1442" y="0"/>
                    <a:pt x="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7"/>
            <p:cNvSpPr/>
            <p:nvPr/>
          </p:nvSpPr>
          <p:spPr>
            <a:xfrm>
              <a:off x="7361039" y="1775003"/>
              <a:ext cx="128407" cy="134113"/>
            </a:xfrm>
            <a:custGeom>
              <a:avLst/>
              <a:gdLst/>
              <a:ahLst/>
              <a:cxnLst/>
              <a:rect l="l" t="t" r="r" b="b"/>
              <a:pathLst>
                <a:path w="6037" h="6306" extrusionOk="0">
                  <a:moveTo>
                    <a:pt x="2844" y="1"/>
                  </a:moveTo>
                  <a:cubicBezTo>
                    <a:pt x="2823" y="1"/>
                    <a:pt x="2803" y="1"/>
                    <a:pt x="2782" y="1"/>
                  </a:cubicBezTo>
                  <a:cubicBezTo>
                    <a:pt x="2092" y="24"/>
                    <a:pt x="1402" y="367"/>
                    <a:pt x="882" y="952"/>
                  </a:cubicBezTo>
                  <a:cubicBezTo>
                    <a:pt x="298" y="1600"/>
                    <a:pt x="1" y="2449"/>
                    <a:pt x="71" y="3269"/>
                  </a:cubicBezTo>
                  <a:lnTo>
                    <a:pt x="529" y="3232"/>
                  </a:lnTo>
                  <a:cubicBezTo>
                    <a:pt x="469" y="2533"/>
                    <a:pt x="724" y="1814"/>
                    <a:pt x="1225" y="1258"/>
                  </a:cubicBezTo>
                  <a:cubicBezTo>
                    <a:pt x="1661" y="770"/>
                    <a:pt x="2236" y="479"/>
                    <a:pt x="2797" y="460"/>
                  </a:cubicBezTo>
                  <a:cubicBezTo>
                    <a:pt x="2816" y="459"/>
                    <a:pt x="2836" y="459"/>
                    <a:pt x="2856" y="459"/>
                  </a:cubicBezTo>
                  <a:cubicBezTo>
                    <a:pt x="3403" y="459"/>
                    <a:pt x="3967" y="713"/>
                    <a:pt x="4410" y="1155"/>
                  </a:cubicBezTo>
                  <a:cubicBezTo>
                    <a:pt x="4883" y="1624"/>
                    <a:pt x="5161" y="2231"/>
                    <a:pt x="5207" y="2852"/>
                  </a:cubicBezTo>
                  <a:cubicBezTo>
                    <a:pt x="4832" y="2875"/>
                    <a:pt x="4466" y="3051"/>
                    <a:pt x="4164" y="3357"/>
                  </a:cubicBezTo>
                  <a:cubicBezTo>
                    <a:pt x="3752" y="3784"/>
                    <a:pt x="3561" y="4358"/>
                    <a:pt x="3655" y="4897"/>
                  </a:cubicBezTo>
                  <a:cubicBezTo>
                    <a:pt x="3743" y="5434"/>
                    <a:pt x="4109" y="5898"/>
                    <a:pt x="4628" y="6143"/>
                  </a:cubicBezTo>
                  <a:cubicBezTo>
                    <a:pt x="4855" y="6250"/>
                    <a:pt x="5096" y="6305"/>
                    <a:pt x="5328" y="6305"/>
                  </a:cubicBezTo>
                  <a:cubicBezTo>
                    <a:pt x="5578" y="6305"/>
                    <a:pt x="5819" y="6241"/>
                    <a:pt x="6037" y="6115"/>
                  </a:cubicBezTo>
                  <a:lnTo>
                    <a:pt x="5805" y="5717"/>
                  </a:lnTo>
                  <a:cubicBezTo>
                    <a:pt x="5662" y="5802"/>
                    <a:pt x="5499" y="5843"/>
                    <a:pt x="5328" y="5843"/>
                  </a:cubicBezTo>
                  <a:cubicBezTo>
                    <a:pt x="5162" y="5843"/>
                    <a:pt x="4990" y="5804"/>
                    <a:pt x="4823" y="5726"/>
                  </a:cubicBezTo>
                  <a:cubicBezTo>
                    <a:pt x="4438" y="5546"/>
                    <a:pt x="4173" y="5207"/>
                    <a:pt x="4109" y="4822"/>
                  </a:cubicBezTo>
                  <a:cubicBezTo>
                    <a:pt x="4039" y="4433"/>
                    <a:pt x="4192" y="3992"/>
                    <a:pt x="4494" y="3682"/>
                  </a:cubicBezTo>
                  <a:cubicBezTo>
                    <a:pt x="4729" y="3442"/>
                    <a:pt x="5014" y="3312"/>
                    <a:pt x="5291" y="3312"/>
                  </a:cubicBezTo>
                  <a:cubicBezTo>
                    <a:pt x="5330" y="3312"/>
                    <a:pt x="5369" y="3315"/>
                    <a:pt x="5407" y="3320"/>
                  </a:cubicBezTo>
                  <a:lnTo>
                    <a:pt x="5662" y="3357"/>
                  </a:lnTo>
                  <a:lnTo>
                    <a:pt x="5671" y="3098"/>
                  </a:lnTo>
                  <a:cubicBezTo>
                    <a:pt x="5694" y="2272"/>
                    <a:pt x="5356" y="1448"/>
                    <a:pt x="4740" y="830"/>
                  </a:cubicBezTo>
                  <a:cubicBezTo>
                    <a:pt x="4204" y="300"/>
                    <a:pt x="3516" y="1"/>
                    <a:pt x="28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7"/>
            <p:cNvSpPr/>
            <p:nvPr/>
          </p:nvSpPr>
          <p:spPr>
            <a:xfrm>
              <a:off x="8260849" y="1775003"/>
              <a:ext cx="128301" cy="134113"/>
            </a:xfrm>
            <a:custGeom>
              <a:avLst/>
              <a:gdLst/>
              <a:ahLst/>
              <a:cxnLst/>
              <a:rect l="l" t="t" r="r" b="b"/>
              <a:pathLst>
                <a:path w="6032" h="6306" extrusionOk="0">
                  <a:moveTo>
                    <a:pt x="3189" y="1"/>
                  </a:moveTo>
                  <a:cubicBezTo>
                    <a:pt x="2518" y="1"/>
                    <a:pt x="1834" y="300"/>
                    <a:pt x="1299" y="830"/>
                  </a:cubicBezTo>
                  <a:cubicBezTo>
                    <a:pt x="683" y="1448"/>
                    <a:pt x="344" y="2272"/>
                    <a:pt x="367" y="3098"/>
                  </a:cubicBezTo>
                  <a:lnTo>
                    <a:pt x="372" y="3357"/>
                  </a:lnTo>
                  <a:lnTo>
                    <a:pt x="627" y="3320"/>
                  </a:lnTo>
                  <a:cubicBezTo>
                    <a:pt x="666" y="3315"/>
                    <a:pt x="705" y="3312"/>
                    <a:pt x="745" y="3312"/>
                  </a:cubicBezTo>
                  <a:cubicBezTo>
                    <a:pt x="1023" y="3312"/>
                    <a:pt x="1308" y="3442"/>
                    <a:pt x="1540" y="3682"/>
                  </a:cubicBezTo>
                  <a:cubicBezTo>
                    <a:pt x="1846" y="3992"/>
                    <a:pt x="1994" y="4433"/>
                    <a:pt x="1930" y="4822"/>
                  </a:cubicBezTo>
                  <a:cubicBezTo>
                    <a:pt x="1864" y="5207"/>
                    <a:pt x="1596" y="5546"/>
                    <a:pt x="1215" y="5726"/>
                  </a:cubicBezTo>
                  <a:cubicBezTo>
                    <a:pt x="1046" y="5804"/>
                    <a:pt x="874" y="5843"/>
                    <a:pt x="709" y="5843"/>
                  </a:cubicBezTo>
                  <a:cubicBezTo>
                    <a:pt x="539" y="5843"/>
                    <a:pt x="376" y="5802"/>
                    <a:pt x="233" y="5717"/>
                  </a:cubicBezTo>
                  <a:lnTo>
                    <a:pt x="0" y="6115"/>
                  </a:lnTo>
                  <a:cubicBezTo>
                    <a:pt x="219" y="6241"/>
                    <a:pt x="460" y="6305"/>
                    <a:pt x="710" y="6305"/>
                  </a:cubicBezTo>
                  <a:cubicBezTo>
                    <a:pt x="942" y="6305"/>
                    <a:pt x="1179" y="6250"/>
                    <a:pt x="1410" y="6143"/>
                  </a:cubicBezTo>
                  <a:cubicBezTo>
                    <a:pt x="1930" y="5898"/>
                    <a:pt x="2291" y="5434"/>
                    <a:pt x="2384" y="4897"/>
                  </a:cubicBezTo>
                  <a:cubicBezTo>
                    <a:pt x="2476" y="4358"/>
                    <a:pt x="2281" y="3784"/>
                    <a:pt x="1869" y="3357"/>
                  </a:cubicBezTo>
                  <a:cubicBezTo>
                    <a:pt x="1573" y="3051"/>
                    <a:pt x="1207" y="2875"/>
                    <a:pt x="830" y="2852"/>
                  </a:cubicBezTo>
                  <a:cubicBezTo>
                    <a:pt x="873" y="2231"/>
                    <a:pt x="1155" y="1624"/>
                    <a:pt x="1624" y="1155"/>
                  </a:cubicBezTo>
                  <a:cubicBezTo>
                    <a:pt x="2071" y="713"/>
                    <a:pt x="2640" y="459"/>
                    <a:pt x="3179" y="459"/>
                  </a:cubicBezTo>
                  <a:cubicBezTo>
                    <a:pt x="3199" y="459"/>
                    <a:pt x="3218" y="459"/>
                    <a:pt x="3237" y="460"/>
                  </a:cubicBezTo>
                  <a:cubicBezTo>
                    <a:pt x="3802" y="479"/>
                    <a:pt x="4378" y="770"/>
                    <a:pt x="4813" y="1258"/>
                  </a:cubicBezTo>
                  <a:cubicBezTo>
                    <a:pt x="5313" y="1814"/>
                    <a:pt x="5564" y="2533"/>
                    <a:pt x="5508" y="3232"/>
                  </a:cubicBezTo>
                  <a:lnTo>
                    <a:pt x="5967" y="3269"/>
                  </a:lnTo>
                  <a:cubicBezTo>
                    <a:pt x="6032" y="2449"/>
                    <a:pt x="5741" y="1600"/>
                    <a:pt x="5156" y="952"/>
                  </a:cubicBezTo>
                  <a:cubicBezTo>
                    <a:pt x="4637" y="367"/>
                    <a:pt x="3941" y="24"/>
                    <a:pt x="3250" y="1"/>
                  </a:cubicBezTo>
                  <a:cubicBezTo>
                    <a:pt x="3230" y="1"/>
                    <a:pt x="3210" y="1"/>
                    <a:pt x="31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7"/>
            <p:cNvSpPr/>
            <p:nvPr/>
          </p:nvSpPr>
          <p:spPr>
            <a:xfrm>
              <a:off x="7616235" y="1525981"/>
              <a:ext cx="137383" cy="73479"/>
            </a:xfrm>
            <a:custGeom>
              <a:avLst/>
              <a:gdLst/>
              <a:ahLst/>
              <a:cxnLst/>
              <a:rect l="l" t="t" r="r" b="b"/>
              <a:pathLst>
                <a:path w="6459" h="3455" extrusionOk="0">
                  <a:moveTo>
                    <a:pt x="4841" y="0"/>
                  </a:moveTo>
                  <a:cubicBezTo>
                    <a:pt x="2881" y="0"/>
                    <a:pt x="914" y="1170"/>
                    <a:pt x="0" y="3051"/>
                  </a:cubicBezTo>
                  <a:lnTo>
                    <a:pt x="829" y="3455"/>
                  </a:lnTo>
                  <a:cubicBezTo>
                    <a:pt x="1586" y="1891"/>
                    <a:pt x="3216" y="917"/>
                    <a:pt x="4829" y="917"/>
                  </a:cubicBezTo>
                  <a:cubicBezTo>
                    <a:pt x="5273" y="917"/>
                    <a:pt x="5715" y="991"/>
                    <a:pt x="6138" y="1146"/>
                  </a:cubicBezTo>
                  <a:lnTo>
                    <a:pt x="6458" y="284"/>
                  </a:lnTo>
                  <a:cubicBezTo>
                    <a:pt x="5935" y="91"/>
                    <a:pt x="5389" y="0"/>
                    <a:pt x="4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7"/>
            <p:cNvSpPr/>
            <p:nvPr/>
          </p:nvSpPr>
          <p:spPr>
            <a:xfrm>
              <a:off x="7958758" y="1513987"/>
              <a:ext cx="161035" cy="97490"/>
            </a:xfrm>
            <a:custGeom>
              <a:avLst/>
              <a:gdLst/>
              <a:ahLst/>
              <a:cxnLst/>
              <a:rect l="l" t="t" r="r" b="b"/>
              <a:pathLst>
                <a:path w="7571" h="4584" extrusionOk="0">
                  <a:moveTo>
                    <a:pt x="2233" y="0"/>
                  </a:moveTo>
                  <a:cubicBezTo>
                    <a:pt x="1468" y="0"/>
                    <a:pt x="702" y="166"/>
                    <a:pt x="1" y="499"/>
                  </a:cubicBezTo>
                  <a:lnTo>
                    <a:pt x="395" y="1334"/>
                  </a:lnTo>
                  <a:cubicBezTo>
                    <a:pt x="974" y="1059"/>
                    <a:pt x="1604" y="922"/>
                    <a:pt x="2235" y="922"/>
                  </a:cubicBezTo>
                  <a:cubicBezTo>
                    <a:pt x="2913" y="922"/>
                    <a:pt x="3591" y="1080"/>
                    <a:pt x="4205" y="1394"/>
                  </a:cubicBezTo>
                  <a:cubicBezTo>
                    <a:pt x="5401" y="2006"/>
                    <a:pt x="6324" y="3202"/>
                    <a:pt x="6681" y="4584"/>
                  </a:cubicBezTo>
                  <a:lnTo>
                    <a:pt x="7571" y="4357"/>
                  </a:lnTo>
                  <a:cubicBezTo>
                    <a:pt x="7154" y="2720"/>
                    <a:pt x="6050" y="1306"/>
                    <a:pt x="4627" y="574"/>
                  </a:cubicBezTo>
                  <a:cubicBezTo>
                    <a:pt x="3880" y="192"/>
                    <a:pt x="3056" y="0"/>
                    <a:pt x="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7"/>
            <p:cNvSpPr/>
            <p:nvPr/>
          </p:nvSpPr>
          <p:spPr>
            <a:xfrm>
              <a:off x="7717386" y="1233832"/>
              <a:ext cx="488508" cy="129817"/>
            </a:xfrm>
            <a:custGeom>
              <a:avLst/>
              <a:gdLst/>
              <a:ahLst/>
              <a:cxnLst/>
              <a:rect l="l" t="t" r="r" b="b"/>
              <a:pathLst>
                <a:path w="22967" h="6104" extrusionOk="0">
                  <a:moveTo>
                    <a:pt x="9246" y="1"/>
                  </a:moveTo>
                  <a:cubicBezTo>
                    <a:pt x="8308" y="1"/>
                    <a:pt x="7401" y="103"/>
                    <a:pt x="6538" y="308"/>
                  </a:cubicBezTo>
                  <a:cubicBezTo>
                    <a:pt x="3431" y="1045"/>
                    <a:pt x="863" y="3270"/>
                    <a:pt x="1" y="5968"/>
                  </a:cubicBezTo>
                  <a:lnTo>
                    <a:pt x="423" y="6103"/>
                  </a:lnTo>
                  <a:cubicBezTo>
                    <a:pt x="1234" y="3544"/>
                    <a:pt x="3677" y="1439"/>
                    <a:pt x="6639" y="735"/>
                  </a:cubicBezTo>
                  <a:cubicBezTo>
                    <a:pt x="7515" y="527"/>
                    <a:pt x="8389" y="440"/>
                    <a:pt x="9239" y="440"/>
                  </a:cubicBezTo>
                  <a:cubicBezTo>
                    <a:pt x="11504" y="440"/>
                    <a:pt x="13602" y="1059"/>
                    <a:pt x="15133" y="1676"/>
                  </a:cubicBezTo>
                  <a:cubicBezTo>
                    <a:pt x="17844" y="2770"/>
                    <a:pt x="20324" y="4430"/>
                    <a:pt x="22721" y="6034"/>
                  </a:cubicBezTo>
                  <a:lnTo>
                    <a:pt x="22967" y="5667"/>
                  </a:lnTo>
                  <a:cubicBezTo>
                    <a:pt x="20551" y="4054"/>
                    <a:pt x="18053" y="2380"/>
                    <a:pt x="15294" y="1268"/>
                  </a:cubicBezTo>
                  <a:cubicBezTo>
                    <a:pt x="13212" y="427"/>
                    <a:pt x="11163" y="1"/>
                    <a:pt x="924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7"/>
            <p:cNvSpPr/>
            <p:nvPr/>
          </p:nvSpPr>
          <p:spPr>
            <a:xfrm>
              <a:off x="8224481" y="1517007"/>
              <a:ext cx="48432" cy="189430"/>
            </a:xfrm>
            <a:custGeom>
              <a:avLst/>
              <a:gdLst/>
              <a:ahLst/>
              <a:cxnLst/>
              <a:rect l="l" t="t" r="r" b="b"/>
              <a:pathLst>
                <a:path w="2277" h="8907" extrusionOk="0">
                  <a:moveTo>
                    <a:pt x="60" y="0"/>
                  </a:moveTo>
                  <a:lnTo>
                    <a:pt x="60" y="0"/>
                  </a:lnTo>
                  <a:cubicBezTo>
                    <a:pt x="0" y="2527"/>
                    <a:pt x="450" y="6194"/>
                    <a:pt x="1887" y="8907"/>
                  </a:cubicBezTo>
                  <a:lnTo>
                    <a:pt x="2277" y="8698"/>
                  </a:lnTo>
                  <a:cubicBezTo>
                    <a:pt x="876" y="6064"/>
                    <a:pt x="441" y="2486"/>
                    <a:pt x="501" y="15"/>
                  </a:cubicBezTo>
                  <a:lnTo>
                    <a:pt x="6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7"/>
            <p:cNvSpPr/>
            <p:nvPr/>
          </p:nvSpPr>
          <p:spPr>
            <a:xfrm>
              <a:off x="7603304" y="1074827"/>
              <a:ext cx="927138" cy="478136"/>
            </a:xfrm>
            <a:custGeom>
              <a:avLst/>
              <a:gdLst/>
              <a:ahLst/>
              <a:cxnLst/>
              <a:rect l="l" t="t" r="r" b="b"/>
              <a:pathLst>
                <a:path w="43589" h="22482" extrusionOk="0">
                  <a:moveTo>
                    <a:pt x="11330" y="0"/>
                  </a:moveTo>
                  <a:cubicBezTo>
                    <a:pt x="11123" y="0"/>
                    <a:pt x="10915" y="7"/>
                    <a:pt x="10706" y="20"/>
                  </a:cubicBezTo>
                  <a:cubicBezTo>
                    <a:pt x="7469" y="229"/>
                    <a:pt x="4405" y="1925"/>
                    <a:pt x="2518" y="4563"/>
                  </a:cubicBezTo>
                  <a:cubicBezTo>
                    <a:pt x="626" y="7197"/>
                    <a:pt x="1" y="10640"/>
                    <a:pt x="840" y="13775"/>
                  </a:cubicBezTo>
                  <a:lnTo>
                    <a:pt x="1266" y="13663"/>
                  </a:lnTo>
                  <a:cubicBezTo>
                    <a:pt x="459" y="10655"/>
                    <a:pt x="1058" y="7349"/>
                    <a:pt x="2875" y="4818"/>
                  </a:cubicBezTo>
                  <a:cubicBezTo>
                    <a:pt x="4687" y="2287"/>
                    <a:pt x="7627" y="660"/>
                    <a:pt x="10733" y="460"/>
                  </a:cubicBezTo>
                  <a:cubicBezTo>
                    <a:pt x="10930" y="447"/>
                    <a:pt x="11127" y="441"/>
                    <a:pt x="11323" y="441"/>
                  </a:cubicBezTo>
                  <a:cubicBezTo>
                    <a:pt x="14258" y="441"/>
                    <a:pt x="17046" y="1825"/>
                    <a:pt x="19746" y="3168"/>
                  </a:cubicBezTo>
                  <a:cubicBezTo>
                    <a:pt x="22517" y="4544"/>
                    <a:pt x="25378" y="5967"/>
                    <a:pt x="28461" y="5973"/>
                  </a:cubicBezTo>
                  <a:cubicBezTo>
                    <a:pt x="30269" y="5973"/>
                    <a:pt x="33138" y="5235"/>
                    <a:pt x="34923" y="4026"/>
                  </a:cubicBezTo>
                  <a:lnTo>
                    <a:pt x="34923" y="4026"/>
                  </a:lnTo>
                  <a:cubicBezTo>
                    <a:pt x="34705" y="7396"/>
                    <a:pt x="32633" y="10668"/>
                    <a:pt x="29657" y="12273"/>
                  </a:cubicBezTo>
                  <a:lnTo>
                    <a:pt x="29263" y="12486"/>
                  </a:lnTo>
                  <a:lnTo>
                    <a:pt x="29670" y="12671"/>
                  </a:lnTo>
                  <a:cubicBezTo>
                    <a:pt x="31480" y="13476"/>
                    <a:pt x="33451" y="13874"/>
                    <a:pt x="35422" y="13874"/>
                  </a:cubicBezTo>
                  <a:cubicBezTo>
                    <a:pt x="37865" y="13874"/>
                    <a:pt x="40308" y="13263"/>
                    <a:pt x="42443" y="12059"/>
                  </a:cubicBezTo>
                  <a:lnTo>
                    <a:pt x="42443" y="12059"/>
                  </a:lnTo>
                  <a:cubicBezTo>
                    <a:pt x="42938" y="15133"/>
                    <a:pt x="40143" y="19366"/>
                    <a:pt x="38539" y="20910"/>
                  </a:cubicBezTo>
                  <a:cubicBezTo>
                    <a:pt x="37702" y="21718"/>
                    <a:pt x="36555" y="22033"/>
                    <a:pt x="35333" y="22033"/>
                  </a:cubicBezTo>
                  <a:cubicBezTo>
                    <a:pt x="33995" y="22033"/>
                    <a:pt x="32567" y="21656"/>
                    <a:pt x="31354" y="21133"/>
                  </a:cubicBezTo>
                  <a:cubicBezTo>
                    <a:pt x="29221" y="20209"/>
                    <a:pt x="27380" y="18661"/>
                    <a:pt x="25605" y="17159"/>
                  </a:cubicBezTo>
                  <a:lnTo>
                    <a:pt x="25091" y="16728"/>
                  </a:lnTo>
                  <a:cubicBezTo>
                    <a:pt x="23125" y="15078"/>
                    <a:pt x="20997" y="13409"/>
                    <a:pt x="18438" y="12685"/>
                  </a:cubicBezTo>
                  <a:cubicBezTo>
                    <a:pt x="17721" y="12481"/>
                    <a:pt x="16924" y="12366"/>
                    <a:pt x="16112" y="12366"/>
                  </a:cubicBezTo>
                  <a:cubicBezTo>
                    <a:pt x="14269" y="12366"/>
                    <a:pt x="12343" y="12959"/>
                    <a:pt x="11072" y="14442"/>
                  </a:cubicBezTo>
                  <a:lnTo>
                    <a:pt x="11405" y="14729"/>
                  </a:lnTo>
                  <a:cubicBezTo>
                    <a:pt x="12582" y="13354"/>
                    <a:pt x="14381" y="12806"/>
                    <a:pt x="16110" y="12806"/>
                  </a:cubicBezTo>
                  <a:cubicBezTo>
                    <a:pt x="16880" y="12806"/>
                    <a:pt x="17636" y="12914"/>
                    <a:pt x="18317" y="13107"/>
                  </a:cubicBezTo>
                  <a:cubicBezTo>
                    <a:pt x="20793" y="13807"/>
                    <a:pt x="22879" y="15444"/>
                    <a:pt x="24808" y="17061"/>
                  </a:cubicBezTo>
                  <a:lnTo>
                    <a:pt x="25322" y="17498"/>
                  </a:lnTo>
                  <a:cubicBezTo>
                    <a:pt x="27126" y="19019"/>
                    <a:pt x="28985" y="20590"/>
                    <a:pt x="31182" y="21535"/>
                  </a:cubicBezTo>
                  <a:cubicBezTo>
                    <a:pt x="31887" y="21837"/>
                    <a:pt x="33592" y="22481"/>
                    <a:pt x="35368" y="22481"/>
                  </a:cubicBezTo>
                  <a:cubicBezTo>
                    <a:pt x="36596" y="22481"/>
                    <a:pt x="37862" y="22175"/>
                    <a:pt x="38845" y="21225"/>
                  </a:cubicBezTo>
                  <a:cubicBezTo>
                    <a:pt x="40561" y="19575"/>
                    <a:pt x="43588" y="14924"/>
                    <a:pt x="42814" y="11661"/>
                  </a:cubicBezTo>
                  <a:lnTo>
                    <a:pt x="42744" y="11374"/>
                  </a:lnTo>
                  <a:lnTo>
                    <a:pt x="42484" y="11526"/>
                  </a:lnTo>
                  <a:cubicBezTo>
                    <a:pt x="40358" y="12791"/>
                    <a:pt x="37892" y="13433"/>
                    <a:pt x="35426" y="13433"/>
                  </a:cubicBezTo>
                  <a:cubicBezTo>
                    <a:pt x="33661" y="13433"/>
                    <a:pt x="31896" y="13105"/>
                    <a:pt x="30254" y="12440"/>
                  </a:cubicBezTo>
                  <a:cubicBezTo>
                    <a:pt x="33329" y="10599"/>
                    <a:pt x="35327" y="7174"/>
                    <a:pt x="35382" y="3581"/>
                  </a:cubicBezTo>
                  <a:lnTo>
                    <a:pt x="35387" y="3117"/>
                  </a:lnTo>
                  <a:lnTo>
                    <a:pt x="35025" y="3404"/>
                  </a:lnTo>
                  <a:cubicBezTo>
                    <a:pt x="33273" y="4795"/>
                    <a:pt x="30087" y="5532"/>
                    <a:pt x="28461" y="5532"/>
                  </a:cubicBezTo>
                  <a:cubicBezTo>
                    <a:pt x="25485" y="5532"/>
                    <a:pt x="22666" y="4132"/>
                    <a:pt x="19945" y="2774"/>
                  </a:cubicBezTo>
                  <a:cubicBezTo>
                    <a:pt x="17198" y="1411"/>
                    <a:pt x="14358" y="0"/>
                    <a:pt x="113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7"/>
            <p:cNvSpPr/>
            <p:nvPr/>
          </p:nvSpPr>
          <p:spPr>
            <a:xfrm>
              <a:off x="8269442" y="1549352"/>
              <a:ext cx="37393" cy="156784"/>
            </a:xfrm>
            <a:custGeom>
              <a:avLst/>
              <a:gdLst/>
              <a:ahLst/>
              <a:cxnLst/>
              <a:rect l="l" t="t" r="r" b="b"/>
              <a:pathLst>
                <a:path w="1758" h="7372" extrusionOk="0">
                  <a:moveTo>
                    <a:pt x="1359" y="0"/>
                  </a:moveTo>
                  <a:cubicBezTo>
                    <a:pt x="418" y="2007"/>
                    <a:pt x="0" y="5313"/>
                    <a:pt x="927" y="7371"/>
                  </a:cubicBezTo>
                  <a:lnTo>
                    <a:pt x="1331" y="7191"/>
                  </a:lnTo>
                  <a:cubicBezTo>
                    <a:pt x="454" y="5248"/>
                    <a:pt x="858" y="2105"/>
                    <a:pt x="1757" y="186"/>
                  </a:cubicBezTo>
                  <a:lnTo>
                    <a:pt x="135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7"/>
            <p:cNvSpPr/>
            <p:nvPr/>
          </p:nvSpPr>
          <p:spPr>
            <a:xfrm>
              <a:off x="7478184" y="1383436"/>
              <a:ext cx="159163" cy="323989"/>
            </a:xfrm>
            <a:custGeom>
              <a:avLst/>
              <a:gdLst/>
              <a:ahLst/>
              <a:cxnLst/>
              <a:rect l="l" t="t" r="r" b="b"/>
              <a:pathLst>
                <a:path w="7483" h="15234" extrusionOk="0">
                  <a:moveTo>
                    <a:pt x="7052" y="0"/>
                  </a:moveTo>
                  <a:cubicBezTo>
                    <a:pt x="6023" y="4511"/>
                    <a:pt x="3965" y="10765"/>
                    <a:pt x="0" y="14932"/>
                  </a:cubicBezTo>
                  <a:lnTo>
                    <a:pt x="316" y="15233"/>
                  </a:lnTo>
                  <a:cubicBezTo>
                    <a:pt x="4354" y="10996"/>
                    <a:pt x="6440" y="4663"/>
                    <a:pt x="7483" y="97"/>
                  </a:cubicBezTo>
                  <a:lnTo>
                    <a:pt x="705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7"/>
            <p:cNvSpPr/>
            <p:nvPr/>
          </p:nvSpPr>
          <p:spPr>
            <a:xfrm>
              <a:off x="7447813" y="1350772"/>
              <a:ext cx="142424" cy="340301"/>
            </a:xfrm>
            <a:custGeom>
              <a:avLst/>
              <a:gdLst/>
              <a:ahLst/>
              <a:cxnLst/>
              <a:rect l="l" t="t" r="r" b="b"/>
              <a:pathLst>
                <a:path w="6696" h="16001" extrusionOk="0">
                  <a:moveTo>
                    <a:pt x="6384" y="1"/>
                  </a:moveTo>
                  <a:cubicBezTo>
                    <a:pt x="2361" y="4040"/>
                    <a:pt x="1" y="10766"/>
                    <a:pt x="775" y="16001"/>
                  </a:cubicBezTo>
                  <a:lnTo>
                    <a:pt x="1206" y="15939"/>
                  </a:lnTo>
                  <a:cubicBezTo>
                    <a:pt x="465" y="10910"/>
                    <a:pt x="2824" y="4192"/>
                    <a:pt x="6696" y="313"/>
                  </a:cubicBezTo>
                  <a:lnTo>
                    <a:pt x="638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7"/>
            <p:cNvSpPr/>
            <p:nvPr/>
          </p:nvSpPr>
          <p:spPr>
            <a:xfrm>
              <a:off x="7397535" y="1285422"/>
              <a:ext cx="189835" cy="413823"/>
            </a:xfrm>
            <a:custGeom>
              <a:avLst/>
              <a:gdLst/>
              <a:ahLst/>
              <a:cxnLst/>
              <a:rect l="l" t="t" r="r" b="b"/>
              <a:pathLst>
                <a:path w="8925" h="19458" extrusionOk="0">
                  <a:moveTo>
                    <a:pt x="8883" y="1"/>
                  </a:moveTo>
                  <a:cubicBezTo>
                    <a:pt x="4854" y="395"/>
                    <a:pt x="2040" y="3983"/>
                    <a:pt x="1034" y="7358"/>
                  </a:cubicBezTo>
                  <a:cubicBezTo>
                    <a:pt x="1" y="10817"/>
                    <a:pt x="617" y="15346"/>
                    <a:pt x="1109" y="18985"/>
                  </a:cubicBezTo>
                  <a:lnTo>
                    <a:pt x="1173" y="19457"/>
                  </a:lnTo>
                  <a:lnTo>
                    <a:pt x="1609" y="19397"/>
                  </a:lnTo>
                  <a:lnTo>
                    <a:pt x="1544" y="18924"/>
                  </a:lnTo>
                  <a:cubicBezTo>
                    <a:pt x="1058" y="15327"/>
                    <a:pt x="450" y="10853"/>
                    <a:pt x="1456" y="7483"/>
                  </a:cubicBezTo>
                  <a:cubicBezTo>
                    <a:pt x="2416" y="4248"/>
                    <a:pt x="5100" y="812"/>
                    <a:pt x="8925" y="437"/>
                  </a:cubicBezTo>
                  <a:lnTo>
                    <a:pt x="888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7"/>
            <p:cNvSpPr/>
            <p:nvPr/>
          </p:nvSpPr>
          <p:spPr>
            <a:xfrm>
              <a:off x="7316078" y="1708016"/>
              <a:ext cx="66384" cy="67227"/>
            </a:xfrm>
            <a:custGeom>
              <a:avLst/>
              <a:gdLst/>
              <a:ahLst/>
              <a:cxnLst/>
              <a:rect l="l" t="t" r="r" b="b"/>
              <a:pathLst>
                <a:path w="3121" h="3161" extrusionOk="0">
                  <a:moveTo>
                    <a:pt x="1757" y="0"/>
                  </a:moveTo>
                  <a:cubicBezTo>
                    <a:pt x="1479" y="0"/>
                    <a:pt x="1202" y="70"/>
                    <a:pt x="961" y="216"/>
                  </a:cubicBezTo>
                  <a:cubicBezTo>
                    <a:pt x="261" y="642"/>
                    <a:pt x="1" y="1644"/>
                    <a:pt x="405" y="2358"/>
                  </a:cubicBezTo>
                  <a:cubicBezTo>
                    <a:pt x="687" y="2863"/>
                    <a:pt x="1257" y="3160"/>
                    <a:pt x="1828" y="3160"/>
                  </a:cubicBezTo>
                  <a:cubicBezTo>
                    <a:pt x="2069" y="3160"/>
                    <a:pt x="2310" y="3105"/>
                    <a:pt x="2523" y="2993"/>
                  </a:cubicBezTo>
                  <a:lnTo>
                    <a:pt x="2324" y="2604"/>
                  </a:lnTo>
                  <a:cubicBezTo>
                    <a:pt x="2172" y="2683"/>
                    <a:pt x="2001" y="2720"/>
                    <a:pt x="1828" y="2720"/>
                  </a:cubicBezTo>
                  <a:cubicBezTo>
                    <a:pt x="1413" y="2720"/>
                    <a:pt x="988" y="2505"/>
                    <a:pt x="784" y="2144"/>
                  </a:cubicBezTo>
                  <a:cubicBezTo>
                    <a:pt x="502" y="1635"/>
                    <a:pt x="692" y="898"/>
                    <a:pt x="1193" y="592"/>
                  </a:cubicBezTo>
                  <a:cubicBezTo>
                    <a:pt x="1361" y="490"/>
                    <a:pt x="1559" y="441"/>
                    <a:pt x="1759" y="441"/>
                  </a:cubicBezTo>
                  <a:cubicBezTo>
                    <a:pt x="2147" y="441"/>
                    <a:pt x="2544" y="623"/>
                    <a:pt x="2755" y="944"/>
                  </a:cubicBezTo>
                  <a:lnTo>
                    <a:pt x="3121" y="704"/>
                  </a:lnTo>
                  <a:cubicBezTo>
                    <a:pt x="2826" y="253"/>
                    <a:pt x="2289" y="0"/>
                    <a:pt x="1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p:nvPr/>
          </p:nvSpPr>
          <p:spPr>
            <a:xfrm>
              <a:off x="7288196" y="1824212"/>
              <a:ext cx="60258" cy="60059"/>
            </a:xfrm>
            <a:custGeom>
              <a:avLst/>
              <a:gdLst/>
              <a:ahLst/>
              <a:cxnLst/>
              <a:rect l="l" t="t" r="r" b="b"/>
              <a:pathLst>
                <a:path w="2833" h="2824" extrusionOk="0">
                  <a:moveTo>
                    <a:pt x="1497" y="0"/>
                  </a:moveTo>
                  <a:cubicBezTo>
                    <a:pt x="1420" y="0"/>
                    <a:pt x="1341" y="6"/>
                    <a:pt x="1261" y="18"/>
                  </a:cubicBezTo>
                  <a:cubicBezTo>
                    <a:pt x="839" y="80"/>
                    <a:pt x="477" y="302"/>
                    <a:pt x="265" y="630"/>
                  </a:cubicBezTo>
                  <a:cubicBezTo>
                    <a:pt x="51" y="960"/>
                    <a:pt x="0" y="1387"/>
                    <a:pt x="116" y="1794"/>
                  </a:cubicBezTo>
                  <a:cubicBezTo>
                    <a:pt x="237" y="2207"/>
                    <a:pt x="505" y="2536"/>
                    <a:pt x="862" y="2699"/>
                  </a:cubicBezTo>
                  <a:cubicBezTo>
                    <a:pt x="1034" y="2782"/>
                    <a:pt x="1224" y="2823"/>
                    <a:pt x="1423" y="2823"/>
                  </a:cubicBezTo>
                  <a:cubicBezTo>
                    <a:pt x="1628" y="2823"/>
                    <a:pt x="1836" y="2778"/>
                    <a:pt x="2035" y="2689"/>
                  </a:cubicBezTo>
                  <a:cubicBezTo>
                    <a:pt x="2425" y="2517"/>
                    <a:pt x="2713" y="2207"/>
                    <a:pt x="2833" y="1832"/>
                  </a:cubicBezTo>
                  <a:lnTo>
                    <a:pt x="2411" y="1702"/>
                  </a:lnTo>
                  <a:cubicBezTo>
                    <a:pt x="2332" y="1952"/>
                    <a:pt x="2129" y="2166"/>
                    <a:pt x="1855" y="2286"/>
                  </a:cubicBezTo>
                  <a:cubicBezTo>
                    <a:pt x="1709" y="2350"/>
                    <a:pt x="1559" y="2382"/>
                    <a:pt x="1413" y="2382"/>
                  </a:cubicBezTo>
                  <a:cubicBezTo>
                    <a:pt x="1285" y="2382"/>
                    <a:pt x="1161" y="2357"/>
                    <a:pt x="1048" y="2305"/>
                  </a:cubicBezTo>
                  <a:cubicBezTo>
                    <a:pt x="807" y="2188"/>
                    <a:pt x="621" y="1961"/>
                    <a:pt x="543" y="1674"/>
                  </a:cubicBezTo>
                  <a:cubicBezTo>
                    <a:pt x="460" y="1387"/>
                    <a:pt x="492" y="1094"/>
                    <a:pt x="635" y="872"/>
                  </a:cubicBezTo>
                  <a:cubicBezTo>
                    <a:pt x="779" y="649"/>
                    <a:pt x="1029" y="497"/>
                    <a:pt x="1326" y="450"/>
                  </a:cubicBezTo>
                  <a:cubicBezTo>
                    <a:pt x="1381" y="442"/>
                    <a:pt x="1435" y="438"/>
                    <a:pt x="1488" y="438"/>
                  </a:cubicBezTo>
                  <a:cubicBezTo>
                    <a:pt x="1724" y="438"/>
                    <a:pt x="1943" y="514"/>
                    <a:pt x="2110" y="654"/>
                  </a:cubicBezTo>
                  <a:lnTo>
                    <a:pt x="2392" y="320"/>
                  </a:lnTo>
                  <a:cubicBezTo>
                    <a:pt x="2151" y="113"/>
                    <a:pt x="1836" y="0"/>
                    <a:pt x="14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p:nvPr/>
          </p:nvSpPr>
          <p:spPr>
            <a:xfrm>
              <a:off x="7687611" y="2206422"/>
              <a:ext cx="362590" cy="194853"/>
            </a:xfrm>
            <a:custGeom>
              <a:avLst/>
              <a:gdLst/>
              <a:ahLst/>
              <a:cxnLst/>
              <a:rect l="l" t="t" r="r" b="b"/>
              <a:pathLst>
                <a:path w="17047" h="9162" extrusionOk="0">
                  <a:moveTo>
                    <a:pt x="1720" y="677"/>
                  </a:moveTo>
                  <a:cubicBezTo>
                    <a:pt x="3957" y="1914"/>
                    <a:pt x="6614" y="2539"/>
                    <a:pt x="9204" y="2539"/>
                  </a:cubicBezTo>
                  <a:cubicBezTo>
                    <a:pt x="11535" y="2539"/>
                    <a:pt x="13812" y="2033"/>
                    <a:pt x="15679" y="1011"/>
                  </a:cubicBezTo>
                  <a:cubicBezTo>
                    <a:pt x="15874" y="1772"/>
                    <a:pt x="16416" y="3895"/>
                    <a:pt x="16588" y="4877"/>
                  </a:cubicBezTo>
                  <a:cubicBezTo>
                    <a:pt x="16481" y="5091"/>
                    <a:pt x="16096" y="5828"/>
                    <a:pt x="15619" y="6390"/>
                  </a:cubicBezTo>
                  <a:cubicBezTo>
                    <a:pt x="15136" y="6955"/>
                    <a:pt x="14436" y="7432"/>
                    <a:pt x="13482" y="7849"/>
                  </a:cubicBezTo>
                  <a:cubicBezTo>
                    <a:pt x="12122" y="8444"/>
                    <a:pt x="10616" y="8728"/>
                    <a:pt x="9090" y="8728"/>
                  </a:cubicBezTo>
                  <a:cubicBezTo>
                    <a:pt x="5927" y="8728"/>
                    <a:pt x="2682" y="7505"/>
                    <a:pt x="492" y="5290"/>
                  </a:cubicBezTo>
                  <a:cubicBezTo>
                    <a:pt x="659" y="4697"/>
                    <a:pt x="1386" y="2068"/>
                    <a:pt x="1720" y="677"/>
                  </a:cubicBezTo>
                  <a:close/>
                  <a:moveTo>
                    <a:pt x="1423" y="1"/>
                  </a:moveTo>
                  <a:lnTo>
                    <a:pt x="1359" y="292"/>
                  </a:lnTo>
                  <a:cubicBezTo>
                    <a:pt x="1034" y="1711"/>
                    <a:pt x="42" y="5258"/>
                    <a:pt x="32" y="5295"/>
                  </a:cubicBezTo>
                  <a:lnTo>
                    <a:pt x="0" y="5416"/>
                  </a:lnTo>
                  <a:lnTo>
                    <a:pt x="88" y="5508"/>
                  </a:lnTo>
                  <a:cubicBezTo>
                    <a:pt x="2360" y="7864"/>
                    <a:pt x="5772" y="9161"/>
                    <a:pt x="9100" y="9161"/>
                  </a:cubicBezTo>
                  <a:cubicBezTo>
                    <a:pt x="10681" y="9161"/>
                    <a:pt x="12249" y="8870"/>
                    <a:pt x="13658" y="8253"/>
                  </a:cubicBezTo>
                  <a:cubicBezTo>
                    <a:pt x="14678" y="7808"/>
                    <a:pt x="15429" y="7293"/>
                    <a:pt x="15953" y="6672"/>
                  </a:cubicBezTo>
                  <a:cubicBezTo>
                    <a:pt x="16550" y="5972"/>
                    <a:pt x="16995" y="5044"/>
                    <a:pt x="17014" y="5003"/>
                  </a:cubicBezTo>
                  <a:lnTo>
                    <a:pt x="17047" y="4943"/>
                  </a:lnTo>
                  <a:lnTo>
                    <a:pt x="17033" y="4873"/>
                  </a:lnTo>
                  <a:cubicBezTo>
                    <a:pt x="16839" y="3696"/>
                    <a:pt x="16064" y="752"/>
                    <a:pt x="16032" y="626"/>
                  </a:cubicBezTo>
                  <a:lnTo>
                    <a:pt x="15957" y="344"/>
                  </a:lnTo>
                  <a:lnTo>
                    <a:pt x="15707" y="493"/>
                  </a:lnTo>
                  <a:cubicBezTo>
                    <a:pt x="13860" y="1570"/>
                    <a:pt x="11562" y="2104"/>
                    <a:pt x="9205" y="2104"/>
                  </a:cubicBezTo>
                  <a:cubicBezTo>
                    <a:pt x="6593" y="2104"/>
                    <a:pt x="3908" y="1448"/>
                    <a:pt x="1684" y="149"/>
                  </a:cubicBezTo>
                  <a:lnTo>
                    <a:pt x="142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p:nvPr/>
          </p:nvSpPr>
          <p:spPr>
            <a:xfrm>
              <a:off x="7726276" y="2231090"/>
              <a:ext cx="37286" cy="121756"/>
            </a:xfrm>
            <a:custGeom>
              <a:avLst/>
              <a:gdLst/>
              <a:ahLst/>
              <a:cxnLst/>
              <a:rect l="l" t="t" r="r" b="b"/>
              <a:pathLst>
                <a:path w="1753" h="5725" extrusionOk="0">
                  <a:moveTo>
                    <a:pt x="1325" y="0"/>
                  </a:moveTo>
                  <a:lnTo>
                    <a:pt x="0" y="5628"/>
                  </a:lnTo>
                  <a:lnTo>
                    <a:pt x="426" y="5725"/>
                  </a:lnTo>
                  <a:lnTo>
                    <a:pt x="1753" y="97"/>
                  </a:lnTo>
                  <a:lnTo>
                    <a:pt x="132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7"/>
            <p:cNvSpPr/>
            <p:nvPr/>
          </p:nvSpPr>
          <p:spPr>
            <a:xfrm>
              <a:off x="7788677" y="2246848"/>
              <a:ext cx="22695" cy="135474"/>
            </a:xfrm>
            <a:custGeom>
              <a:avLst/>
              <a:gdLst/>
              <a:ahLst/>
              <a:cxnLst/>
              <a:rect l="l" t="t" r="r" b="b"/>
              <a:pathLst>
                <a:path w="1067" h="6370" extrusionOk="0">
                  <a:moveTo>
                    <a:pt x="627" y="0"/>
                  </a:moveTo>
                  <a:cubicBezTo>
                    <a:pt x="599" y="811"/>
                    <a:pt x="454" y="2003"/>
                    <a:pt x="315" y="3158"/>
                  </a:cubicBezTo>
                  <a:cubicBezTo>
                    <a:pt x="176" y="4326"/>
                    <a:pt x="28" y="5527"/>
                    <a:pt x="0" y="6357"/>
                  </a:cubicBezTo>
                  <a:lnTo>
                    <a:pt x="441" y="6370"/>
                  </a:lnTo>
                  <a:cubicBezTo>
                    <a:pt x="469" y="5563"/>
                    <a:pt x="612" y="4367"/>
                    <a:pt x="751" y="3213"/>
                  </a:cubicBezTo>
                  <a:cubicBezTo>
                    <a:pt x="890" y="2050"/>
                    <a:pt x="1034" y="845"/>
                    <a:pt x="1066" y="15"/>
                  </a:cubicBezTo>
                  <a:lnTo>
                    <a:pt x="62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7"/>
            <p:cNvSpPr/>
            <p:nvPr/>
          </p:nvSpPr>
          <p:spPr>
            <a:xfrm>
              <a:off x="7862030" y="2256397"/>
              <a:ext cx="14527" cy="140451"/>
            </a:xfrm>
            <a:custGeom>
              <a:avLst/>
              <a:gdLst/>
              <a:ahLst/>
              <a:cxnLst/>
              <a:rect l="l" t="t" r="r" b="b"/>
              <a:pathLst>
                <a:path w="683" h="6604" extrusionOk="0">
                  <a:moveTo>
                    <a:pt x="436" y="1"/>
                  </a:moveTo>
                  <a:lnTo>
                    <a:pt x="0" y="24"/>
                  </a:lnTo>
                  <a:cubicBezTo>
                    <a:pt x="37" y="775"/>
                    <a:pt x="79" y="2065"/>
                    <a:pt x="120" y="3311"/>
                  </a:cubicBezTo>
                  <a:cubicBezTo>
                    <a:pt x="158" y="4558"/>
                    <a:pt x="204" y="5852"/>
                    <a:pt x="242" y="6603"/>
                  </a:cubicBezTo>
                  <a:lnTo>
                    <a:pt x="682" y="6584"/>
                  </a:lnTo>
                  <a:cubicBezTo>
                    <a:pt x="640" y="5833"/>
                    <a:pt x="599" y="4545"/>
                    <a:pt x="557" y="3297"/>
                  </a:cubicBezTo>
                  <a:cubicBezTo>
                    <a:pt x="520" y="2046"/>
                    <a:pt x="478" y="757"/>
                    <a:pt x="4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a:off x="7923750" y="2254738"/>
              <a:ext cx="28034" cy="134793"/>
            </a:xfrm>
            <a:custGeom>
              <a:avLst/>
              <a:gdLst/>
              <a:ahLst/>
              <a:cxnLst/>
              <a:rect l="l" t="t" r="r" b="b"/>
              <a:pathLst>
                <a:path w="1318" h="6338" extrusionOk="0">
                  <a:moveTo>
                    <a:pt x="436" y="1"/>
                  </a:moveTo>
                  <a:lnTo>
                    <a:pt x="0" y="61"/>
                  </a:lnTo>
                  <a:cubicBezTo>
                    <a:pt x="312" y="2342"/>
                    <a:pt x="845" y="6185"/>
                    <a:pt x="905" y="6337"/>
                  </a:cubicBezTo>
                  <a:lnTo>
                    <a:pt x="1317" y="6194"/>
                  </a:lnTo>
                  <a:cubicBezTo>
                    <a:pt x="1262" y="5981"/>
                    <a:pt x="761" y="2374"/>
                    <a:pt x="4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a:off x="7979069" y="2238767"/>
              <a:ext cx="30778" cy="123543"/>
            </a:xfrm>
            <a:custGeom>
              <a:avLst/>
              <a:gdLst/>
              <a:ahLst/>
              <a:cxnLst/>
              <a:rect l="l" t="t" r="r" b="b"/>
              <a:pathLst>
                <a:path w="1447" h="5809" extrusionOk="0">
                  <a:moveTo>
                    <a:pt x="436" y="1"/>
                  </a:moveTo>
                  <a:lnTo>
                    <a:pt x="0" y="65"/>
                  </a:lnTo>
                  <a:cubicBezTo>
                    <a:pt x="103" y="756"/>
                    <a:pt x="306" y="1869"/>
                    <a:pt x="510" y="2944"/>
                  </a:cubicBezTo>
                  <a:cubicBezTo>
                    <a:pt x="705" y="4020"/>
                    <a:pt x="914" y="5128"/>
                    <a:pt x="1011" y="5809"/>
                  </a:cubicBezTo>
                  <a:lnTo>
                    <a:pt x="1447" y="5744"/>
                  </a:lnTo>
                  <a:cubicBezTo>
                    <a:pt x="1344" y="5053"/>
                    <a:pt x="1141" y="3941"/>
                    <a:pt x="942" y="2866"/>
                  </a:cubicBezTo>
                  <a:cubicBezTo>
                    <a:pt x="742" y="1794"/>
                    <a:pt x="533" y="686"/>
                    <a:pt x="4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a:off x="5679773" y="1253077"/>
              <a:ext cx="787224" cy="948807"/>
            </a:xfrm>
            <a:custGeom>
              <a:avLst/>
              <a:gdLst/>
              <a:ahLst/>
              <a:cxnLst/>
              <a:rect l="l" t="t" r="r" b="b"/>
              <a:pathLst>
                <a:path w="37011" h="44613" extrusionOk="0">
                  <a:moveTo>
                    <a:pt x="18508" y="1"/>
                  </a:moveTo>
                  <a:cubicBezTo>
                    <a:pt x="8286" y="1"/>
                    <a:pt x="1" y="8934"/>
                    <a:pt x="1" y="19949"/>
                  </a:cubicBezTo>
                  <a:cubicBezTo>
                    <a:pt x="1" y="36597"/>
                    <a:pt x="8286" y="44613"/>
                    <a:pt x="18508" y="44613"/>
                  </a:cubicBezTo>
                  <a:cubicBezTo>
                    <a:pt x="28726" y="44613"/>
                    <a:pt x="37010" y="37488"/>
                    <a:pt x="37010" y="19949"/>
                  </a:cubicBezTo>
                  <a:cubicBezTo>
                    <a:pt x="37010" y="8934"/>
                    <a:pt x="28726" y="1"/>
                    <a:pt x="185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a:off x="5938308" y="2021878"/>
              <a:ext cx="270214" cy="535090"/>
            </a:xfrm>
            <a:custGeom>
              <a:avLst/>
              <a:gdLst/>
              <a:ahLst/>
              <a:cxnLst/>
              <a:rect l="l" t="t" r="r" b="b"/>
              <a:pathLst>
                <a:path w="12704" h="25160" extrusionOk="0">
                  <a:moveTo>
                    <a:pt x="0" y="0"/>
                  </a:moveTo>
                  <a:lnTo>
                    <a:pt x="0" y="25159"/>
                  </a:lnTo>
                  <a:lnTo>
                    <a:pt x="12703" y="25159"/>
                  </a:lnTo>
                  <a:lnTo>
                    <a:pt x="12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a:off x="5667076" y="2251484"/>
              <a:ext cx="824659" cy="407315"/>
            </a:xfrm>
            <a:custGeom>
              <a:avLst/>
              <a:gdLst/>
              <a:ahLst/>
              <a:cxnLst/>
              <a:rect l="l" t="t" r="r" b="b"/>
              <a:pathLst>
                <a:path w="38771" h="19152" extrusionOk="0">
                  <a:moveTo>
                    <a:pt x="19105" y="0"/>
                  </a:moveTo>
                  <a:cubicBezTo>
                    <a:pt x="8702" y="0"/>
                    <a:pt x="0" y="13361"/>
                    <a:pt x="0" y="18943"/>
                  </a:cubicBezTo>
                  <a:lnTo>
                    <a:pt x="19105" y="19152"/>
                  </a:lnTo>
                  <a:lnTo>
                    <a:pt x="38205" y="19152"/>
                  </a:lnTo>
                  <a:cubicBezTo>
                    <a:pt x="38771" y="14362"/>
                    <a:pt x="29582" y="0"/>
                    <a:pt x="19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7"/>
            <p:cNvSpPr/>
            <p:nvPr/>
          </p:nvSpPr>
          <p:spPr>
            <a:xfrm>
              <a:off x="5508926" y="1697022"/>
              <a:ext cx="295844" cy="316907"/>
            </a:xfrm>
            <a:custGeom>
              <a:avLst/>
              <a:gdLst/>
              <a:ahLst/>
              <a:cxnLst/>
              <a:rect l="l" t="t" r="r" b="b"/>
              <a:pathLst>
                <a:path w="13909" h="14901" extrusionOk="0">
                  <a:moveTo>
                    <a:pt x="6278" y="1"/>
                  </a:moveTo>
                  <a:cubicBezTo>
                    <a:pt x="5657" y="1"/>
                    <a:pt x="5036" y="119"/>
                    <a:pt x="4437" y="367"/>
                  </a:cubicBezTo>
                  <a:cubicBezTo>
                    <a:pt x="1364" y="1638"/>
                    <a:pt x="1" y="5838"/>
                    <a:pt x="1396" y="9750"/>
                  </a:cubicBezTo>
                  <a:cubicBezTo>
                    <a:pt x="2515" y="12899"/>
                    <a:pt x="5075" y="14900"/>
                    <a:pt x="7633" y="14900"/>
                  </a:cubicBezTo>
                  <a:cubicBezTo>
                    <a:pt x="8254" y="14900"/>
                    <a:pt x="8876" y="14782"/>
                    <a:pt x="9476" y="14534"/>
                  </a:cubicBezTo>
                  <a:cubicBezTo>
                    <a:pt x="12546" y="13265"/>
                    <a:pt x="13909" y="9065"/>
                    <a:pt x="12518" y="5151"/>
                  </a:cubicBezTo>
                  <a:cubicBezTo>
                    <a:pt x="11399" y="2003"/>
                    <a:pt x="8835" y="1"/>
                    <a:pt x="62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p:nvPr/>
          </p:nvSpPr>
          <p:spPr>
            <a:xfrm>
              <a:off x="6343763" y="1697022"/>
              <a:ext cx="295823" cy="316907"/>
            </a:xfrm>
            <a:custGeom>
              <a:avLst/>
              <a:gdLst/>
              <a:ahLst/>
              <a:cxnLst/>
              <a:rect l="l" t="t" r="r" b="b"/>
              <a:pathLst>
                <a:path w="13908" h="14901" extrusionOk="0">
                  <a:moveTo>
                    <a:pt x="7630" y="1"/>
                  </a:moveTo>
                  <a:cubicBezTo>
                    <a:pt x="5073" y="1"/>
                    <a:pt x="2510" y="2003"/>
                    <a:pt x="1391" y="5151"/>
                  </a:cubicBezTo>
                  <a:cubicBezTo>
                    <a:pt x="0" y="9065"/>
                    <a:pt x="1363" y="13265"/>
                    <a:pt x="4436" y="14534"/>
                  </a:cubicBezTo>
                  <a:cubicBezTo>
                    <a:pt x="5036" y="14782"/>
                    <a:pt x="5656" y="14900"/>
                    <a:pt x="6277" y="14900"/>
                  </a:cubicBezTo>
                  <a:cubicBezTo>
                    <a:pt x="8835" y="14900"/>
                    <a:pt x="11398" y="12899"/>
                    <a:pt x="12517" y="9750"/>
                  </a:cubicBezTo>
                  <a:cubicBezTo>
                    <a:pt x="13908" y="5838"/>
                    <a:pt x="12545" y="1638"/>
                    <a:pt x="9471" y="367"/>
                  </a:cubicBezTo>
                  <a:cubicBezTo>
                    <a:pt x="8871" y="119"/>
                    <a:pt x="8251" y="1"/>
                    <a:pt x="7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7"/>
            <p:cNvSpPr/>
            <p:nvPr/>
          </p:nvSpPr>
          <p:spPr>
            <a:xfrm>
              <a:off x="5715588" y="1690323"/>
              <a:ext cx="715714" cy="531368"/>
            </a:xfrm>
            <a:custGeom>
              <a:avLst/>
              <a:gdLst/>
              <a:ahLst/>
              <a:cxnLst/>
              <a:rect l="l" t="t" r="r" b="b"/>
              <a:pathLst>
                <a:path w="33649" h="24985" extrusionOk="0">
                  <a:moveTo>
                    <a:pt x="16824" y="0"/>
                  </a:moveTo>
                  <a:cubicBezTo>
                    <a:pt x="13732" y="0"/>
                    <a:pt x="3713" y="1748"/>
                    <a:pt x="0" y="11581"/>
                  </a:cubicBezTo>
                  <a:cubicBezTo>
                    <a:pt x="1855" y="18707"/>
                    <a:pt x="10394" y="24984"/>
                    <a:pt x="16824" y="24984"/>
                  </a:cubicBezTo>
                  <a:cubicBezTo>
                    <a:pt x="23250" y="24984"/>
                    <a:pt x="31789" y="18707"/>
                    <a:pt x="33648" y="11581"/>
                  </a:cubicBezTo>
                  <a:cubicBezTo>
                    <a:pt x="29930" y="1748"/>
                    <a:pt x="19912" y="0"/>
                    <a:pt x="168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7"/>
            <p:cNvSpPr/>
            <p:nvPr/>
          </p:nvSpPr>
          <p:spPr>
            <a:xfrm>
              <a:off x="5995413" y="1704422"/>
              <a:ext cx="155888" cy="45002"/>
            </a:xfrm>
            <a:custGeom>
              <a:avLst/>
              <a:gdLst/>
              <a:ahLst/>
              <a:cxnLst/>
              <a:rect l="l" t="t" r="r" b="b"/>
              <a:pathLst>
                <a:path w="7329" h="2116" extrusionOk="0">
                  <a:moveTo>
                    <a:pt x="3667" y="464"/>
                  </a:moveTo>
                  <a:cubicBezTo>
                    <a:pt x="4853" y="608"/>
                    <a:pt x="6611" y="978"/>
                    <a:pt x="6838" y="1373"/>
                  </a:cubicBezTo>
                  <a:cubicBezTo>
                    <a:pt x="6852" y="1396"/>
                    <a:pt x="6847" y="1406"/>
                    <a:pt x="6843" y="1423"/>
                  </a:cubicBezTo>
                  <a:cubicBezTo>
                    <a:pt x="6776" y="1582"/>
                    <a:pt x="6468" y="1651"/>
                    <a:pt x="6034" y="1651"/>
                  </a:cubicBezTo>
                  <a:cubicBezTo>
                    <a:pt x="5413" y="1651"/>
                    <a:pt x="4534" y="1510"/>
                    <a:pt x="3727" y="1290"/>
                  </a:cubicBezTo>
                  <a:lnTo>
                    <a:pt x="3667" y="1271"/>
                  </a:lnTo>
                  <a:lnTo>
                    <a:pt x="3602" y="1290"/>
                  </a:lnTo>
                  <a:cubicBezTo>
                    <a:pt x="2795" y="1510"/>
                    <a:pt x="1917" y="1651"/>
                    <a:pt x="1297" y="1651"/>
                  </a:cubicBezTo>
                  <a:cubicBezTo>
                    <a:pt x="863" y="1651"/>
                    <a:pt x="555" y="1582"/>
                    <a:pt x="486" y="1423"/>
                  </a:cubicBezTo>
                  <a:cubicBezTo>
                    <a:pt x="482" y="1406"/>
                    <a:pt x="477" y="1396"/>
                    <a:pt x="496" y="1373"/>
                  </a:cubicBezTo>
                  <a:cubicBezTo>
                    <a:pt x="723" y="978"/>
                    <a:pt x="2476" y="608"/>
                    <a:pt x="3667" y="464"/>
                  </a:cubicBezTo>
                  <a:close/>
                  <a:moveTo>
                    <a:pt x="3639" y="0"/>
                  </a:moveTo>
                  <a:cubicBezTo>
                    <a:pt x="3120" y="66"/>
                    <a:pt x="524" y="409"/>
                    <a:pt x="97" y="1141"/>
                  </a:cubicBezTo>
                  <a:cubicBezTo>
                    <a:pt x="9" y="1284"/>
                    <a:pt x="0" y="1447"/>
                    <a:pt x="65" y="1600"/>
                  </a:cubicBezTo>
                  <a:cubicBezTo>
                    <a:pt x="229" y="1989"/>
                    <a:pt x="748" y="2116"/>
                    <a:pt x="1356" y="2116"/>
                  </a:cubicBezTo>
                  <a:cubicBezTo>
                    <a:pt x="2189" y="2116"/>
                    <a:pt x="3190" y="1877"/>
                    <a:pt x="3667" y="1748"/>
                  </a:cubicBezTo>
                  <a:cubicBezTo>
                    <a:pt x="4140" y="1878"/>
                    <a:pt x="5142" y="2114"/>
                    <a:pt x="5976" y="2114"/>
                  </a:cubicBezTo>
                  <a:cubicBezTo>
                    <a:pt x="6584" y="2114"/>
                    <a:pt x="7102" y="1990"/>
                    <a:pt x="7264" y="1600"/>
                  </a:cubicBezTo>
                  <a:cubicBezTo>
                    <a:pt x="7329" y="1447"/>
                    <a:pt x="7320" y="1284"/>
                    <a:pt x="7232" y="1141"/>
                  </a:cubicBezTo>
                  <a:cubicBezTo>
                    <a:pt x="6806" y="409"/>
                    <a:pt x="4209" y="66"/>
                    <a:pt x="36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7"/>
            <p:cNvSpPr/>
            <p:nvPr/>
          </p:nvSpPr>
          <p:spPr>
            <a:xfrm>
              <a:off x="5676051" y="1700594"/>
              <a:ext cx="108690" cy="128477"/>
            </a:xfrm>
            <a:custGeom>
              <a:avLst/>
              <a:gdLst/>
              <a:ahLst/>
              <a:cxnLst/>
              <a:rect l="l" t="t" r="r" b="b"/>
              <a:pathLst>
                <a:path w="5110" h="6041" extrusionOk="0">
                  <a:moveTo>
                    <a:pt x="353" y="0"/>
                  </a:moveTo>
                  <a:lnTo>
                    <a:pt x="0" y="292"/>
                  </a:lnTo>
                  <a:lnTo>
                    <a:pt x="4752" y="6040"/>
                  </a:lnTo>
                  <a:lnTo>
                    <a:pt x="5109" y="5748"/>
                  </a:lnTo>
                  <a:lnTo>
                    <a:pt x="35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p:nvPr/>
          </p:nvSpPr>
          <p:spPr>
            <a:xfrm>
              <a:off x="6361990" y="1700594"/>
              <a:ext cx="108775" cy="128477"/>
            </a:xfrm>
            <a:custGeom>
              <a:avLst/>
              <a:gdLst/>
              <a:ahLst/>
              <a:cxnLst/>
              <a:rect l="l" t="t" r="r" b="b"/>
              <a:pathLst>
                <a:path w="5114" h="6041" extrusionOk="0">
                  <a:moveTo>
                    <a:pt x="4757" y="0"/>
                  </a:moveTo>
                  <a:lnTo>
                    <a:pt x="1" y="5748"/>
                  </a:lnTo>
                  <a:lnTo>
                    <a:pt x="357" y="6040"/>
                  </a:lnTo>
                  <a:lnTo>
                    <a:pt x="5113" y="292"/>
                  </a:lnTo>
                  <a:lnTo>
                    <a:pt x="47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p:nvPr/>
          </p:nvSpPr>
          <p:spPr>
            <a:xfrm>
              <a:off x="5941860" y="1881587"/>
              <a:ext cx="263514" cy="9783"/>
            </a:xfrm>
            <a:custGeom>
              <a:avLst/>
              <a:gdLst/>
              <a:ahLst/>
              <a:cxnLst/>
              <a:rect l="l" t="t" r="r" b="b"/>
              <a:pathLst>
                <a:path w="12389" h="460" extrusionOk="0">
                  <a:moveTo>
                    <a:pt x="0" y="1"/>
                  </a:moveTo>
                  <a:lnTo>
                    <a:pt x="0" y="459"/>
                  </a:lnTo>
                  <a:lnTo>
                    <a:pt x="12388" y="459"/>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p:nvPr/>
          </p:nvSpPr>
          <p:spPr>
            <a:xfrm>
              <a:off x="5887647" y="1961951"/>
              <a:ext cx="371948" cy="8677"/>
            </a:xfrm>
            <a:custGeom>
              <a:avLst/>
              <a:gdLst/>
              <a:ahLst/>
              <a:cxnLst/>
              <a:rect l="l" t="t" r="r" b="b"/>
              <a:pathLst>
                <a:path w="17487" h="408" extrusionOk="0">
                  <a:moveTo>
                    <a:pt x="0" y="0"/>
                  </a:moveTo>
                  <a:lnTo>
                    <a:pt x="0" y="407"/>
                  </a:lnTo>
                  <a:lnTo>
                    <a:pt x="17486" y="407"/>
                  </a:lnTo>
                  <a:lnTo>
                    <a:pt x="1748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7"/>
            <p:cNvSpPr/>
            <p:nvPr/>
          </p:nvSpPr>
          <p:spPr>
            <a:xfrm>
              <a:off x="5941860" y="2038720"/>
              <a:ext cx="263514" cy="9804"/>
            </a:xfrm>
            <a:custGeom>
              <a:avLst/>
              <a:gdLst/>
              <a:ahLst/>
              <a:cxnLst/>
              <a:rect l="l" t="t" r="r" b="b"/>
              <a:pathLst>
                <a:path w="12389" h="461" extrusionOk="0">
                  <a:moveTo>
                    <a:pt x="0" y="1"/>
                  </a:moveTo>
                  <a:lnTo>
                    <a:pt x="0" y="460"/>
                  </a:lnTo>
                  <a:lnTo>
                    <a:pt x="12388" y="460"/>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p:nvPr/>
          </p:nvSpPr>
          <p:spPr>
            <a:xfrm>
              <a:off x="5878077" y="1628801"/>
              <a:ext cx="39541" cy="80583"/>
            </a:xfrm>
            <a:custGeom>
              <a:avLst/>
              <a:gdLst/>
              <a:ahLst/>
              <a:cxnLst/>
              <a:rect l="l" t="t" r="r" b="b"/>
              <a:pathLst>
                <a:path w="1859" h="3789" extrusionOk="0">
                  <a:moveTo>
                    <a:pt x="932" y="0"/>
                  </a:moveTo>
                  <a:cubicBezTo>
                    <a:pt x="418" y="0"/>
                    <a:pt x="1" y="849"/>
                    <a:pt x="1" y="1892"/>
                  </a:cubicBezTo>
                  <a:cubicBezTo>
                    <a:pt x="1" y="2940"/>
                    <a:pt x="418" y="3789"/>
                    <a:pt x="932" y="3789"/>
                  </a:cubicBezTo>
                  <a:cubicBezTo>
                    <a:pt x="1442" y="3789"/>
                    <a:pt x="1859" y="2940"/>
                    <a:pt x="1859" y="1892"/>
                  </a:cubicBezTo>
                  <a:cubicBezTo>
                    <a:pt x="1859" y="849"/>
                    <a:pt x="1442"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6205329" y="1628801"/>
              <a:ext cx="39562" cy="80583"/>
            </a:xfrm>
            <a:custGeom>
              <a:avLst/>
              <a:gdLst/>
              <a:ahLst/>
              <a:cxnLst/>
              <a:rect l="l" t="t" r="r" b="b"/>
              <a:pathLst>
                <a:path w="1860" h="3789" extrusionOk="0">
                  <a:moveTo>
                    <a:pt x="931" y="0"/>
                  </a:moveTo>
                  <a:cubicBezTo>
                    <a:pt x="417" y="0"/>
                    <a:pt x="0" y="849"/>
                    <a:pt x="0" y="1892"/>
                  </a:cubicBezTo>
                  <a:cubicBezTo>
                    <a:pt x="0" y="2940"/>
                    <a:pt x="417" y="3789"/>
                    <a:pt x="931" y="3789"/>
                  </a:cubicBezTo>
                  <a:cubicBezTo>
                    <a:pt x="1447" y="3789"/>
                    <a:pt x="1859" y="2940"/>
                    <a:pt x="1859" y="1892"/>
                  </a:cubicBezTo>
                  <a:cubicBezTo>
                    <a:pt x="1859" y="849"/>
                    <a:pt x="1447" y="0"/>
                    <a:pt x="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p:nvPr/>
          </p:nvSpPr>
          <p:spPr>
            <a:xfrm>
              <a:off x="5559311" y="1775003"/>
              <a:ext cx="128322" cy="134113"/>
            </a:xfrm>
            <a:custGeom>
              <a:avLst/>
              <a:gdLst/>
              <a:ahLst/>
              <a:cxnLst/>
              <a:rect l="l" t="t" r="r" b="b"/>
              <a:pathLst>
                <a:path w="6033" h="6306" extrusionOk="0">
                  <a:moveTo>
                    <a:pt x="2844" y="1"/>
                  </a:moveTo>
                  <a:cubicBezTo>
                    <a:pt x="2823" y="1"/>
                    <a:pt x="2803" y="1"/>
                    <a:pt x="2782" y="1"/>
                  </a:cubicBezTo>
                  <a:cubicBezTo>
                    <a:pt x="2091" y="24"/>
                    <a:pt x="1400" y="367"/>
                    <a:pt x="876" y="952"/>
                  </a:cubicBezTo>
                  <a:cubicBezTo>
                    <a:pt x="296" y="1600"/>
                    <a:pt x="1" y="2449"/>
                    <a:pt x="65" y="3269"/>
                  </a:cubicBezTo>
                  <a:lnTo>
                    <a:pt x="525" y="3232"/>
                  </a:lnTo>
                  <a:cubicBezTo>
                    <a:pt x="469" y="2533"/>
                    <a:pt x="724" y="1814"/>
                    <a:pt x="1220" y="1258"/>
                  </a:cubicBezTo>
                  <a:cubicBezTo>
                    <a:pt x="1659" y="770"/>
                    <a:pt x="2230" y="479"/>
                    <a:pt x="2795" y="460"/>
                  </a:cubicBezTo>
                  <a:cubicBezTo>
                    <a:pt x="2815" y="459"/>
                    <a:pt x="2835" y="459"/>
                    <a:pt x="2855" y="459"/>
                  </a:cubicBezTo>
                  <a:cubicBezTo>
                    <a:pt x="3406" y="459"/>
                    <a:pt x="3966" y="713"/>
                    <a:pt x="4409" y="1155"/>
                  </a:cubicBezTo>
                  <a:cubicBezTo>
                    <a:pt x="4877" y="1624"/>
                    <a:pt x="5160" y="2231"/>
                    <a:pt x="5202" y="2852"/>
                  </a:cubicBezTo>
                  <a:cubicBezTo>
                    <a:pt x="4830" y="2875"/>
                    <a:pt x="4460" y="3051"/>
                    <a:pt x="4163" y="3357"/>
                  </a:cubicBezTo>
                  <a:cubicBezTo>
                    <a:pt x="3751" y="3784"/>
                    <a:pt x="3561" y="4358"/>
                    <a:pt x="3653" y="4897"/>
                  </a:cubicBezTo>
                  <a:cubicBezTo>
                    <a:pt x="3741" y="5434"/>
                    <a:pt x="4107" y="5898"/>
                    <a:pt x="4622" y="6143"/>
                  </a:cubicBezTo>
                  <a:cubicBezTo>
                    <a:pt x="4854" y="6250"/>
                    <a:pt x="5095" y="6305"/>
                    <a:pt x="5327" y="6305"/>
                  </a:cubicBezTo>
                  <a:cubicBezTo>
                    <a:pt x="5577" y="6305"/>
                    <a:pt x="5818" y="6241"/>
                    <a:pt x="6032" y="6115"/>
                  </a:cubicBezTo>
                  <a:lnTo>
                    <a:pt x="5804" y="5717"/>
                  </a:lnTo>
                  <a:cubicBezTo>
                    <a:pt x="5658" y="5802"/>
                    <a:pt x="5495" y="5843"/>
                    <a:pt x="5325" y="5843"/>
                  </a:cubicBezTo>
                  <a:cubicBezTo>
                    <a:pt x="5160" y="5843"/>
                    <a:pt x="4988" y="5804"/>
                    <a:pt x="4822" y="5726"/>
                  </a:cubicBezTo>
                  <a:cubicBezTo>
                    <a:pt x="4437" y="5546"/>
                    <a:pt x="4173" y="5207"/>
                    <a:pt x="4103" y="4822"/>
                  </a:cubicBezTo>
                  <a:cubicBezTo>
                    <a:pt x="4038" y="4433"/>
                    <a:pt x="4186" y="3992"/>
                    <a:pt x="4492" y="3682"/>
                  </a:cubicBezTo>
                  <a:cubicBezTo>
                    <a:pt x="4726" y="3444"/>
                    <a:pt x="5006" y="3311"/>
                    <a:pt x="5281" y="3311"/>
                  </a:cubicBezTo>
                  <a:cubicBezTo>
                    <a:pt x="5323" y="3311"/>
                    <a:pt x="5364" y="3314"/>
                    <a:pt x="5406" y="3320"/>
                  </a:cubicBezTo>
                  <a:lnTo>
                    <a:pt x="5660" y="3357"/>
                  </a:lnTo>
                  <a:lnTo>
                    <a:pt x="5670" y="3098"/>
                  </a:lnTo>
                  <a:cubicBezTo>
                    <a:pt x="5693" y="2272"/>
                    <a:pt x="5350" y="1448"/>
                    <a:pt x="4734" y="830"/>
                  </a:cubicBezTo>
                  <a:cubicBezTo>
                    <a:pt x="4202" y="300"/>
                    <a:pt x="3515" y="1"/>
                    <a:pt x="28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p:nvPr/>
          </p:nvSpPr>
          <p:spPr>
            <a:xfrm>
              <a:off x="6459121" y="1775003"/>
              <a:ext cx="128301" cy="134113"/>
            </a:xfrm>
            <a:custGeom>
              <a:avLst/>
              <a:gdLst/>
              <a:ahLst/>
              <a:cxnLst/>
              <a:rect l="l" t="t" r="r" b="b"/>
              <a:pathLst>
                <a:path w="6032" h="6306" extrusionOk="0">
                  <a:moveTo>
                    <a:pt x="3189" y="1"/>
                  </a:moveTo>
                  <a:cubicBezTo>
                    <a:pt x="2517" y="1"/>
                    <a:pt x="1833" y="300"/>
                    <a:pt x="1297" y="830"/>
                  </a:cubicBezTo>
                  <a:cubicBezTo>
                    <a:pt x="681" y="1448"/>
                    <a:pt x="343" y="2272"/>
                    <a:pt x="366" y="3098"/>
                  </a:cubicBezTo>
                  <a:lnTo>
                    <a:pt x="371" y="3357"/>
                  </a:lnTo>
                  <a:lnTo>
                    <a:pt x="625" y="3320"/>
                  </a:lnTo>
                  <a:cubicBezTo>
                    <a:pt x="665" y="3315"/>
                    <a:pt x="704" y="3312"/>
                    <a:pt x="743" y="3312"/>
                  </a:cubicBezTo>
                  <a:cubicBezTo>
                    <a:pt x="1023" y="3312"/>
                    <a:pt x="1308" y="3442"/>
                    <a:pt x="1539" y="3682"/>
                  </a:cubicBezTo>
                  <a:cubicBezTo>
                    <a:pt x="1845" y="3992"/>
                    <a:pt x="1993" y="4433"/>
                    <a:pt x="1928" y="4822"/>
                  </a:cubicBezTo>
                  <a:cubicBezTo>
                    <a:pt x="1864" y="5207"/>
                    <a:pt x="1594" y="5546"/>
                    <a:pt x="1214" y="5726"/>
                  </a:cubicBezTo>
                  <a:cubicBezTo>
                    <a:pt x="1045" y="5804"/>
                    <a:pt x="872" y="5843"/>
                    <a:pt x="707" y="5843"/>
                  </a:cubicBezTo>
                  <a:cubicBezTo>
                    <a:pt x="537" y="5843"/>
                    <a:pt x="375" y="5802"/>
                    <a:pt x="232" y="5717"/>
                  </a:cubicBezTo>
                  <a:lnTo>
                    <a:pt x="0" y="6115"/>
                  </a:lnTo>
                  <a:cubicBezTo>
                    <a:pt x="213" y="6241"/>
                    <a:pt x="459" y="6305"/>
                    <a:pt x="704" y="6305"/>
                  </a:cubicBezTo>
                  <a:cubicBezTo>
                    <a:pt x="936" y="6305"/>
                    <a:pt x="1177" y="6250"/>
                    <a:pt x="1409" y="6143"/>
                  </a:cubicBezTo>
                  <a:cubicBezTo>
                    <a:pt x="1928" y="5898"/>
                    <a:pt x="2290" y="5434"/>
                    <a:pt x="2382" y="4897"/>
                  </a:cubicBezTo>
                  <a:cubicBezTo>
                    <a:pt x="2471" y="4358"/>
                    <a:pt x="2281" y="3784"/>
                    <a:pt x="1868" y="3357"/>
                  </a:cubicBezTo>
                  <a:cubicBezTo>
                    <a:pt x="1571" y="3051"/>
                    <a:pt x="1201" y="2875"/>
                    <a:pt x="830" y="2852"/>
                  </a:cubicBezTo>
                  <a:cubicBezTo>
                    <a:pt x="871" y="2231"/>
                    <a:pt x="1154" y="1624"/>
                    <a:pt x="1622" y="1155"/>
                  </a:cubicBezTo>
                  <a:cubicBezTo>
                    <a:pt x="2066" y="713"/>
                    <a:pt x="2630" y="459"/>
                    <a:pt x="3177" y="459"/>
                  </a:cubicBezTo>
                  <a:cubicBezTo>
                    <a:pt x="3197" y="459"/>
                    <a:pt x="3216" y="459"/>
                    <a:pt x="3236" y="460"/>
                  </a:cubicBezTo>
                  <a:cubicBezTo>
                    <a:pt x="3801" y="479"/>
                    <a:pt x="4376" y="770"/>
                    <a:pt x="4812" y="1258"/>
                  </a:cubicBezTo>
                  <a:cubicBezTo>
                    <a:pt x="5313" y="1814"/>
                    <a:pt x="5563" y="2537"/>
                    <a:pt x="5508" y="3232"/>
                  </a:cubicBezTo>
                  <a:lnTo>
                    <a:pt x="5966" y="3269"/>
                  </a:lnTo>
                  <a:cubicBezTo>
                    <a:pt x="6032" y="2449"/>
                    <a:pt x="5739" y="1600"/>
                    <a:pt x="5155" y="952"/>
                  </a:cubicBezTo>
                  <a:cubicBezTo>
                    <a:pt x="4635" y="367"/>
                    <a:pt x="3940" y="24"/>
                    <a:pt x="3250" y="1"/>
                  </a:cubicBezTo>
                  <a:cubicBezTo>
                    <a:pt x="3230" y="1"/>
                    <a:pt x="3209" y="1"/>
                    <a:pt x="31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7"/>
            <p:cNvSpPr/>
            <p:nvPr/>
          </p:nvSpPr>
          <p:spPr>
            <a:xfrm>
              <a:off x="5814464" y="1525981"/>
              <a:ext cx="137383" cy="73479"/>
            </a:xfrm>
            <a:custGeom>
              <a:avLst/>
              <a:gdLst/>
              <a:ahLst/>
              <a:cxnLst/>
              <a:rect l="l" t="t" r="r" b="b"/>
              <a:pathLst>
                <a:path w="6459" h="3455" extrusionOk="0">
                  <a:moveTo>
                    <a:pt x="4841" y="0"/>
                  </a:moveTo>
                  <a:cubicBezTo>
                    <a:pt x="2880" y="0"/>
                    <a:pt x="911" y="1170"/>
                    <a:pt x="1" y="3051"/>
                  </a:cubicBezTo>
                  <a:lnTo>
                    <a:pt x="831" y="3455"/>
                  </a:lnTo>
                  <a:cubicBezTo>
                    <a:pt x="1588" y="1891"/>
                    <a:pt x="3217" y="917"/>
                    <a:pt x="4830" y="917"/>
                  </a:cubicBezTo>
                  <a:cubicBezTo>
                    <a:pt x="5274" y="917"/>
                    <a:pt x="5716" y="991"/>
                    <a:pt x="6139" y="1146"/>
                  </a:cubicBezTo>
                  <a:lnTo>
                    <a:pt x="6459" y="284"/>
                  </a:lnTo>
                  <a:cubicBezTo>
                    <a:pt x="5936" y="91"/>
                    <a:pt x="5389" y="0"/>
                    <a:pt x="4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7"/>
            <p:cNvSpPr/>
            <p:nvPr/>
          </p:nvSpPr>
          <p:spPr>
            <a:xfrm>
              <a:off x="6157008" y="1513987"/>
              <a:ext cx="161035" cy="97490"/>
            </a:xfrm>
            <a:custGeom>
              <a:avLst/>
              <a:gdLst/>
              <a:ahLst/>
              <a:cxnLst/>
              <a:rect l="l" t="t" r="r" b="b"/>
              <a:pathLst>
                <a:path w="7571" h="4584" extrusionOk="0">
                  <a:moveTo>
                    <a:pt x="2233" y="0"/>
                  </a:moveTo>
                  <a:cubicBezTo>
                    <a:pt x="1467" y="0"/>
                    <a:pt x="702" y="166"/>
                    <a:pt x="0" y="499"/>
                  </a:cubicBezTo>
                  <a:lnTo>
                    <a:pt x="394" y="1334"/>
                  </a:lnTo>
                  <a:cubicBezTo>
                    <a:pt x="973" y="1059"/>
                    <a:pt x="1604" y="922"/>
                    <a:pt x="2235" y="922"/>
                  </a:cubicBezTo>
                  <a:cubicBezTo>
                    <a:pt x="2913" y="922"/>
                    <a:pt x="3591" y="1080"/>
                    <a:pt x="4205" y="1394"/>
                  </a:cubicBezTo>
                  <a:cubicBezTo>
                    <a:pt x="5401" y="2006"/>
                    <a:pt x="6323" y="3202"/>
                    <a:pt x="6676" y="4584"/>
                  </a:cubicBezTo>
                  <a:lnTo>
                    <a:pt x="7571" y="4357"/>
                  </a:lnTo>
                  <a:cubicBezTo>
                    <a:pt x="7153" y="2720"/>
                    <a:pt x="6051" y="1306"/>
                    <a:pt x="4622" y="574"/>
                  </a:cubicBezTo>
                  <a:cubicBezTo>
                    <a:pt x="3878" y="192"/>
                    <a:pt x="3055" y="0"/>
                    <a:pt x="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7"/>
            <p:cNvSpPr/>
            <p:nvPr/>
          </p:nvSpPr>
          <p:spPr>
            <a:xfrm>
              <a:off x="5412795" y="1197233"/>
              <a:ext cx="650032" cy="1281112"/>
            </a:xfrm>
            <a:custGeom>
              <a:avLst/>
              <a:gdLst/>
              <a:ahLst/>
              <a:cxnLst/>
              <a:rect l="l" t="t" r="r" b="b"/>
              <a:pathLst>
                <a:path w="30561" h="60238" extrusionOk="0">
                  <a:moveTo>
                    <a:pt x="28702" y="0"/>
                  </a:moveTo>
                  <a:cubicBezTo>
                    <a:pt x="25771" y="0"/>
                    <a:pt x="22372" y="1759"/>
                    <a:pt x="20547" y="3318"/>
                  </a:cubicBezTo>
                  <a:cubicBezTo>
                    <a:pt x="16578" y="6707"/>
                    <a:pt x="13013" y="11018"/>
                    <a:pt x="8993" y="17290"/>
                  </a:cubicBezTo>
                  <a:cubicBezTo>
                    <a:pt x="6417" y="21310"/>
                    <a:pt x="3250" y="26692"/>
                    <a:pt x="1632" y="32663"/>
                  </a:cubicBezTo>
                  <a:cubicBezTo>
                    <a:pt x="0" y="38686"/>
                    <a:pt x="204" y="44680"/>
                    <a:pt x="2212" y="49534"/>
                  </a:cubicBezTo>
                  <a:cubicBezTo>
                    <a:pt x="4320" y="54633"/>
                    <a:pt x="10315" y="59236"/>
                    <a:pt x="16157" y="60238"/>
                  </a:cubicBezTo>
                  <a:lnTo>
                    <a:pt x="16231" y="59807"/>
                  </a:lnTo>
                  <a:cubicBezTo>
                    <a:pt x="10529" y="58829"/>
                    <a:pt x="4673" y="54341"/>
                    <a:pt x="2615" y="49367"/>
                  </a:cubicBezTo>
                  <a:cubicBezTo>
                    <a:pt x="644" y="44601"/>
                    <a:pt x="445" y="38708"/>
                    <a:pt x="2059" y="32779"/>
                  </a:cubicBezTo>
                  <a:cubicBezTo>
                    <a:pt x="3663" y="26864"/>
                    <a:pt x="6806" y="21524"/>
                    <a:pt x="9365" y="17527"/>
                  </a:cubicBezTo>
                  <a:cubicBezTo>
                    <a:pt x="13361" y="11292"/>
                    <a:pt x="16899" y="7013"/>
                    <a:pt x="20834" y="3652"/>
                  </a:cubicBezTo>
                  <a:cubicBezTo>
                    <a:pt x="22857" y="1919"/>
                    <a:pt x="26123" y="449"/>
                    <a:pt x="28738" y="449"/>
                  </a:cubicBezTo>
                  <a:cubicBezTo>
                    <a:pt x="29342" y="449"/>
                    <a:pt x="29911" y="528"/>
                    <a:pt x="30422" y="699"/>
                  </a:cubicBezTo>
                  <a:lnTo>
                    <a:pt x="30561" y="282"/>
                  </a:lnTo>
                  <a:cubicBezTo>
                    <a:pt x="29979" y="87"/>
                    <a:pt x="29352" y="0"/>
                    <a:pt x="28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7"/>
            <p:cNvSpPr/>
            <p:nvPr/>
          </p:nvSpPr>
          <p:spPr>
            <a:xfrm>
              <a:off x="6060663" y="1200147"/>
              <a:ext cx="715034" cy="1300805"/>
            </a:xfrm>
            <a:custGeom>
              <a:avLst/>
              <a:gdLst/>
              <a:ahLst/>
              <a:cxnLst/>
              <a:rect l="l" t="t" r="r" b="b"/>
              <a:pathLst>
                <a:path w="33617" h="61164" extrusionOk="0">
                  <a:moveTo>
                    <a:pt x="2236" y="1"/>
                  </a:moveTo>
                  <a:cubicBezTo>
                    <a:pt x="1488" y="1"/>
                    <a:pt x="741" y="45"/>
                    <a:pt x="1" y="136"/>
                  </a:cubicBezTo>
                  <a:lnTo>
                    <a:pt x="52" y="571"/>
                  </a:lnTo>
                  <a:cubicBezTo>
                    <a:pt x="775" y="482"/>
                    <a:pt x="1505" y="439"/>
                    <a:pt x="2237" y="439"/>
                  </a:cubicBezTo>
                  <a:cubicBezTo>
                    <a:pt x="7397" y="439"/>
                    <a:pt x="12654" y="2599"/>
                    <a:pt x="16361" y="6343"/>
                  </a:cubicBezTo>
                  <a:cubicBezTo>
                    <a:pt x="20612" y="10631"/>
                    <a:pt x="23431" y="16078"/>
                    <a:pt x="26152" y="21340"/>
                  </a:cubicBezTo>
                  <a:cubicBezTo>
                    <a:pt x="28396" y="25679"/>
                    <a:pt x="30714" y="30162"/>
                    <a:pt x="31520" y="35062"/>
                  </a:cubicBezTo>
                  <a:cubicBezTo>
                    <a:pt x="33153" y="44928"/>
                    <a:pt x="26597" y="56457"/>
                    <a:pt x="16913" y="60764"/>
                  </a:cubicBezTo>
                  <a:lnTo>
                    <a:pt x="17094" y="61163"/>
                  </a:lnTo>
                  <a:cubicBezTo>
                    <a:pt x="26950" y="56782"/>
                    <a:pt x="33616" y="45043"/>
                    <a:pt x="31956" y="34993"/>
                  </a:cubicBezTo>
                  <a:cubicBezTo>
                    <a:pt x="31136" y="30019"/>
                    <a:pt x="28800" y="25508"/>
                    <a:pt x="26541" y="21141"/>
                  </a:cubicBezTo>
                  <a:cubicBezTo>
                    <a:pt x="23806" y="15846"/>
                    <a:pt x="20974" y="10366"/>
                    <a:pt x="16677" y="6033"/>
                  </a:cubicBezTo>
                  <a:cubicBezTo>
                    <a:pt x="12884" y="2208"/>
                    <a:pt x="7513" y="1"/>
                    <a:pt x="22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p:nvPr/>
          </p:nvSpPr>
          <p:spPr>
            <a:xfrm>
              <a:off x="5676732" y="1207356"/>
              <a:ext cx="389220" cy="500488"/>
            </a:xfrm>
            <a:custGeom>
              <a:avLst/>
              <a:gdLst/>
              <a:ahLst/>
              <a:cxnLst/>
              <a:rect l="l" t="t" r="r" b="b"/>
              <a:pathLst>
                <a:path w="18299" h="23533" extrusionOk="0">
                  <a:moveTo>
                    <a:pt x="17858" y="0"/>
                  </a:moveTo>
                  <a:cubicBezTo>
                    <a:pt x="17608" y="4061"/>
                    <a:pt x="14043" y="8266"/>
                    <a:pt x="10970" y="11479"/>
                  </a:cubicBezTo>
                  <a:cubicBezTo>
                    <a:pt x="9629" y="12870"/>
                    <a:pt x="8327" y="14376"/>
                    <a:pt x="7061" y="15836"/>
                  </a:cubicBezTo>
                  <a:cubicBezTo>
                    <a:pt x="4850" y="18391"/>
                    <a:pt x="2564" y="21033"/>
                    <a:pt x="0" y="23194"/>
                  </a:cubicBezTo>
                  <a:lnTo>
                    <a:pt x="283" y="23532"/>
                  </a:lnTo>
                  <a:cubicBezTo>
                    <a:pt x="2875" y="21344"/>
                    <a:pt x="5174" y="18692"/>
                    <a:pt x="7395" y="16124"/>
                  </a:cubicBezTo>
                  <a:cubicBezTo>
                    <a:pt x="8655" y="14668"/>
                    <a:pt x="9958" y="13166"/>
                    <a:pt x="11285" y="11780"/>
                  </a:cubicBezTo>
                  <a:cubicBezTo>
                    <a:pt x="14413" y="8516"/>
                    <a:pt x="18039" y="4233"/>
                    <a:pt x="18299" y="28"/>
                  </a:cubicBezTo>
                  <a:lnTo>
                    <a:pt x="178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7"/>
            <p:cNvSpPr/>
            <p:nvPr/>
          </p:nvSpPr>
          <p:spPr>
            <a:xfrm>
              <a:off x="6057111" y="1205378"/>
              <a:ext cx="412021" cy="503061"/>
            </a:xfrm>
            <a:custGeom>
              <a:avLst/>
              <a:gdLst/>
              <a:ahLst/>
              <a:cxnLst/>
              <a:rect l="l" t="t" r="r" b="b"/>
              <a:pathLst>
                <a:path w="19371" h="23654" extrusionOk="0">
                  <a:moveTo>
                    <a:pt x="386" y="1"/>
                  </a:moveTo>
                  <a:lnTo>
                    <a:pt x="1" y="209"/>
                  </a:lnTo>
                  <a:cubicBezTo>
                    <a:pt x="5045" y="9518"/>
                    <a:pt x="11266" y="19583"/>
                    <a:pt x="19170" y="23653"/>
                  </a:cubicBezTo>
                  <a:lnTo>
                    <a:pt x="19371" y="23259"/>
                  </a:lnTo>
                  <a:cubicBezTo>
                    <a:pt x="11572" y="19244"/>
                    <a:pt x="5402" y="9249"/>
                    <a:pt x="3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7"/>
            <p:cNvSpPr/>
            <p:nvPr/>
          </p:nvSpPr>
          <p:spPr>
            <a:xfrm>
              <a:off x="5675264" y="1332569"/>
              <a:ext cx="245328" cy="372989"/>
            </a:xfrm>
            <a:custGeom>
              <a:avLst/>
              <a:gdLst/>
              <a:ahLst/>
              <a:cxnLst/>
              <a:rect l="l" t="t" r="r" b="b"/>
              <a:pathLst>
                <a:path w="11534" h="17538" extrusionOk="0">
                  <a:moveTo>
                    <a:pt x="11256" y="0"/>
                  </a:moveTo>
                  <a:cubicBezTo>
                    <a:pt x="5720" y="4566"/>
                    <a:pt x="2147" y="10102"/>
                    <a:pt x="0" y="17413"/>
                  </a:cubicBezTo>
                  <a:lnTo>
                    <a:pt x="422" y="17537"/>
                  </a:lnTo>
                  <a:cubicBezTo>
                    <a:pt x="2541" y="10314"/>
                    <a:pt x="6073" y="4849"/>
                    <a:pt x="11534" y="339"/>
                  </a:cubicBezTo>
                  <a:lnTo>
                    <a:pt x="1125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7"/>
            <p:cNvSpPr/>
            <p:nvPr/>
          </p:nvSpPr>
          <p:spPr>
            <a:xfrm>
              <a:off x="6263880" y="1342819"/>
              <a:ext cx="206510" cy="350807"/>
            </a:xfrm>
            <a:custGeom>
              <a:avLst/>
              <a:gdLst/>
              <a:ahLst/>
              <a:cxnLst/>
              <a:rect l="l" t="t" r="r" b="b"/>
              <a:pathLst>
                <a:path w="9709" h="16495" extrusionOk="0">
                  <a:moveTo>
                    <a:pt x="380" y="0"/>
                  </a:moveTo>
                  <a:lnTo>
                    <a:pt x="1" y="223"/>
                  </a:lnTo>
                  <a:cubicBezTo>
                    <a:pt x="1165" y="2211"/>
                    <a:pt x="2105" y="4200"/>
                    <a:pt x="3014" y="6124"/>
                  </a:cubicBezTo>
                  <a:cubicBezTo>
                    <a:pt x="4762" y="9810"/>
                    <a:pt x="6412" y="13287"/>
                    <a:pt x="9388" y="16495"/>
                  </a:cubicBezTo>
                  <a:lnTo>
                    <a:pt x="9709" y="16193"/>
                  </a:lnTo>
                  <a:cubicBezTo>
                    <a:pt x="6778" y="13037"/>
                    <a:pt x="5142" y="9588"/>
                    <a:pt x="3412" y="5934"/>
                  </a:cubicBezTo>
                  <a:cubicBezTo>
                    <a:pt x="2500" y="4005"/>
                    <a:pt x="1549" y="2007"/>
                    <a:pt x="3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p:nvPr/>
          </p:nvSpPr>
          <p:spPr>
            <a:xfrm>
              <a:off x="5876503" y="2312602"/>
              <a:ext cx="398004" cy="103062"/>
            </a:xfrm>
            <a:custGeom>
              <a:avLst/>
              <a:gdLst/>
              <a:ahLst/>
              <a:cxnLst/>
              <a:rect l="l" t="t" r="r" b="b"/>
              <a:pathLst>
                <a:path w="18712" h="4846" extrusionOk="0">
                  <a:moveTo>
                    <a:pt x="357" y="0"/>
                  </a:moveTo>
                  <a:lnTo>
                    <a:pt x="0" y="297"/>
                  </a:lnTo>
                  <a:cubicBezTo>
                    <a:pt x="2244" y="3010"/>
                    <a:pt x="5683" y="4707"/>
                    <a:pt x="9203" y="4836"/>
                  </a:cubicBezTo>
                  <a:cubicBezTo>
                    <a:pt x="9346" y="4840"/>
                    <a:pt x="9494" y="4846"/>
                    <a:pt x="9643" y="4846"/>
                  </a:cubicBezTo>
                  <a:cubicBezTo>
                    <a:pt x="13013" y="4846"/>
                    <a:pt x="16375" y="3422"/>
                    <a:pt x="18711" y="993"/>
                  </a:cubicBezTo>
                  <a:lnTo>
                    <a:pt x="18382" y="673"/>
                  </a:lnTo>
                  <a:cubicBezTo>
                    <a:pt x="16129" y="3019"/>
                    <a:pt x="12880" y="4385"/>
                    <a:pt x="9639" y="4385"/>
                  </a:cubicBezTo>
                  <a:cubicBezTo>
                    <a:pt x="9498" y="4385"/>
                    <a:pt x="9357" y="4382"/>
                    <a:pt x="9216" y="4377"/>
                  </a:cubicBezTo>
                  <a:cubicBezTo>
                    <a:pt x="5827" y="4252"/>
                    <a:pt x="2517" y="2615"/>
                    <a:pt x="35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p:nvPr/>
          </p:nvSpPr>
          <p:spPr>
            <a:xfrm>
              <a:off x="5581578" y="1958484"/>
              <a:ext cx="233438" cy="232518"/>
            </a:xfrm>
            <a:custGeom>
              <a:avLst/>
              <a:gdLst/>
              <a:ahLst/>
              <a:cxnLst/>
              <a:rect l="l" t="t" r="r" b="b"/>
              <a:pathLst>
                <a:path w="10975" h="10933" extrusionOk="0">
                  <a:moveTo>
                    <a:pt x="3325" y="1"/>
                  </a:moveTo>
                  <a:cubicBezTo>
                    <a:pt x="1202" y="1321"/>
                    <a:pt x="1" y="4006"/>
                    <a:pt x="473" y="6388"/>
                  </a:cubicBezTo>
                  <a:cubicBezTo>
                    <a:pt x="961" y="8850"/>
                    <a:pt x="3255" y="10844"/>
                    <a:pt x="5698" y="10928"/>
                  </a:cubicBezTo>
                  <a:cubicBezTo>
                    <a:pt x="5749" y="10932"/>
                    <a:pt x="5805" y="10932"/>
                    <a:pt x="5856" y="10932"/>
                  </a:cubicBezTo>
                  <a:cubicBezTo>
                    <a:pt x="8327" y="10932"/>
                    <a:pt x="10649" y="8971"/>
                    <a:pt x="10974" y="6578"/>
                  </a:cubicBezTo>
                  <a:lnTo>
                    <a:pt x="10538" y="6518"/>
                  </a:lnTo>
                  <a:cubicBezTo>
                    <a:pt x="10239" y="8699"/>
                    <a:pt x="8118" y="10490"/>
                    <a:pt x="5866" y="10490"/>
                  </a:cubicBezTo>
                  <a:cubicBezTo>
                    <a:pt x="5815" y="10490"/>
                    <a:pt x="5764" y="10489"/>
                    <a:pt x="5713" y="10487"/>
                  </a:cubicBezTo>
                  <a:cubicBezTo>
                    <a:pt x="3469" y="10408"/>
                    <a:pt x="1355" y="8572"/>
                    <a:pt x="905" y="6300"/>
                  </a:cubicBezTo>
                  <a:cubicBezTo>
                    <a:pt x="464" y="4094"/>
                    <a:pt x="1582" y="1604"/>
                    <a:pt x="3556" y="376"/>
                  </a:cubicBezTo>
                  <a:lnTo>
                    <a:pt x="332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a:off x="6331704" y="1958484"/>
              <a:ext cx="233438" cy="232518"/>
            </a:xfrm>
            <a:custGeom>
              <a:avLst/>
              <a:gdLst/>
              <a:ahLst/>
              <a:cxnLst/>
              <a:rect l="l" t="t" r="r" b="b"/>
              <a:pathLst>
                <a:path w="10975" h="10933" extrusionOk="0">
                  <a:moveTo>
                    <a:pt x="7650" y="1"/>
                  </a:moveTo>
                  <a:lnTo>
                    <a:pt x="7419" y="376"/>
                  </a:lnTo>
                  <a:cubicBezTo>
                    <a:pt x="9394" y="1604"/>
                    <a:pt x="10511" y="4094"/>
                    <a:pt x="10070" y="6300"/>
                  </a:cubicBezTo>
                  <a:cubicBezTo>
                    <a:pt x="9620" y="8572"/>
                    <a:pt x="7511" y="10408"/>
                    <a:pt x="5263" y="10487"/>
                  </a:cubicBezTo>
                  <a:cubicBezTo>
                    <a:pt x="5215" y="10489"/>
                    <a:pt x="5167" y="10490"/>
                    <a:pt x="5119" y="10490"/>
                  </a:cubicBezTo>
                  <a:cubicBezTo>
                    <a:pt x="2880" y="10490"/>
                    <a:pt x="736" y="8701"/>
                    <a:pt x="437" y="6518"/>
                  </a:cubicBezTo>
                  <a:lnTo>
                    <a:pt x="1" y="6578"/>
                  </a:lnTo>
                  <a:cubicBezTo>
                    <a:pt x="330" y="8971"/>
                    <a:pt x="2653" y="10932"/>
                    <a:pt x="5119" y="10932"/>
                  </a:cubicBezTo>
                  <a:cubicBezTo>
                    <a:pt x="5174" y="10932"/>
                    <a:pt x="5226" y="10932"/>
                    <a:pt x="5281" y="10928"/>
                  </a:cubicBezTo>
                  <a:cubicBezTo>
                    <a:pt x="7720" y="10844"/>
                    <a:pt x="10014" y="8850"/>
                    <a:pt x="10506" y="6388"/>
                  </a:cubicBezTo>
                  <a:cubicBezTo>
                    <a:pt x="10975" y="4006"/>
                    <a:pt x="9778" y="1321"/>
                    <a:pt x="765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7"/>
            <p:cNvSpPr/>
            <p:nvPr/>
          </p:nvSpPr>
          <p:spPr>
            <a:xfrm>
              <a:off x="7481544" y="3196642"/>
              <a:ext cx="787309" cy="948701"/>
            </a:xfrm>
            <a:custGeom>
              <a:avLst/>
              <a:gdLst/>
              <a:ahLst/>
              <a:cxnLst/>
              <a:rect l="l" t="t" r="r" b="b"/>
              <a:pathLst>
                <a:path w="37015" h="44608" extrusionOk="0">
                  <a:moveTo>
                    <a:pt x="18507" y="0"/>
                  </a:moveTo>
                  <a:cubicBezTo>
                    <a:pt x="8285" y="0"/>
                    <a:pt x="0" y="8929"/>
                    <a:pt x="0" y="19948"/>
                  </a:cubicBezTo>
                  <a:cubicBezTo>
                    <a:pt x="0" y="36591"/>
                    <a:pt x="8285" y="44608"/>
                    <a:pt x="18507" y="44608"/>
                  </a:cubicBezTo>
                  <a:cubicBezTo>
                    <a:pt x="28725" y="44608"/>
                    <a:pt x="37014" y="37481"/>
                    <a:pt x="37014" y="19948"/>
                  </a:cubicBezTo>
                  <a:cubicBezTo>
                    <a:pt x="37014" y="8929"/>
                    <a:pt x="28725" y="0"/>
                    <a:pt x="18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p:nvPr/>
          </p:nvSpPr>
          <p:spPr>
            <a:xfrm>
              <a:off x="7740058" y="3965315"/>
              <a:ext cx="270214" cy="535197"/>
            </a:xfrm>
            <a:custGeom>
              <a:avLst/>
              <a:gdLst/>
              <a:ahLst/>
              <a:cxnLst/>
              <a:rect l="l" t="t" r="r" b="b"/>
              <a:pathLst>
                <a:path w="12704" h="25165" extrusionOk="0">
                  <a:moveTo>
                    <a:pt x="1" y="0"/>
                  </a:moveTo>
                  <a:lnTo>
                    <a:pt x="1" y="25164"/>
                  </a:lnTo>
                  <a:lnTo>
                    <a:pt x="12704" y="25164"/>
                  </a:lnTo>
                  <a:lnTo>
                    <a:pt x="12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p:nvPr/>
          </p:nvSpPr>
          <p:spPr>
            <a:xfrm>
              <a:off x="7468932" y="4194943"/>
              <a:ext cx="824553" cy="407294"/>
            </a:xfrm>
            <a:custGeom>
              <a:avLst/>
              <a:gdLst/>
              <a:ahLst/>
              <a:cxnLst/>
              <a:rect l="l" t="t" r="r" b="b"/>
              <a:pathLst>
                <a:path w="38766" h="19151" extrusionOk="0">
                  <a:moveTo>
                    <a:pt x="19100" y="0"/>
                  </a:moveTo>
                  <a:cubicBezTo>
                    <a:pt x="8697" y="0"/>
                    <a:pt x="0" y="13361"/>
                    <a:pt x="0" y="18943"/>
                  </a:cubicBezTo>
                  <a:lnTo>
                    <a:pt x="19100" y="19151"/>
                  </a:lnTo>
                  <a:lnTo>
                    <a:pt x="38200" y="19151"/>
                  </a:lnTo>
                  <a:cubicBezTo>
                    <a:pt x="38765" y="14366"/>
                    <a:pt x="29577" y="0"/>
                    <a:pt x="19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a:off x="7310761" y="3640586"/>
              <a:ext cx="295738" cy="316843"/>
            </a:xfrm>
            <a:custGeom>
              <a:avLst/>
              <a:gdLst/>
              <a:ahLst/>
              <a:cxnLst/>
              <a:rect l="l" t="t" r="r" b="b"/>
              <a:pathLst>
                <a:path w="13904" h="14898" extrusionOk="0">
                  <a:moveTo>
                    <a:pt x="6276" y="0"/>
                  </a:moveTo>
                  <a:cubicBezTo>
                    <a:pt x="5655" y="0"/>
                    <a:pt x="5034" y="118"/>
                    <a:pt x="4433" y="366"/>
                  </a:cubicBezTo>
                  <a:cubicBezTo>
                    <a:pt x="1359" y="1636"/>
                    <a:pt x="1" y="5836"/>
                    <a:pt x="1391" y="9749"/>
                  </a:cubicBezTo>
                  <a:cubicBezTo>
                    <a:pt x="2511" y="12896"/>
                    <a:pt x="5074" y="14897"/>
                    <a:pt x="7635" y="14897"/>
                  </a:cubicBezTo>
                  <a:cubicBezTo>
                    <a:pt x="8254" y="14897"/>
                    <a:pt x="8873" y="14780"/>
                    <a:pt x="9472" y="14534"/>
                  </a:cubicBezTo>
                  <a:cubicBezTo>
                    <a:pt x="12541" y="13263"/>
                    <a:pt x="13904" y="9063"/>
                    <a:pt x="12513" y="5151"/>
                  </a:cubicBezTo>
                  <a:cubicBezTo>
                    <a:pt x="11394" y="2002"/>
                    <a:pt x="8834" y="0"/>
                    <a:pt x="6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8145491" y="3640586"/>
              <a:ext cx="295844" cy="316843"/>
            </a:xfrm>
            <a:custGeom>
              <a:avLst/>
              <a:gdLst/>
              <a:ahLst/>
              <a:cxnLst/>
              <a:rect l="l" t="t" r="r" b="b"/>
              <a:pathLst>
                <a:path w="13909" h="14898" extrusionOk="0">
                  <a:moveTo>
                    <a:pt x="7634" y="0"/>
                  </a:moveTo>
                  <a:cubicBezTo>
                    <a:pt x="5075" y="0"/>
                    <a:pt x="2515" y="2002"/>
                    <a:pt x="1396" y="5151"/>
                  </a:cubicBezTo>
                  <a:cubicBezTo>
                    <a:pt x="0" y="9063"/>
                    <a:pt x="1363" y="13263"/>
                    <a:pt x="4438" y="14534"/>
                  </a:cubicBezTo>
                  <a:cubicBezTo>
                    <a:pt x="5036" y="14780"/>
                    <a:pt x="5655" y="14897"/>
                    <a:pt x="6275" y="14897"/>
                  </a:cubicBezTo>
                  <a:cubicBezTo>
                    <a:pt x="8835" y="14897"/>
                    <a:pt x="11398" y="12896"/>
                    <a:pt x="12517" y="9749"/>
                  </a:cubicBezTo>
                  <a:cubicBezTo>
                    <a:pt x="13908" y="5836"/>
                    <a:pt x="12545" y="1636"/>
                    <a:pt x="9477" y="366"/>
                  </a:cubicBezTo>
                  <a:cubicBezTo>
                    <a:pt x="8876" y="118"/>
                    <a:pt x="8255" y="0"/>
                    <a:pt x="76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p:nvPr/>
          </p:nvSpPr>
          <p:spPr>
            <a:xfrm>
              <a:off x="7517317" y="3633866"/>
              <a:ext cx="715714" cy="531241"/>
            </a:xfrm>
            <a:custGeom>
              <a:avLst/>
              <a:gdLst/>
              <a:ahLst/>
              <a:cxnLst/>
              <a:rect l="l" t="t" r="r" b="b"/>
              <a:pathLst>
                <a:path w="33649" h="24979" extrusionOk="0">
                  <a:moveTo>
                    <a:pt x="16825" y="0"/>
                  </a:moveTo>
                  <a:cubicBezTo>
                    <a:pt x="13737" y="0"/>
                    <a:pt x="3719" y="1744"/>
                    <a:pt x="1" y="11581"/>
                  </a:cubicBezTo>
                  <a:cubicBezTo>
                    <a:pt x="1860" y="18707"/>
                    <a:pt x="10399" y="24979"/>
                    <a:pt x="16825" y="24979"/>
                  </a:cubicBezTo>
                  <a:cubicBezTo>
                    <a:pt x="23250" y="24979"/>
                    <a:pt x="31789" y="18707"/>
                    <a:pt x="33649" y="11581"/>
                  </a:cubicBezTo>
                  <a:cubicBezTo>
                    <a:pt x="29930" y="1744"/>
                    <a:pt x="19912" y="0"/>
                    <a:pt x="168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p:nvPr/>
          </p:nvSpPr>
          <p:spPr>
            <a:xfrm>
              <a:off x="7797141" y="3647880"/>
              <a:ext cx="155930" cy="45066"/>
            </a:xfrm>
            <a:custGeom>
              <a:avLst/>
              <a:gdLst/>
              <a:ahLst/>
              <a:cxnLst/>
              <a:rect l="l" t="t" r="r" b="b"/>
              <a:pathLst>
                <a:path w="7331" h="2119" extrusionOk="0">
                  <a:moveTo>
                    <a:pt x="3668" y="463"/>
                  </a:moveTo>
                  <a:cubicBezTo>
                    <a:pt x="4855" y="608"/>
                    <a:pt x="6612" y="983"/>
                    <a:pt x="6839" y="1372"/>
                  </a:cubicBezTo>
                  <a:cubicBezTo>
                    <a:pt x="6853" y="1400"/>
                    <a:pt x="6849" y="1409"/>
                    <a:pt x="6843" y="1423"/>
                  </a:cubicBezTo>
                  <a:cubicBezTo>
                    <a:pt x="6777" y="1584"/>
                    <a:pt x="6468" y="1654"/>
                    <a:pt x="6033" y="1654"/>
                  </a:cubicBezTo>
                  <a:cubicBezTo>
                    <a:pt x="5412" y="1654"/>
                    <a:pt x="4534" y="1512"/>
                    <a:pt x="3728" y="1289"/>
                  </a:cubicBezTo>
                  <a:lnTo>
                    <a:pt x="3668" y="1275"/>
                  </a:lnTo>
                  <a:lnTo>
                    <a:pt x="3608" y="1289"/>
                  </a:lnTo>
                  <a:cubicBezTo>
                    <a:pt x="2799" y="1512"/>
                    <a:pt x="1922" y="1654"/>
                    <a:pt x="1302" y="1654"/>
                  </a:cubicBezTo>
                  <a:cubicBezTo>
                    <a:pt x="867" y="1654"/>
                    <a:pt x="559" y="1584"/>
                    <a:pt x="492" y="1423"/>
                  </a:cubicBezTo>
                  <a:cubicBezTo>
                    <a:pt x="483" y="1409"/>
                    <a:pt x="483" y="1400"/>
                    <a:pt x="497" y="1372"/>
                  </a:cubicBezTo>
                  <a:cubicBezTo>
                    <a:pt x="724" y="983"/>
                    <a:pt x="2476" y="608"/>
                    <a:pt x="3668" y="463"/>
                  </a:cubicBezTo>
                  <a:close/>
                  <a:moveTo>
                    <a:pt x="3668" y="0"/>
                  </a:moveTo>
                  <a:lnTo>
                    <a:pt x="3640" y="5"/>
                  </a:lnTo>
                  <a:cubicBezTo>
                    <a:pt x="3126" y="65"/>
                    <a:pt x="525" y="407"/>
                    <a:pt x="98" y="1141"/>
                  </a:cubicBezTo>
                  <a:cubicBezTo>
                    <a:pt x="15" y="1289"/>
                    <a:pt x="0" y="1447"/>
                    <a:pt x="66" y="1603"/>
                  </a:cubicBezTo>
                  <a:cubicBezTo>
                    <a:pt x="230" y="1992"/>
                    <a:pt x="748" y="2119"/>
                    <a:pt x="1354" y="2119"/>
                  </a:cubicBezTo>
                  <a:cubicBezTo>
                    <a:pt x="2188" y="2119"/>
                    <a:pt x="3190" y="1879"/>
                    <a:pt x="3668" y="1752"/>
                  </a:cubicBezTo>
                  <a:cubicBezTo>
                    <a:pt x="4145" y="1877"/>
                    <a:pt x="5142" y="2119"/>
                    <a:pt x="5976" y="2119"/>
                  </a:cubicBezTo>
                  <a:cubicBezTo>
                    <a:pt x="6584" y="2119"/>
                    <a:pt x="7103" y="1988"/>
                    <a:pt x="7266" y="1603"/>
                  </a:cubicBezTo>
                  <a:cubicBezTo>
                    <a:pt x="7330" y="1447"/>
                    <a:pt x="7322" y="1289"/>
                    <a:pt x="7238" y="1141"/>
                  </a:cubicBezTo>
                  <a:cubicBezTo>
                    <a:pt x="6811" y="407"/>
                    <a:pt x="4211" y="65"/>
                    <a:pt x="3696" y="5"/>
                  </a:cubicBezTo>
                  <a:lnTo>
                    <a:pt x="36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p:nvPr/>
          </p:nvSpPr>
          <p:spPr>
            <a:xfrm>
              <a:off x="7477801" y="3644010"/>
              <a:ext cx="108668" cy="128605"/>
            </a:xfrm>
            <a:custGeom>
              <a:avLst/>
              <a:gdLst/>
              <a:ahLst/>
              <a:cxnLst/>
              <a:rect l="l" t="t" r="r" b="b"/>
              <a:pathLst>
                <a:path w="5109" h="6047" extrusionOk="0">
                  <a:moveTo>
                    <a:pt x="352" y="1"/>
                  </a:moveTo>
                  <a:lnTo>
                    <a:pt x="1" y="298"/>
                  </a:lnTo>
                  <a:lnTo>
                    <a:pt x="4757" y="6047"/>
                  </a:lnTo>
                  <a:lnTo>
                    <a:pt x="5109" y="5750"/>
                  </a:lnTo>
                  <a:lnTo>
                    <a:pt x="35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7"/>
            <p:cNvSpPr/>
            <p:nvPr/>
          </p:nvSpPr>
          <p:spPr>
            <a:xfrm>
              <a:off x="8163824" y="3644010"/>
              <a:ext cx="108690" cy="128605"/>
            </a:xfrm>
            <a:custGeom>
              <a:avLst/>
              <a:gdLst/>
              <a:ahLst/>
              <a:cxnLst/>
              <a:rect l="l" t="t" r="r" b="b"/>
              <a:pathLst>
                <a:path w="5110" h="6047" extrusionOk="0">
                  <a:moveTo>
                    <a:pt x="4753" y="1"/>
                  </a:moveTo>
                  <a:lnTo>
                    <a:pt x="1" y="5750"/>
                  </a:lnTo>
                  <a:lnTo>
                    <a:pt x="353" y="6047"/>
                  </a:lnTo>
                  <a:lnTo>
                    <a:pt x="5110" y="298"/>
                  </a:lnTo>
                  <a:lnTo>
                    <a:pt x="475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7743716" y="3825024"/>
              <a:ext cx="263471" cy="9889"/>
            </a:xfrm>
            <a:custGeom>
              <a:avLst/>
              <a:gdLst/>
              <a:ahLst/>
              <a:cxnLst/>
              <a:rect l="l" t="t" r="r" b="b"/>
              <a:pathLst>
                <a:path w="12387" h="465" extrusionOk="0">
                  <a:moveTo>
                    <a:pt x="0" y="0"/>
                  </a:moveTo>
                  <a:lnTo>
                    <a:pt x="0" y="464"/>
                  </a:lnTo>
                  <a:lnTo>
                    <a:pt x="12387" y="464"/>
                  </a:lnTo>
                  <a:lnTo>
                    <a:pt x="123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7"/>
            <p:cNvSpPr/>
            <p:nvPr/>
          </p:nvSpPr>
          <p:spPr>
            <a:xfrm>
              <a:off x="7689482" y="3905367"/>
              <a:ext cx="371863" cy="8805"/>
            </a:xfrm>
            <a:custGeom>
              <a:avLst/>
              <a:gdLst/>
              <a:ahLst/>
              <a:cxnLst/>
              <a:rect l="l" t="t" r="r" b="b"/>
              <a:pathLst>
                <a:path w="17483" h="414" extrusionOk="0">
                  <a:moveTo>
                    <a:pt x="0" y="1"/>
                  </a:moveTo>
                  <a:lnTo>
                    <a:pt x="0" y="414"/>
                  </a:lnTo>
                  <a:lnTo>
                    <a:pt x="17483" y="414"/>
                  </a:lnTo>
                  <a:lnTo>
                    <a:pt x="1748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p:nvPr/>
          </p:nvSpPr>
          <p:spPr>
            <a:xfrm>
              <a:off x="7743716" y="3982179"/>
              <a:ext cx="263471" cy="9762"/>
            </a:xfrm>
            <a:custGeom>
              <a:avLst/>
              <a:gdLst/>
              <a:ahLst/>
              <a:cxnLst/>
              <a:rect l="l" t="t" r="r" b="b"/>
              <a:pathLst>
                <a:path w="12387" h="459" extrusionOk="0">
                  <a:moveTo>
                    <a:pt x="0" y="0"/>
                  </a:moveTo>
                  <a:lnTo>
                    <a:pt x="0" y="459"/>
                  </a:lnTo>
                  <a:lnTo>
                    <a:pt x="12387" y="459"/>
                  </a:lnTo>
                  <a:lnTo>
                    <a:pt x="123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7"/>
            <p:cNvSpPr/>
            <p:nvPr/>
          </p:nvSpPr>
          <p:spPr>
            <a:xfrm>
              <a:off x="7679827" y="3572259"/>
              <a:ext cx="39562" cy="80561"/>
            </a:xfrm>
            <a:custGeom>
              <a:avLst/>
              <a:gdLst/>
              <a:ahLst/>
              <a:cxnLst/>
              <a:rect l="l" t="t" r="r" b="b"/>
              <a:pathLst>
                <a:path w="1860" h="3788" extrusionOk="0">
                  <a:moveTo>
                    <a:pt x="932" y="0"/>
                  </a:moveTo>
                  <a:cubicBezTo>
                    <a:pt x="417" y="0"/>
                    <a:pt x="0" y="848"/>
                    <a:pt x="0" y="1896"/>
                  </a:cubicBezTo>
                  <a:cubicBezTo>
                    <a:pt x="0" y="2940"/>
                    <a:pt x="417" y="3788"/>
                    <a:pt x="932" y="3788"/>
                  </a:cubicBezTo>
                  <a:cubicBezTo>
                    <a:pt x="1446" y="3788"/>
                    <a:pt x="1859" y="2940"/>
                    <a:pt x="1859" y="1896"/>
                  </a:cubicBezTo>
                  <a:cubicBezTo>
                    <a:pt x="1859" y="848"/>
                    <a:pt x="1446"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8007164" y="3572259"/>
              <a:ext cx="39562" cy="80561"/>
            </a:xfrm>
            <a:custGeom>
              <a:avLst/>
              <a:gdLst/>
              <a:ahLst/>
              <a:cxnLst/>
              <a:rect l="l" t="t" r="r" b="b"/>
              <a:pathLst>
                <a:path w="1860" h="3788" extrusionOk="0">
                  <a:moveTo>
                    <a:pt x="928" y="0"/>
                  </a:moveTo>
                  <a:cubicBezTo>
                    <a:pt x="413" y="0"/>
                    <a:pt x="0" y="848"/>
                    <a:pt x="0" y="1896"/>
                  </a:cubicBezTo>
                  <a:cubicBezTo>
                    <a:pt x="0" y="2940"/>
                    <a:pt x="413" y="3788"/>
                    <a:pt x="928" y="3788"/>
                  </a:cubicBezTo>
                  <a:cubicBezTo>
                    <a:pt x="1442" y="3788"/>
                    <a:pt x="1859" y="2940"/>
                    <a:pt x="1859" y="1896"/>
                  </a:cubicBezTo>
                  <a:cubicBezTo>
                    <a:pt x="1859" y="848"/>
                    <a:pt x="1442" y="0"/>
                    <a:pt x="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7361039" y="3718504"/>
              <a:ext cx="128407" cy="134070"/>
            </a:xfrm>
            <a:custGeom>
              <a:avLst/>
              <a:gdLst/>
              <a:ahLst/>
              <a:cxnLst/>
              <a:rect l="l" t="t" r="r" b="b"/>
              <a:pathLst>
                <a:path w="6037" h="6304" extrusionOk="0">
                  <a:moveTo>
                    <a:pt x="2881" y="0"/>
                  </a:moveTo>
                  <a:cubicBezTo>
                    <a:pt x="2848" y="0"/>
                    <a:pt x="2815" y="1"/>
                    <a:pt x="2782" y="3"/>
                  </a:cubicBezTo>
                  <a:cubicBezTo>
                    <a:pt x="2092" y="21"/>
                    <a:pt x="1402" y="369"/>
                    <a:pt x="882" y="948"/>
                  </a:cubicBezTo>
                  <a:cubicBezTo>
                    <a:pt x="298" y="1602"/>
                    <a:pt x="1" y="2446"/>
                    <a:pt x="71" y="3267"/>
                  </a:cubicBezTo>
                  <a:lnTo>
                    <a:pt x="529" y="3229"/>
                  </a:lnTo>
                  <a:cubicBezTo>
                    <a:pt x="469" y="2534"/>
                    <a:pt x="724" y="1815"/>
                    <a:pt x="1225" y="1254"/>
                  </a:cubicBezTo>
                  <a:cubicBezTo>
                    <a:pt x="1661" y="768"/>
                    <a:pt x="2236" y="475"/>
                    <a:pt x="2797" y="462"/>
                  </a:cubicBezTo>
                  <a:cubicBezTo>
                    <a:pt x="2808" y="462"/>
                    <a:pt x="2819" y="462"/>
                    <a:pt x="2830" y="462"/>
                  </a:cubicBezTo>
                  <a:cubicBezTo>
                    <a:pt x="3385" y="462"/>
                    <a:pt x="3960" y="707"/>
                    <a:pt x="4410" y="1157"/>
                  </a:cubicBezTo>
                  <a:cubicBezTo>
                    <a:pt x="4883" y="1626"/>
                    <a:pt x="5161" y="2232"/>
                    <a:pt x="5207" y="2854"/>
                  </a:cubicBezTo>
                  <a:cubicBezTo>
                    <a:pt x="4832" y="2878"/>
                    <a:pt x="4466" y="3053"/>
                    <a:pt x="4164" y="3359"/>
                  </a:cubicBezTo>
                  <a:cubicBezTo>
                    <a:pt x="3752" y="3781"/>
                    <a:pt x="3561" y="4356"/>
                    <a:pt x="3655" y="4898"/>
                  </a:cubicBezTo>
                  <a:cubicBezTo>
                    <a:pt x="3743" y="5431"/>
                    <a:pt x="4109" y="5899"/>
                    <a:pt x="4628" y="6141"/>
                  </a:cubicBezTo>
                  <a:cubicBezTo>
                    <a:pt x="4860" y="6252"/>
                    <a:pt x="5096" y="6303"/>
                    <a:pt x="5328" y="6303"/>
                  </a:cubicBezTo>
                  <a:cubicBezTo>
                    <a:pt x="5578" y="6303"/>
                    <a:pt x="5819" y="6243"/>
                    <a:pt x="6037" y="6117"/>
                  </a:cubicBezTo>
                  <a:lnTo>
                    <a:pt x="5805" y="5719"/>
                  </a:lnTo>
                  <a:cubicBezTo>
                    <a:pt x="5662" y="5802"/>
                    <a:pt x="5499" y="5843"/>
                    <a:pt x="5328" y="5843"/>
                  </a:cubicBezTo>
                  <a:cubicBezTo>
                    <a:pt x="5162" y="5843"/>
                    <a:pt x="4990" y="5804"/>
                    <a:pt x="4823" y="5724"/>
                  </a:cubicBezTo>
                  <a:cubicBezTo>
                    <a:pt x="4438" y="5548"/>
                    <a:pt x="4173" y="5208"/>
                    <a:pt x="4109" y="4819"/>
                  </a:cubicBezTo>
                  <a:cubicBezTo>
                    <a:pt x="4039" y="4430"/>
                    <a:pt x="4192" y="3995"/>
                    <a:pt x="4494" y="3679"/>
                  </a:cubicBezTo>
                  <a:cubicBezTo>
                    <a:pt x="4729" y="3439"/>
                    <a:pt x="5016" y="3310"/>
                    <a:pt x="5293" y="3310"/>
                  </a:cubicBezTo>
                  <a:cubicBezTo>
                    <a:pt x="5331" y="3310"/>
                    <a:pt x="5369" y="3312"/>
                    <a:pt x="5407" y="3317"/>
                  </a:cubicBezTo>
                  <a:lnTo>
                    <a:pt x="5662" y="3355"/>
                  </a:lnTo>
                  <a:lnTo>
                    <a:pt x="5671" y="3100"/>
                  </a:lnTo>
                  <a:cubicBezTo>
                    <a:pt x="5694" y="2270"/>
                    <a:pt x="5356" y="1444"/>
                    <a:pt x="4740" y="833"/>
                  </a:cubicBezTo>
                  <a:cubicBezTo>
                    <a:pt x="4214" y="307"/>
                    <a:pt x="3541" y="0"/>
                    <a:pt x="28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a:off x="8260849" y="3718504"/>
              <a:ext cx="128301" cy="134070"/>
            </a:xfrm>
            <a:custGeom>
              <a:avLst/>
              <a:gdLst/>
              <a:ahLst/>
              <a:cxnLst/>
              <a:rect l="l" t="t" r="r" b="b"/>
              <a:pathLst>
                <a:path w="6032" h="6304" extrusionOk="0">
                  <a:moveTo>
                    <a:pt x="3164" y="1"/>
                  </a:moveTo>
                  <a:cubicBezTo>
                    <a:pt x="2500" y="1"/>
                    <a:pt x="1828" y="304"/>
                    <a:pt x="1299" y="833"/>
                  </a:cubicBezTo>
                  <a:cubicBezTo>
                    <a:pt x="683" y="1444"/>
                    <a:pt x="344" y="2270"/>
                    <a:pt x="367" y="3100"/>
                  </a:cubicBezTo>
                  <a:lnTo>
                    <a:pt x="372" y="3355"/>
                  </a:lnTo>
                  <a:lnTo>
                    <a:pt x="627" y="3317"/>
                  </a:lnTo>
                  <a:cubicBezTo>
                    <a:pt x="665" y="3312"/>
                    <a:pt x="704" y="3310"/>
                    <a:pt x="742" y="3310"/>
                  </a:cubicBezTo>
                  <a:cubicBezTo>
                    <a:pt x="1022" y="3310"/>
                    <a:pt x="1308" y="3439"/>
                    <a:pt x="1540" y="3679"/>
                  </a:cubicBezTo>
                  <a:cubicBezTo>
                    <a:pt x="1846" y="3995"/>
                    <a:pt x="1994" y="4430"/>
                    <a:pt x="1930" y="4819"/>
                  </a:cubicBezTo>
                  <a:cubicBezTo>
                    <a:pt x="1864" y="5208"/>
                    <a:pt x="1596" y="5548"/>
                    <a:pt x="1215" y="5724"/>
                  </a:cubicBezTo>
                  <a:cubicBezTo>
                    <a:pt x="1046" y="5804"/>
                    <a:pt x="874" y="5843"/>
                    <a:pt x="709" y="5843"/>
                  </a:cubicBezTo>
                  <a:cubicBezTo>
                    <a:pt x="539" y="5843"/>
                    <a:pt x="376" y="5802"/>
                    <a:pt x="233" y="5719"/>
                  </a:cubicBezTo>
                  <a:lnTo>
                    <a:pt x="0" y="6117"/>
                  </a:lnTo>
                  <a:cubicBezTo>
                    <a:pt x="219" y="6243"/>
                    <a:pt x="460" y="6303"/>
                    <a:pt x="710" y="6303"/>
                  </a:cubicBezTo>
                  <a:cubicBezTo>
                    <a:pt x="942" y="6303"/>
                    <a:pt x="1179" y="6252"/>
                    <a:pt x="1410" y="6141"/>
                  </a:cubicBezTo>
                  <a:cubicBezTo>
                    <a:pt x="1930" y="5899"/>
                    <a:pt x="2291" y="5431"/>
                    <a:pt x="2384" y="4898"/>
                  </a:cubicBezTo>
                  <a:cubicBezTo>
                    <a:pt x="2476" y="4356"/>
                    <a:pt x="2281" y="3781"/>
                    <a:pt x="1869" y="3359"/>
                  </a:cubicBezTo>
                  <a:cubicBezTo>
                    <a:pt x="1573" y="3053"/>
                    <a:pt x="1207" y="2878"/>
                    <a:pt x="830" y="2854"/>
                  </a:cubicBezTo>
                  <a:cubicBezTo>
                    <a:pt x="873" y="2232"/>
                    <a:pt x="1155" y="1626"/>
                    <a:pt x="1624" y="1157"/>
                  </a:cubicBezTo>
                  <a:cubicBezTo>
                    <a:pt x="2078" y="707"/>
                    <a:pt x="2652" y="462"/>
                    <a:pt x="3204" y="462"/>
                  </a:cubicBezTo>
                  <a:cubicBezTo>
                    <a:pt x="3215" y="462"/>
                    <a:pt x="3226" y="462"/>
                    <a:pt x="3237" y="462"/>
                  </a:cubicBezTo>
                  <a:cubicBezTo>
                    <a:pt x="3802" y="475"/>
                    <a:pt x="4378" y="768"/>
                    <a:pt x="4813" y="1254"/>
                  </a:cubicBezTo>
                  <a:cubicBezTo>
                    <a:pt x="5313" y="1815"/>
                    <a:pt x="5564" y="2534"/>
                    <a:pt x="5508" y="3229"/>
                  </a:cubicBezTo>
                  <a:lnTo>
                    <a:pt x="5967" y="3267"/>
                  </a:lnTo>
                  <a:cubicBezTo>
                    <a:pt x="6032" y="2446"/>
                    <a:pt x="5741" y="1602"/>
                    <a:pt x="5156" y="948"/>
                  </a:cubicBezTo>
                  <a:cubicBezTo>
                    <a:pt x="4637" y="369"/>
                    <a:pt x="3941" y="21"/>
                    <a:pt x="3250" y="3"/>
                  </a:cubicBezTo>
                  <a:cubicBezTo>
                    <a:pt x="3222" y="1"/>
                    <a:pt x="3193" y="1"/>
                    <a:pt x="31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7616235" y="3469461"/>
              <a:ext cx="137383" cy="73437"/>
            </a:xfrm>
            <a:custGeom>
              <a:avLst/>
              <a:gdLst/>
              <a:ahLst/>
              <a:cxnLst/>
              <a:rect l="l" t="t" r="r" b="b"/>
              <a:pathLst>
                <a:path w="6459" h="3453" extrusionOk="0">
                  <a:moveTo>
                    <a:pt x="4847" y="1"/>
                  </a:moveTo>
                  <a:cubicBezTo>
                    <a:pt x="2885" y="1"/>
                    <a:pt x="915" y="1171"/>
                    <a:pt x="0" y="3054"/>
                  </a:cubicBezTo>
                  <a:lnTo>
                    <a:pt x="829" y="3452"/>
                  </a:lnTo>
                  <a:cubicBezTo>
                    <a:pt x="1586" y="1893"/>
                    <a:pt x="3214" y="918"/>
                    <a:pt x="4827" y="918"/>
                  </a:cubicBezTo>
                  <a:cubicBezTo>
                    <a:pt x="5271" y="918"/>
                    <a:pt x="5714" y="992"/>
                    <a:pt x="6138" y="1148"/>
                  </a:cubicBezTo>
                  <a:lnTo>
                    <a:pt x="6458" y="281"/>
                  </a:lnTo>
                  <a:cubicBezTo>
                    <a:pt x="5937" y="91"/>
                    <a:pt x="5393" y="1"/>
                    <a:pt x="4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7958758" y="3457530"/>
              <a:ext cx="161035" cy="97405"/>
            </a:xfrm>
            <a:custGeom>
              <a:avLst/>
              <a:gdLst/>
              <a:ahLst/>
              <a:cxnLst/>
              <a:rect l="l" t="t" r="r" b="b"/>
              <a:pathLst>
                <a:path w="7571" h="4580" extrusionOk="0">
                  <a:moveTo>
                    <a:pt x="2233" y="0"/>
                  </a:moveTo>
                  <a:cubicBezTo>
                    <a:pt x="1468" y="0"/>
                    <a:pt x="702" y="167"/>
                    <a:pt x="1" y="500"/>
                  </a:cubicBezTo>
                  <a:lnTo>
                    <a:pt x="395" y="1330"/>
                  </a:lnTo>
                  <a:cubicBezTo>
                    <a:pt x="972" y="1057"/>
                    <a:pt x="1602" y="921"/>
                    <a:pt x="2231" y="921"/>
                  </a:cubicBezTo>
                  <a:cubicBezTo>
                    <a:pt x="2910" y="921"/>
                    <a:pt x="3590" y="1079"/>
                    <a:pt x="4205" y="1394"/>
                  </a:cubicBezTo>
                  <a:cubicBezTo>
                    <a:pt x="5401" y="2006"/>
                    <a:pt x="6324" y="3198"/>
                    <a:pt x="6681" y="4580"/>
                  </a:cubicBezTo>
                  <a:lnTo>
                    <a:pt x="7571" y="4352"/>
                  </a:lnTo>
                  <a:cubicBezTo>
                    <a:pt x="7154" y="2716"/>
                    <a:pt x="6050" y="1306"/>
                    <a:pt x="4627" y="574"/>
                  </a:cubicBezTo>
                  <a:cubicBezTo>
                    <a:pt x="3880" y="192"/>
                    <a:pt x="3056" y="0"/>
                    <a:pt x="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7386880" y="2959380"/>
              <a:ext cx="999903" cy="688663"/>
            </a:xfrm>
            <a:custGeom>
              <a:avLst/>
              <a:gdLst/>
              <a:ahLst/>
              <a:cxnLst/>
              <a:rect l="l" t="t" r="r" b="b"/>
              <a:pathLst>
                <a:path w="47010" h="32381" extrusionOk="0">
                  <a:moveTo>
                    <a:pt x="29949" y="1"/>
                  </a:moveTo>
                  <a:cubicBezTo>
                    <a:pt x="29702" y="1"/>
                    <a:pt x="29450" y="8"/>
                    <a:pt x="29193" y="22"/>
                  </a:cubicBezTo>
                  <a:cubicBezTo>
                    <a:pt x="26629" y="161"/>
                    <a:pt x="23570" y="1208"/>
                    <a:pt x="22453" y="3722"/>
                  </a:cubicBezTo>
                  <a:cubicBezTo>
                    <a:pt x="20952" y="2428"/>
                    <a:pt x="18967" y="1723"/>
                    <a:pt x="16987" y="1723"/>
                  </a:cubicBezTo>
                  <a:cubicBezTo>
                    <a:pt x="16276" y="1723"/>
                    <a:pt x="15565" y="1814"/>
                    <a:pt x="14878" y="2001"/>
                  </a:cubicBezTo>
                  <a:cubicBezTo>
                    <a:pt x="12259" y="2715"/>
                    <a:pt x="10066" y="4820"/>
                    <a:pt x="9217" y="7398"/>
                  </a:cubicBezTo>
                  <a:cubicBezTo>
                    <a:pt x="8470" y="7070"/>
                    <a:pt x="7648" y="6905"/>
                    <a:pt x="6805" y="6905"/>
                  </a:cubicBezTo>
                  <a:cubicBezTo>
                    <a:pt x="5990" y="6905"/>
                    <a:pt x="5154" y="7060"/>
                    <a:pt x="4345" y="7370"/>
                  </a:cubicBezTo>
                  <a:cubicBezTo>
                    <a:pt x="2607" y="8033"/>
                    <a:pt x="1253" y="9317"/>
                    <a:pt x="626" y="10888"/>
                  </a:cubicBezTo>
                  <a:cubicBezTo>
                    <a:pt x="1" y="12460"/>
                    <a:pt x="103" y="14324"/>
                    <a:pt x="904" y="15997"/>
                  </a:cubicBezTo>
                  <a:cubicBezTo>
                    <a:pt x="1683" y="17615"/>
                    <a:pt x="3001" y="18830"/>
                    <a:pt x="4544" y="19358"/>
                  </a:cubicBezTo>
                  <a:cubicBezTo>
                    <a:pt x="4432" y="21518"/>
                    <a:pt x="4409" y="23683"/>
                    <a:pt x="4387" y="25779"/>
                  </a:cubicBezTo>
                  <a:cubicBezTo>
                    <a:pt x="4368" y="27926"/>
                    <a:pt x="4345" y="30146"/>
                    <a:pt x="4224" y="32353"/>
                  </a:cubicBezTo>
                  <a:lnTo>
                    <a:pt x="4683" y="32381"/>
                  </a:lnTo>
                  <a:cubicBezTo>
                    <a:pt x="4804" y="30164"/>
                    <a:pt x="4826" y="27934"/>
                    <a:pt x="4850" y="25784"/>
                  </a:cubicBezTo>
                  <a:cubicBezTo>
                    <a:pt x="4873" y="23638"/>
                    <a:pt x="4896" y="21412"/>
                    <a:pt x="5017" y="19205"/>
                  </a:cubicBezTo>
                  <a:lnTo>
                    <a:pt x="5027" y="19029"/>
                  </a:lnTo>
                  <a:lnTo>
                    <a:pt x="4850" y="18973"/>
                  </a:lnTo>
                  <a:cubicBezTo>
                    <a:pt x="3358" y="18519"/>
                    <a:pt x="2068" y="17360"/>
                    <a:pt x="1322" y="15798"/>
                  </a:cubicBezTo>
                  <a:cubicBezTo>
                    <a:pt x="571" y="14240"/>
                    <a:pt x="474" y="12511"/>
                    <a:pt x="1053" y="11059"/>
                  </a:cubicBezTo>
                  <a:cubicBezTo>
                    <a:pt x="1633" y="9604"/>
                    <a:pt x="2894" y="8417"/>
                    <a:pt x="4507" y="7800"/>
                  </a:cubicBezTo>
                  <a:cubicBezTo>
                    <a:pt x="5263" y="7510"/>
                    <a:pt x="6043" y="7366"/>
                    <a:pt x="6803" y="7366"/>
                  </a:cubicBezTo>
                  <a:cubicBezTo>
                    <a:pt x="7669" y="7366"/>
                    <a:pt x="8508" y="7553"/>
                    <a:pt x="9255" y="7926"/>
                  </a:cubicBezTo>
                  <a:lnTo>
                    <a:pt x="9505" y="8046"/>
                  </a:lnTo>
                  <a:lnTo>
                    <a:pt x="9578" y="7783"/>
                  </a:lnTo>
                  <a:cubicBezTo>
                    <a:pt x="10320" y="5237"/>
                    <a:pt x="12443" y="3142"/>
                    <a:pt x="15002" y="2446"/>
                  </a:cubicBezTo>
                  <a:cubicBezTo>
                    <a:pt x="15652" y="2269"/>
                    <a:pt x="16323" y="2182"/>
                    <a:pt x="16995" y="2182"/>
                  </a:cubicBezTo>
                  <a:cubicBezTo>
                    <a:pt x="18967" y="2182"/>
                    <a:pt x="20945" y="2925"/>
                    <a:pt x="22384" y="4278"/>
                  </a:cubicBezTo>
                  <a:lnTo>
                    <a:pt x="22638" y="4518"/>
                  </a:lnTo>
                  <a:lnTo>
                    <a:pt x="22759" y="4189"/>
                  </a:lnTo>
                  <a:cubicBezTo>
                    <a:pt x="23676" y="1663"/>
                    <a:pt x="26699" y="615"/>
                    <a:pt x="29221" y="480"/>
                  </a:cubicBezTo>
                  <a:cubicBezTo>
                    <a:pt x="29466" y="467"/>
                    <a:pt x="29706" y="461"/>
                    <a:pt x="29940" y="461"/>
                  </a:cubicBezTo>
                  <a:cubicBezTo>
                    <a:pt x="31835" y="461"/>
                    <a:pt x="33362" y="893"/>
                    <a:pt x="34497" y="1756"/>
                  </a:cubicBezTo>
                  <a:cubicBezTo>
                    <a:pt x="35860" y="2789"/>
                    <a:pt x="36745" y="4852"/>
                    <a:pt x="35879" y="6512"/>
                  </a:cubicBezTo>
                  <a:lnTo>
                    <a:pt x="35479" y="7267"/>
                  </a:lnTo>
                  <a:lnTo>
                    <a:pt x="36202" y="6814"/>
                  </a:lnTo>
                  <a:cubicBezTo>
                    <a:pt x="36958" y="6336"/>
                    <a:pt x="37850" y="6107"/>
                    <a:pt x="38747" y="6107"/>
                  </a:cubicBezTo>
                  <a:cubicBezTo>
                    <a:pt x="40226" y="6107"/>
                    <a:pt x="41721" y="6728"/>
                    <a:pt x="42647" y="7871"/>
                  </a:cubicBezTo>
                  <a:cubicBezTo>
                    <a:pt x="44140" y="9706"/>
                    <a:pt x="44010" y="12696"/>
                    <a:pt x="42364" y="14393"/>
                  </a:cubicBezTo>
                  <a:lnTo>
                    <a:pt x="41956" y="14814"/>
                  </a:lnTo>
                  <a:lnTo>
                    <a:pt x="42540" y="14782"/>
                  </a:lnTo>
                  <a:cubicBezTo>
                    <a:pt x="42601" y="14779"/>
                    <a:pt x="42662" y="14777"/>
                    <a:pt x="42724" y="14777"/>
                  </a:cubicBezTo>
                  <a:cubicBezTo>
                    <a:pt x="44005" y="14777"/>
                    <a:pt x="45244" y="15503"/>
                    <a:pt x="45869" y="16618"/>
                  </a:cubicBezTo>
                  <a:cubicBezTo>
                    <a:pt x="46528" y="17791"/>
                    <a:pt x="46453" y="19316"/>
                    <a:pt x="45698" y="20420"/>
                  </a:cubicBezTo>
                  <a:cubicBezTo>
                    <a:pt x="45405" y="20842"/>
                    <a:pt x="45034" y="21194"/>
                    <a:pt x="44641" y="21565"/>
                  </a:cubicBezTo>
                  <a:cubicBezTo>
                    <a:pt x="44297" y="21894"/>
                    <a:pt x="43935" y="22232"/>
                    <a:pt x="43639" y="22622"/>
                  </a:cubicBezTo>
                  <a:cubicBezTo>
                    <a:pt x="42480" y="24143"/>
                    <a:pt x="42439" y="26090"/>
                    <a:pt x="42396" y="27971"/>
                  </a:cubicBezTo>
                  <a:cubicBezTo>
                    <a:pt x="42364" y="29413"/>
                    <a:pt x="42332" y="30906"/>
                    <a:pt x="41799" y="32195"/>
                  </a:cubicBezTo>
                  <a:lnTo>
                    <a:pt x="42225" y="32372"/>
                  </a:lnTo>
                  <a:cubicBezTo>
                    <a:pt x="42790" y="30999"/>
                    <a:pt x="42823" y="29464"/>
                    <a:pt x="42856" y="27981"/>
                  </a:cubicBezTo>
                  <a:cubicBezTo>
                    <a:pt x="42897" y="26090"/>
                    <a:pt x="42939" y="24305"/>
                    <a:pt x="44005" y="22900"/>
                  </a:cubicBezTo>
                  <a:cubicBezTo>
                    <a:pt x="44283" y="22538"/>
                    <a:pt x="44608" y="22228"/>
                    <a:pt x="44955" y="21899"/>
                  </a:cubicBezTo>
                  <a:cubicBezTo>
                    <a:pt x="45349" y="21528"/>
                    <a:pt x="45758" y="21143"/>
                    <a:pt x="46072" y="20679"/>
                  </a:cubicBezTo>
                  <a:cubicBezTo>
                    <a:pt x="46930" y="19437"/>
                    <a:pt x="47009" y="17713"/>
                    <a:pt x="46272" y="16395"/>
                  </a:cubicBezTo>
                  <a:cubicBezTo>
                    <a:pt x="45619" y="15227"/>
                    <a:pt x="44352" y="14439"/>
                    <a:pt x="43027" y="14333"/>
                  </a:cubicBezTo>
                  <a:cubicBezTo>
                    <a:pt x="44506" y="12432"/>
                    <a:pt x="44529" y="9456"/>
                    <a:pt x="43004" y="7582"/>
                  </a:cubicBezTo>
                  <a:cubicBezTo>
                    <a:pt x="41988" y="6331"/>
                    <a:pt x="40356" y="5652"/>
                    <a:pt x="38740" y="5652"/>
                  </a:cubicBezTo>
                  <a:cubicBezTo>
                    <a:pt x="37980" y="5652"/>
                    <a:pt x="37223" y="5802"/>
                    <a:pt x="36536" y="6114"/>
                  </a:cubicBezTo>
                  <a:cubicBezTo>
                    <a:pt x="37056" y="4370"/>
                    <a:pt x="36129" y="2419"/>
                    <a:pt x="34775" y="1389"/>
                  </a:cubicBezTo>
                  <a:cubicBezTo>
                    <a:pt x="33562" y="469"/>
                    <a:pt x="31944" y="1"/>
                    <a:pt x="299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7"/>
            <p:cNvSpPr/>
            <p:nvPr/>
          </p:nvSpPr>
          <p:spPr>
            <a:xfrm>
              <a:off x="8025114" y="3266436"/>
              <a:ext cx="258664" cy="135899"/>
            </a:xfrm>
            <a:custGeom>
              <a:avLst/>
              <a:gdLst/>
              <a:ahLst/>
              <a:cxnLst/>
              <a:rect l="l" t="t" r="r" b="b"/>
              <a:pathLst>
                <a:path w="12161" h="6390" extrusionOk="0">
                  <a:moveTo>
                    <a:pt x="446" y="0"/>
                  </a:moveTo>
                  <a:lnTo>
                    <a:pt x="1" y="125"/>
                  </a:lnTo>
                  <a:cubicBezTo>
                    <a:pt x="700" y="2564"/>
                    <a:pt x="2504" y="4637"/>
                    <a:pt x="4822" y="5660"/>
                  </a:cubicBezTo>
                  <a:cubicBezTo>
                    <a:pt x="5925" y="6148"/>
                    <a:pt x="7121" y="6389"/>
                    <a:pt x="8317" y="6389"/>
                  </a:cubicBezTo>
                  <a:cubicBezTo>
                    <a:pt x="9643" y="6389"/>
                    <a:pt x="10964" y="6092"/>
                    <a:pt x="12160" y="5504"/>
                  </a:cubicBezTo>
                  <a:lnTo>
                    <a:pt x="11957" y="5091"/>
                  </a:lnTo>
                  <a:cubicBezTo>
                    <a:pt x="10827" y="5650"/>
                    <a:pt x="9574" y="5931"/>
                    <a:pt x="8320" y="5931"/>
                  </a:cubicBezTo>
                  <a:cubicBezTo>
                    <a:pt x="7186" y="5931"/>
                    <a:pt x="6051" y="5701"/>
                    <a:pt x="5007" y="5239"/>
                  </a:cubicBezTo>
                  <a:cubicBezTo>
                    <a:pt x="2814" y="4270"/>
                    <a:pt x="1103" y="2309"/>
                    <a:pt x="4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8189580" y="3401793"/>
              <a:ext cx="85399" cy="111527"/>
            </a:xfrm>
            <a:custGeom>
              <a:avLst/>
              <a:gdLst/>
              <a:ahLst/>
              <a:cxnLst/>
              <a:rect l="l" t="t" r="r" b="b"/>
              <a:pathLst>
                <a:path w="4015" h="5244" extrusionOk="0">
                  <a:moveTo>
                    <a:pt x="116" y="1"/>
                  </a:moveTo>
                  <a:cubicBezTo>
                    <a:pt x="0" y="2318"/>
                    <a:pt x="1659" y="4618"/>
                    <a:pt x="3894" y="5243"/>
                  </a:cubicBezTo>
                  <a:lnTo>
                    <a:pt x="4015" y="4798"/>
                  </a:lnTo>
                  <a:cubicBezTo>
                    <a:pt x="1980" y="4233"/>
                    <a:pt x="469" y="2133"/>
                    <a:pt x="574" y="24"/>
                  </a:cubicBezTo>
                  <a:lnTo>
                    <a:pt x="11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8248642" y="3505230"/>
              <a:ext cx="24865" cy="147405"/>
            </a:xfrm>
            <a:custGeom>
              <a:avLst/>
              <a:gdLst/>
              <a:ahLst/>
              <a:cxnLst/>
              <a:rect l="l" t="t" r="r" b="b"/>
              <a:pathLst>
                <a:path w="1169" h="6931" extrusionOk="0">
                  <a:moveTo>
                    <a:pt x="459" y="0"/>
                  </a:moveTo>
                  <a:lnTo>
                    <a:pt x="0" y="37"/>
                  </a:lnTo>
                  <a:cubicBezTo>
                    <a:pt x="93" y="1149"/>
                    <a:pt x="273" y="2897"/>
                    <a:pt x="408" y="4158"/>
                  </a:cubicBezTo>
                  <a:cubicBezTo>
                    <a:pt x="705" y="6916"/>
                    <a:pt x="705" y="6916"/>
                    <a:pt x="927" y="6931"/>
                  </a:cubicBezTo>
                  <a:lnTo>
                    <a:pt x="1169" y="6745"/>
                  </a:lnTo>
                  <a:lnTo>
                    <a:pt x="941" y="6698"/>
                  </a:lnTo>
                  <a:lnTo>
                    <a:pt x="1159" y="6634"/>
                  </a:lnTo>
                  <a:cubicBezTo>
                    <a:pt x="1103" y="6383"/>
                    <a:pt x="635" y="2091"/>
                    <a:pt x="45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7715493" y="3272263"/>
              <a:ext cx="319624" cy="101361"/>
            </a:xfrm>
            <a:custGeom>
              <a:avLst/>
              <a:gdLst/>
              <a:ahLst/>
              <a:cxnLst/>
              <a:rect l="l" t="t" r="r" b="b"/>
              <a:pathLst>
                <a:path w="15027" h="4766" extrusionOk="0">
                  <a:moveTo>
                    <a:pt x="14632" y="0"/>
                  </a:moveTo>
                  <a:cubicBezTo>
                    <a:pt x="13144" y="2485"/>
                    <a:pt x="10423" y="4126"/>
                    <a:pt x="7530" y="4288"/>
                  </a:cubicBezTo>
                  <a:cubicBezTo>
                    <a:pt x="7322" y="4300"/>
                    <a:pt x="7117" y="4306"/>
                    <a:pt x="6914" y="4306"/>
                  </a:cubicBezTo>
                  <a:cubicBezTo>
                    <a:pt x="4175" y="4306"/>
                    <a:pt x="1922" y="3233"/>
                    <a:pt x="368" y="1192"/>
                  </a:cubicBezTo>
                  <a:lnTo>
                    <a:pt x="1" y="1470"/>
                  </a:lnTo>
                  <a:cubicBezTo>
                    <a:pt x="1648" y="3634"/>
                    <a:pt x="4030" y="4766"/>
                    <a:pt x="6918" y="4766"/>
                  </a:cubicBezTo>
                  <a:cubicBezTo>
                    <a:pt x="7127" y="4766"/>
                    <a:pt x="7340" y="4761"/>
                    <a:pt x="7553" y="4747"/>
                  </a:cubicBezTo>
                  <a:cubicBezTo>
                    <a:pt x="10599" y="4580"/>
                    <a:pt x="13459" y="2851"/>
                    <a:pt x="15027" y="236"/>
                  </a:cubicBezTo>
                  <a:lnTo>
                    <a:pt x="1463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7541393" y="3226712"/>
              <a:ext cx="238628" cy="97809"/>
            </a:xfrm>
            <a:custGeom>
              <a:avLst/>
              <a:gdLst/>
              <a:ahLst/>
              <a:cxnLst/>
              <a:rect l="l" t="t" r="r" b="b"/>
              <a:pathLst>
                <a:path w="11219" h="4599" extrusionOk="0">
                  <a:moveTo>
                    <a:pt x="10779" y="0"/>
                  </a:moveTo>
                  <a:cubicBezTo>
                    <a:pt x="10167" y="2104"/>
                    <a:pt x="8225" y="3788"/>
                    <a:pt x="6051" y="4089"/>
                  </a:cubicBezTo>
                  <a:cubicBezTo>
                    <a:pt x="5809" y="4123"/>
                    <a:pt x="5566" y="4139"/>
                    <a:pt x="5322" y="4139"/>
                  </a:cubicBezTo>
                  <a:cubicBezTo>
                    <a:pt x="3373" y="4139"/>
                    <a:pt x="1420" y="3093"/>
                    <a:pt x="390" y="1437"/>
                  </a:cubicBezTo>
                  <a:lnTo>
                    <a:pt x="0" y="1678"/>
                  </a:lnTo>
                  <a:cubicBezTo>
                    <a:pt x="1113" y="3467"/>
                    <a:pt x="3222" y="4599"/>
                    <a:pt x="5332" y="4599"/>
                  </a:cubicBezTo>
                  <a:cubicBezTo>
                    <a:pt x="5591" y="4599"/>
                    <a:pt x="5856" y="4580"/>
                    <a:pt x="6115" y="4543"/>
                  </a:cubicBezTo>
                  <a:cubicBezTo>
                    <a:pt x="8461" y="4218"/>
                    <a:pt x="10561" y="2401"/>
                    <a:pt x="11219" y="125"/>
                  </a:cubicBezTo>
                  <a:lnTo>
                    <a:pt x="1077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p:nvPr/>
          </p:nvSpPr>
          <p:spPr>
            <a:xfrm>
              <a:off x="7504216" y="3317304"/>
              <a:ext cx="127897" cy="109166"/>
            </a:xfrm>
            <a:custGeom>
              <a:avLst/>
              <a:gdLst/>
              <a:ahLst/>
              <a:cxnLst/>
              <a:rect l="l" t="t" r="r" b="b"/>
              <a:pathLst>
                <a:path w="6013" h="5133" extrusionOk="0">
                  <a:moveTo>
                    <a:pt x="5555" y="1"/>
                  </a:moveTo>
                  <a:cubicBezTo>
                    <a:pt x="5439" y="1340"/>
                    <a:pt x="4780" y="2601"/>
                    <a:pt x="3755" y="3469"/>
                  </a:cubicBezTo>
                  <a:cubicBezTo>
                    <a:pt x="2836" y="4242"/>
                    <a:pt x="1656" y="4672"/>
                    <a:pt x="453" y="4672"/>
                  </a:cubicBezTo>
                  <a:cubicBezTo>
                    <a:pt x="315" y="4672"/>
                    <a:pt x="177" y="4666"/>
                    <a:pt x="38" y="4655"/>
                  </a:cubicBezTo>
                  <a:lnTo>
                    <a:pt x="0" y="5114"/>
                  </a:lnTo>
                  <a:cubicBezTo>
                    <a:pt x="149" y="5128"/>
                    <a:pt x="297" y="5132"/>
                    <a:pt x="445" y="5132"/>
                  </a:cubicBezTo>
                  <a:cubicBezTo>
                    <a:pt x="1753" y="5132"/>
                    <a:pt x="3047" y="4665"/>
                    <a:pt x="4052" y="3816"/>
                  </a:cubicBezTo>
                  <a:cubicBezTo>
                    <a:pt x="5170" y="2875"/>
                    <a:pt x="5884" y="1498"/>
                    <a:pt x="6013" y="42"/>
                  </a:cubicBezTo>
                  <a:lnTo>
                    <a:pt x="55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7"/>
            <p:cNvSpPr/>
            <p:nvPr/>
          </p:nvSpPr>
          <p:spPr>
            <a:xfrm>
              <a:off x="7476801" y="3421017"/>
              <a:ext cx="59790" cy="227775"/>
            </a:xfrm>
            <a:custGeom>
              <a:avLst/>
              <a:gdLst/>
              <a:ahLst/>
              <a:cxnLst/>
              <a:rect l="l" t="t" r="r" b="b"/>
              <a:pathLst>
                <a:path w="2811" h="10710" extrusionOk="0">
                  <a:moveTo>
                    <a:pt x="2351" y="0"/>
                  </a:moveTo>
                  <a:cubicBezTo>
                    <a:pt x="2073" y="2448"/>
                    <a:pt x="1484" y="4706"/>
                    <a:pt x="863" y="7103"/>
                  </a:cubicBezTo>
                  <a:cubicBezTo>
                    <a:pt x="571" y="8238"/>
                    <a:pt x="265" y="9416"/>
                    <a:pt x="1" y="10608"/>
                  </a:cubicBezTo>
                  <a:lnTo>
                    <a:pt x="450" y="10709"/>
                  </a:lnTo>
                  <a:cubicBezTo>
                    <a:pt x="715" y="9528"/>
                    <a:pt x="1016" y="8355"/>
                    <a:pt x="1313" y="7219"/>
                  </a:cubicBezTo>
                  <a:cubicBezTo>
                    <a:pt x="1906" y="4915"/>
                    <a:pt x="2523" y="2531"/>
                    <a:pt x="2810" y="51"/>
                  </a:cubicBezTo>
                  <a:lnTo>
                    <a:pt x="235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7695693" y="4246874"/>
              <a:ext cx="350083" cy="89260"/>
            </a:xfrm>
            <a:custGeom>
              <a:avLst/>
              <a:gdLst/>
              <a:ahLst/>
              <a:cxnLst/>
              <a:rect l="l" t="t" r="r" b="b"/>
              <a:pathLst>
                <a:path w="16459" h="4197" extrusionOk="0">
                  <a:moveTo>
                    <a:pt x="16106" y="0"/>
                  </a:moveTo>
                  <a:cubicBezTo>
                    <a:pt x="14191" y="2300"/>
                    <a:pt x="11266" y="3695"/>
                    <a:pt x="8271" y="3738"/>
                  </a:cubicBezTo>
                  <a:cubicBezTo>
                    <a:pt x="8226" y="3738"/>
                    <a:pt x="8180" y="3739"/>
                    <a:pt x="8135" y="3739"/>
                  </a:cubicBezTo>
                  <a:cubicBezTo>
                    <a:pt x="5188" y="3739"/>
                    <a:pt x="2288" y="2420"/>
                    <a:pt x="348" y="205"/>
                  </a:cubicBezTo>
                  <a:lnTo>
                    <a:pt x="1" y="507"/>
                  </a:lnTo>
                  <a:cubicBezTo>
                    <a:pt x="2031" y="2824"/>
                    <a:pt x="5068" y="4196"/>
                    <a:pt x="8146" y="4196"/>
                  </a:cubicBezTo>
                  <a:lnTo>
                    <a:pt x="8281" y="4196"/>
                  </a:lnTo>
                  <a:cubicBezTo>
                    <a:pt x="11405" y="4155"/>
                    <a:pt x="14460" y="2698"/>
                    <a:pt x="16459" y="293"/>
                  </a:cubicBezTo>
                  <a:lnTo>
                    <a:pt x="1610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7670851" y="4271925"/>
              <a:ext cx="398004" cy="109379"/>
            </a:xfrm>
            <a:custGeom>
              <a:avLst/>
              <a:gdLst/>
              <a:ahLst/>
              <a:cxnLst/>
              <a:rect l="l" t="t" r="r" b="b"/>
              <a:pathLst>
                <a:path w="18712" h="5143" extrusionOk="0">
                  <a:moveTo>
                    <a:pt x="339" y="1"/>
                  </a:moveTo>
                  <a:lnTo>
                    <a:pt x="0" y="311"/>
                  </a:lnTo>
                  <a:cubicBezTo>
                    <a:pt x="2671" y="3217"/>
                    <a:pt x="6111" y="4975"/>
                    <a:pt x="9430" y="5128"/>
                  </a:cubicBezTo>
                  <a:cubicBezTo>
                    <a:pt x="9601" y="5136"/>
                    <a:pt x="9773" y="5142"/>
                    <a:pt x="9949" y="5142"/>
                  </a:cubicBezTo>
                  <a:cubicBezTo>
                    <a:pt x="13273" y="5142"/>
                    <a:pt x="17278" y="3696"/>
                    <a:pt x="18711" y="390"/>
                  </a:cubicBezTo>
                  <a:lnTo>
                    <a:pt x="18289" y="209"/>
                  </a:lnTo>
                  <a:cubicBezTo>
                    <a:pt x="16935" y="3328"/>
                    <a:pt x="13108" y="4680"/>
                    <a:pt x="9933" y="4680"/>
                  </a:cubicBezTo>
                  <a:cubicBezTo>
                    <a:pt x="9771" y="4680"/>
                    <a:pt x="9611" y="4676"/>
                    <a:pt x="9453" y="4669"/>
                  </a:cubicBezTo>
                  <a:cubicBezTo>
                    <a:pt x="6254" y="4520"/>
                    <a:pt x="2930" y="2819"/>
                    <a:pt x="33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a:off x="5681177" y="3196642"/>
              <a:ext cx="787181" cy="948701"/>
            </a:xfrm>
            <a:custGeom>
              <a:avLst/>
              <a:gdLst/>
              <a:ahLst/>
              <a:cxnLst/>
              <a:rect l="l" t="t" r="r" b="b"/>
              <a:pathLst>
                <a:path w="37009" h="44608" extrusionOk="0">
                  <a:moveTo>
                    <a:pt x="18502" y="0"/>
                  </a:moveTo>
                  <a:cubicBezTo>
                    <a:pt x="8285" y="0"/>
                    <a:pt x="1" y="8929"/>
                    <a:pt x="1" y="19948"/>
                  </a:cubicBezTo>
                  <a:cubicBezTo>
                    <a:pt x="1" y="36591"/>
                    <a:pt x="8285" y="44608"/>
                    <a:pt x="18502" y="44608"/>
                  </a:cubicBezTo>
                  <a:cubicBezTo>
                    <a:pt x="28724" y="44608"/>
                    <a:pt x="37009" y="37481"/>
                    <a:pt x="37009" y="19948"/>
                  </a:cubicBezTo>
                  <a:cubicBezTo>
                    <a:pt x="37009" y="8929"/>
                    <a:pt x="28724" y="0"/>
                    <a:pt x="18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a:off x="5939605" y="3965315"/>
              <a:ext cx="270193" cy="535197"/>
            </a:xfrm>
            <a:custGeom>
              <a:avLst/>
              <a:gdLst/>
              <a:ahLst/>
              <a:cxnLst/>
              <a:rect l="l" t="t" r="r" b="b"/>
              <a:pathLst>
                <a:path w="12703" h="25165" extrusionOk="0">
                  <a:moveTo>
                    <a:pt x="1" y="0"/>
                  </a:moveTo>
                  <a:lnTo>
                    <a:pt x="1" y="25164"/>
                  </a:lnTo>
                  <a:lnTo>
                    <a:pt x="12702" y="25164"/>
                  </a:lnTo>
                  <a:lnTo>
                    <a:pt x="127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5668437" y="4194943"/>
              <a:ext cx="824680" cy="407294"/>
            </a:xfrm>
            <a:custGeom>
              <a:avLst/>
              <a:gdLst/>
              <a:ahLst/>
              <a:cxnLst/>
              <a:rect l="l" t="t" r="r" b="b"/>
              <a:pathLst>
                <a:path w="38772" h="19151" extrusionOk="0">
                  <a:moveTo>
                    <a:pt x="19101" y="0"/>
                  </a:moveTo>
                  <a:cubicBezTo>
                    <a:pt x="8703" y="0"/>
                    <a:pt x="1" y="13361"/>
                    <a:pt x="1" y="18943"/>
                  </a:cubicBezTo>
                  <a:lnTo>
                    <a:pt x="19101" y="19151"/>
                  </a:lnTo>
                  <a:lnTo>
                    <a:pt x="38206" y="19151"/>
                  </a:lnTo>
                  <a:cubicBezTo>
                    <a:pt x="38771" y="14366"/>
                    <a:pt x="29583" y="0"/>
                    <a:pt x="19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a:off x="5510309" y="3640586"/>
              <a:ext cx="295844" cy="316843"/>
            </a:xfrm>
            <a:custGeom>
              <a:avLst/>
              <a:gdLst/>
              <a:ahLst/>
              <a:cxnLst/>
              <a:rect l="l" t="t" r="r" b="b"/>
              <a:pathLst>
                <a:path w="13909" h="14898" extrusionOk="0">
                  <a:moveTo>
                    <a:pt x="6278" y="0"/>
                  </a:moveTo>
                  <a:cubicBezTo>
                    <a:pt x="5657" y="0"/>
                    <a:pt x="5036" y="118"/>
                    <a:pt x="4436" y="366"/>
                  </a:cubicBezTo>
                  <a:cubicBezTo>
                    <a:pt x="1363" y="1636"/>
                    <a:pt x="0" y="5836"/>
                    <a:pt x="1391" y="9749"/>
                  </a:cubicBezTo>
                  <a:cubicBezTo>
                    <a:pt x="2511" y="12896"/>
                    <a:pt x="5076" y="14897"/>
                    <a:pt x="7635" y="14897"/>
                  </a:cubicBezTo>
                  <a:cubicBezTo>
                    <a:pt x="8254" y="14897"/>
                    <a:pt x="8873" y="14780"/>
                    <a:pt x="9471" y="14534"/>
                  </a:cubicBezTo>
                  <a:cubicBezTo>
                    <a:pt x="12545" y="13263"/>
                    <a:pt x="13908" y="9063"/>
                    <a:pt x="12517" y="5151"/>
                  </a:cubicBezTo>
                  <a:cubicBezTo>
                    <a:pt x="11398" y="2002"/>
                    <a:pt x="8835" y="0"/>
                    <a:pt x="6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6345124" y="3640586"/>
              <a:ext cx="295844" cy="316843"/>
            </a:xfrm>
            <a:custGeom>
              <a:avLst/>
              <a:gdLst/>
              <a:ahLst/>
              <a:cxnLst/>
              <a:rect l="l" t="t" r="r" b="b"/>
              <a:pathLst>
                <a:path w="13909" h="14898" extrusionOk="0">
                  <a:moveTo>
                    <a:pt x="7631" y="0"/>
                  </a:moveTo>
                  <a:cubicBezTo>
                    <a:pt x="5073" y="0"/>
                    <a:pt x="2510" y="2002"/>
                    <a:pt x="1391" y="5151"/>
                  </a:cubicBezTo>
                  <a:cubicBezTo>
                    <a:pt x="1" y="9063"/>
                    <a:pt x="1364" y="13263"/>
                    <a:pt x="4432" y="14534"/>
                  </a:cubicBezTo>
                  <a:cubicBezTo>
                    <a:pt x="5031" y="14780"/>
                    <a:pt x="5650" y="14897"/>
                    <a:pt x="6270" y="14897"/>
                  </a:cubicBezTo>
                  <a:cubicBezTo>
                    <a:pt x="8831" y="14897"/>
                    <a:pt x="11394" y="12896"/>
                    <a:pt x="12518" y="9749"/>
                  </a:cubicBezTo>
                  <a:cubicBezTo>
                    <a:pt x="13908" y="5836"/>
                    <a:pt x="12545" y="1636"/>
                    <a:pt x="9472" y="366"/>
                  </a:cubicBezTo>
                  <a:cubicBezTo>
                    <a:pt x="8873" y="118"/>
                    <a:pt x="8252" y="0"/>
                    <a:pt x="76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a:off x="5721416" y="3633866"/>
              <a:ext cx="715672" cy="531241"/>
            </a:xfrm>
            <a:custGeom>
              <a:avLst/>
              <a:gdLst/>
              <a:ahLst/>
              <a:cxnLst/>
              <a:rect l="l" t="t" r="r" b="b"/>
              <a:pathLst>
                <a:path w="33647" h="24979" extrusionOk="0">
                  <a:moveTo>
                    <a:pt x="16824" y="0"/>
                  </a:moveTo>
                  <a:cubicBezTo>
                    <a:pt x="13731" y="0"/>
                    <a:pt x="3717" y="1744"/>
                    <a:pt x="0" y="11581"/>
                  </a:cubicBezTo>
                  <a:cubicBezTo>
                    <a:pt x="1859" y="18707"/>
                    <a:pt x="10393" y="24979"/>
                    <a:pt x="16824" y="24979"/>
                  </a:cubicBezTo>
                  <a:cubicBezTo>
                    <a:pt x="23249" y="24979"/>
                    <a:pt x="31789" y="18707"/>
                    <a:pt x="33647" y="11581"/>
                  </a:cubicBezTo>
                  <a:cubicBezTo>
                    <a:pt x="29930" y="1744"/>
                    <a:pt x="19912" y="0"/>
                    <a:pt x="168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a:off x="6001219" y="3647880"/>
              <a:ext cx="155909" cy="45066"/>
            </a:xfrm>
            <a:custGeom>
              <a:avLst/>
              <a:gdLst/>
              <a:ahLst/>
              <a:cxnLst/>
              <a:rect l="l" t="t" r="r" b="b"/>
              <a:pathLst>
                <a:path w="7330" h="2119" extrusionOk="0">
                  <a:moveTo>
                    <a:pt x="3668" y="463"/>
                  </a:moveTo>
                  <a:cubicBezTo>
                    <a:pt x="4854" y="608"/>
                    <a:pt x="6611" y="983"/>
                    <a:pt x="6839" y="1372"/>
                  </a:cubicBezTo>
                  <a:cubicBezTo>
                    <a:pt x="6852" y="1400"/>
                    <a:pt x="6848" y="1409"/>
                    <a:pt x="6843" y="1423"/>
                  </a:cubicBezTo>
                  <a:cubicBezTo>
                    <a:pt x="6776" y="1584"/>
                    <a:pt x="6468" y="1654"/>
                    <a:pt x="6032" y="1654"/>
                  </a:cubicBezTo>
                  <a:cubicBezTo>
                    <a:pt x="5412" y="1654"/>
                    <a:pt x="4534" y="1512"/>
                    <a:pt x="3728" y="1289"/>
                  </a:cubicBezTo>
                  <a:lnTo>
                    <a:pt x="3668" y="1275"/>
                  </a:lnTo>
                  <a:lnTo>
                    <a:pt x="3602" y="1289"/>
                  </a:lnTo>
                  <a:cubicBezTo>
                    <a:pt x="2797" y="1512"/>
                    <a:pt x="1920" y="1654"/>
                    <a:pt x="1300" y="1654"/>
                  </a:cubicBezTo>
                  <a:cubicBezTo>
                    <a:pt x="865" y="1654"/>
                    <a:pt x="556" y="1584"/>
                    <a:pt x="487" y="1423"/>
                  </a:cubicBezTo>
                  <a:cubicBezTo>
                    <a:pt x="483" y="1409"/>
                    <a:pt x="478" y="1400"/>
                    <a:pt x="497" y="1372"/>
                  </a:cubicBezTo>
                  <a:cubicBezTo>
                    <a:pt x="724" y="983"/>
                    <a:pt x="2476" y="608"/>
                    <a:pt x="3668" y="463"/>
                  </a:cubicBezTo>
                  <a:close/>
                  <a:moveTo>
                    <a:pt x="3668" y="0"/>
                  </a:moveTo>
                  <a:lnTo>
                    <a:pt x="3640" y="5"/>
                  </a:lnTo>
                  <a:cubicBezTo>
                    <a:pt x="3121" y="65"/>
                    <a:pt x="525" y="407"/>
                    <a:pt x="98" y="1141"/>
                  </a:cubicBezTo>
                  <a:cubicBezTo>
                    <a:pt x="10" y="1289"/>
                    <a:pt x="1" y="1447"/>
                    <a:pt x="65" y="1603"/>
                  </a:cubicBezTo>
                  <a:cubicBezTo>
                    <a:pt x="228" y="1988"/>
                    <a:pt x="747" y="2119"/>
                    <a:pt x="1354" y="2119"/>
                  </a:cubicBezTo>
                  <a:cubicBezTo>
                    <a:pt x="2188" y="2119"/>
                    <a:pt x="3190" y="1877"/>
                    <a:pt x="3668" y="1752"/>
                  </a:cubicBezTo>
                  <a:cubicBezTo>
                    <a:pt x="4143" y="1879"/>
                    <a:pt x="5145" y="2119"/>
                    <a:pt x="5980" y="2119"/>
                  </a:cubicBezTo>
                  <a:cubicBezTo>
                    <a:pt x="6586" y="2119"/>
                    <a:pt x="7103" y="1992"/>
                    <a:pt x="7265" y="1603"/>
                  </a:cubicBezTo>
                  <a:cubicBezTo>
                    <a:pt x="7330" y="1447"/>
                    <a:pt x="7321" y="1289"/>
                    <a:pt x="7237" y="1141"/>
                  </a:cubicBezTo>
                  <a:cubicBezTo>
                    <a:pt x="6811" y="407"/>
                    <a:pt x="4210" y="65"/>
                    <a:pt x="3690" y="5"/>
                  </a:cubicBezTo>
                  <a:lnTo>
                    <a:pt x="36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5681857" y="3644010"/>
              <a:ext cx="108690" cy="128605"/>
            </a:xfrm>
            <a:custGeom>
              <a:avLst/>
              <a:gdLst/>
              <a:ahLst/>
              <a:cxnLst/>
              <a:rect l="l" t="t" r="r" b="b"/>
              <a:pathLst>
                <a:path w="5110" h="6047" extrusionOk="0">
                  <a:moveTo>
                    <a:pt x="354" y="1"/>
                  </a:moveTo>
                  <a:lnTo>
                    <a:pt x="1" y="298"/>
                  </a:lnTo>
                  <a:lnTo>
                    <a:pt x="4753" y="6047"/>
                  </a:lnTo>
                  <a:lnTo>
                    <a:pt x="5110" y="5750"/>
                  </a:lnTo>
                  <a:lnTo>
                    <a:pt x="35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6367796" y="3644010"/>
              <a:ext cx="108796" cy="128605"/>
            </a:xfrm>
            <a:custGeom>
              <a:avLst/>
              <a:gdLst/>
              <a:ahLst/>
              <a:cxnLst/>
              <a:rect l="l" t="t" r="r" b="b"/>
              <a:pathLst>
                <a:path w="5115" h="6047" extrusionOk="0">
                  <a:moveTo>
                    <a:pt x="4757" y="1"/>
                  </a:moveTo>
                  <a:lnTo>
                    <a:pt x="0" y="5750"/>
                  </a:lnTo>
                  <a:lnTo>
                    <a:pt x="358" y="6047"/>
                  </a:lnTo>
                  <a:lnTo>
                    <a:pt x="5114" y="298"/>
                  </a:lnTo>
                  <a:lnTo>
                    <a:pt x="475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5947666" y="3825024"/>
              <a:ext cx="263514" cy="9889"/>
            </a:xfrm>
            <a:custGeom>
              <a:avLst/>
              <a:gdLst/>
              <a:ahLst/>
              <a:cxnLst/>
              <a:rect l="l" t="t" r="r" b="b"/>
              <a:pathLst>
                <a:path w="12389" h="465" extrusionOk="0">
                  <a:moveTo>
                    <a:pt x="1" y="0"/>
                  </a:moveTo>
                  <a:lnTo>
                    <a:pt x="1" y="464"/>
                  </a:lnTo>
                  <a:lnTo>
                    <a:pt x="12389" y="464"/>
                  </a:lnTo>
                  <a:lnTo>
                    <a:pt x="1238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5893560" y="3905367"/>
              <a:ext cx="371842" cy="8805"/>
            </a:xfrm>
            <a:custGeom>
              <a:avLst/>
              <a:gdLst/>
              <a:ahLst/>
              <a:cxnLst/>
              <a:rect l="l" t="t" r="r" b="b"/>
              <a:pathLst>
                <a:path w="17482" h="414" extrusionOk="0">
                  <a:moveTo>
                    <a:pt x="0" y="1"/>
                  </a:moveTo>
                  <a:lnTo>
                    <a:pt x="0" y="414"/>
                  </a:lnTo>
                  <a:lnTo>
                    <a:pt x="17482" y="414"/>
                  </a:lnTo>
                  <a:lnTo>
                    <a:pt x="1748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5947666" y="3982179"/>
              <a:ext cx="263514" cy="9762"/>
            </a:xfrm>
            <a:custGeom>
              <a:avLst/>
              <a:gdLst/>
              <a:ahLst/>
              <a:cxnLst/>
              <a:rect l="l" t="t" r="r" b="b"/>
              <a:pathLst>
                <a:path w="12389" h="459" extrusionOk="0">
                  <a:moveTo>
                    <a:pt x="1" y="0"/>
                  </a:moveTo>
                  <a:lnTo>
                    <a:pt x="1" y="459"/>
                  </a:lnTo>
                  <a:lnTo>
                    <a:pt x="12389" y="459"/>
                  </a:lnTo>
                  <a:lnTo>
                    <a:pt x="1238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5879459" y="3572259"/>
              <a:ext cx="39562" cy="80561"/>
            </a:xfrm>
            <a:custGeom>
              <a:avLst/>
              <a:gdLst/>
              <a:ahLst/>
              <a:cxnLst/>
              <a:rect l="l" t="t" r="r" b="b"/>
              <a:pathLst>
                <a:path w="1860" h="3788" extrusionOk="0">
                  <a:moveTo>
                    <a:pt x="927" y="0"/>
                  </a:moveTo>
                  <a:cubicBezTo>
                    <a:pt x="417" y="0"/>
                    <a:pt x="0" y="848"/>
                    <a:pt x="0" y="1896"/>
                  </a:cubicBezTo>
                  <a:cubicBezTo>
                    <a:pt x="0" y="2940"/>
                    <a:pt x="417" y="3788"/>
                    <a:pt x="927" y="3788"/>
                  </a:cubicBezTo>
                  <a:cubicBezTo>
                    <a:pt x="1442" y="3788"/>
                    <a:pt x="1859" y="2940"/>
                    <a:pt x="1859" y="1896"/>
                  </a:cubicBezTo>
                  <a:cubicBezTo>
                    <a:pt x="1859" y="848"/>
                    <a:pt x="1442" y="0"/>
                    <a:pt x="9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6206690" y="3572259"/>
              <a:ext cx="39562" cy="80561"/>
            </a:xfrm>
            <a:custGeom>
              <a:avLst/>
              <a:gdLst/>
              <a:ahLst/>
              <a:cxnLst/>
              <a:rect l="l" t="t" r="r" b="b"/>
              <a:pathLst>
                <a:path w="1860" h="3788" extrusionOk="0">
                  <a:moveTo>
                    <a:pt x="933" y="0"/>
                  </a:moveTo>
                  <a:cubicBezTo>
                    <a:pt x="418" y="0"/>
                    <a:pt x="1" y="848"/>
                    <a:pt x="1" y="1896"/>
                  </a:cubicBezTo>
                  <a:cubicBezTo>
                    <a:pt x="1" y="2940"/>
                    <a:pt x="418" y="3788"/>
                    <a:pt x="933" y="3788"/>
                  </a:cubicBezTo>
                  <a:cubicBezTo>
                    <a:pt x="1443" y="3788"/>
                    <a:pt x="1860" y="2940"/>
                    <a:pt x="1860" y="1896"/>
                  </a:cubicBezTo>
                  <a:cubicBezTo>
                    <a:pt x="1860" y="848"/>
                    <a:pt x="1443" y="0"/>
                    <a:pt x="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5560693" y="3718504"/>
              <a:ext cx="128301" cy="134070"/>
            </a:xfrm>
            <a:custGeom>
              <a:avLst/>
              <a:gdLst/>
              <a:ahLst/>
              <a:cxnLst/>
              <a:rect l="l" t="t" r="r" b="b"/>
              <a:pathLst>
                <a:path w="6032" h="6304" extrusionOk="0">
                  <a:moveTo>
                    <a:pt x="2879" y="0"/>
                  </a:moveTo>
                  <a:cubicBezTo>
                    <a:pt x="2847" y="0"/>
                    <a:pt x="2814" y="1"/>
                    <a:pt x="2782" y="3"/>
                  </a:cubicBezTo>
                  <a:cubicBezTo>
                    <a:pt x="2091" y="21"/>
                    <a:pt x="1395" y="369"/>
                    <a:pt x="877" y="948"/>
                  </a:cubicBezTo>
                  <a:cubicBezTo>
                    <a:pt x="297" y="1602"/>
                    <a:pt x="0" y="2446"/>
                    <a:pt x="65" y="3267"/>
                  </a:cubicBezTo>
                  <a:lnTo>
                    <a:pt x="524" y="3229"/>
                  </a:lnTo>
                  <a:cubicBezTo>
                    <a:pt x="468" y="2534"/>
                    <a:pt x="723" y="1815"/>
                    <a:pt x="1219" y="1254"/>
                  </a:cubicBezTo>
                  <a:cubicBezTo>
                    <a:pt x="1656" y="768"/>
                    <a:pt x="2230" y="475"/>
                    <a:pt x="2796" y="462"/>
                  </a:cubicBezTo>
                  <a:cubicBezTo>
                    <a:pt x="2807" y="462"/>
                    <a:pt x="2818" y="462"/>
                    <a:pt x="2829" y="462"/>
                  </a:cubicBezTo>
                  <a:cubicBezTo>
                    <a:pt x="3384" y="462"/>
                    <a:pt x="3959" y="707"/>
                    <a:pt x="4409" y="1157"/>
                  </a:cubicBezTo>
                  <a:cubicBezTo>
                    <a:pt x="4877" y="1626"/>
                    <a:pt x="5160" y="2232"/>
                    <a:pt x="5202" y="2854"/>
                  </a:cubicBezTo>
                  <a:cubicBezTo>
                    <a:pt x="4831" y="2878"/>
                    <a:pt x="4459" y="3053"/>
                    <a:pt x="4164" y="3359"/>
                  </a:cubicBezTo>
                  <a:cubicBezTo>
                    <a:pt x="3751" y="3781"/>
                    <a:pt x="3560" y="4356"/>
                    <a:pt x="3648" y="4898"/>
                  </a:cubicBezTo>
                  <a:cubicBezTo>
                    <a:pt x="3742" y="5431"/>
                    <a:pt x="4103" y="5899"/>
                    <a:pt x="4622" y="6141"/>
                  </a:cubicBezTo>
                  <a:cubicBezTo>
                    <a:pt x="4854" y="6252"/>
                    <a:pt x="5095" y="6303"/>
                    <a:pt x="5327" y="6303"/>
                  </a:cubicBezTo>
                  <a:cubicBezTo>
                    <a:pt x="5572" y="6303"/>
                    <a:pt x="5818" y="6243"/>
                    <a:pt x="6032" y="6117"/>
                  </a:cubicBezTo>
                  <a:lnTo>
                    <a:pt x="5800" y="5719"/>
                  </a:lnTo>
                  <a:cubicBezTo>
                    <a:pt x="5656" y="5802"/>
                    <a:pt x="5494" y="5843"/>
                    <a:pt x="5324" y="5843"/>
                  </a:cubicBezTo>
                  <a:cubicBezTo>
                    <a:pt x="5159" y="5843"/>
                    <a:pt x="4986" y="5804"/>
                    <a:pt x="4817" y="5724"/>
                  </a:cubicBezTo>
                  <a:cubicBezTo>
                    <a:pt x="4437" y="5548"/>
                    <a:pt x="4168" y="5208"/>
                    <a:pt x="4103" y="4819"/>
                  </a:cubicBezTo>
                  <a:cubicBezTo>
                    <a:pt x="4038" y="4430"/>
                    <a:pt x="4187" y="3995"/>
                    <a:pt x="4493" y="3679"/>
                  </a:cubicBezTo>
                  <a:cubicBezTo>
                    <a:pt x="4725" y="3439"/>
                    <a:pt x="5010" y="3310"/>
                    <a:pt x="5290" y="3310"/>
                  </a:cubicBezTo>
                  <a:cubicBezTo>
                    <a:pt x="5328" y="3310"/>
                    <a:pt x="5367" y="3312"/>
                    <a:pt x="5405" y="3317"/>
                  </a:cubicBezTo>
                  <a:lnTo>
                    <a:pt x="5661" y="3355"/>
                  </a:lnTo>
                  <a:lnTo>
                    <a:pt x="5666" y="3100"/>
                  </a:lnTo>
                  <a:cubicBezTo>
                    <a:pt x="5693" y="2270"/>
                    <a:pt x="5350" y="1444"/>
                    <a:pt x="4733" y="833"/>
                  </a:cubicBezTo>
                  <a:cubicBezTo>
                    <a:pt x="4207" y="307"/>
                    <a:pt x="3535" y="0"/>
                    <a:pt x="2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6460482" y="3718504"/>
              <a:ext cx="128322" cy="134070"/>
            </a:xfrm>
            <a:custGeom>
              <a:avLst/>
              <a:gdLst/>
              <a:ahLst/>
              <a:cxnLst/>
              <a:rect l="l" t="t" r="r" b="b"/>
              <a:pathLst>
                <a:path w="6033" h="6304" extrusionOk="0">
                  <a:moveTo>
                    <a:pt x="3164" y="1"/>
                  </a:moveTo>
                  <a:cubicBezTo>
                    <a:pt x="2500" y="1"/>
                    <a:pt x="1822" y="304"/>
                    <a:pt x="1299" y="833"/>
                  </a:cubicBezTo>
                  <a:cubicBezTo>
                    <a:pt x="683" y="1444"/>
                    <a:pt x="339" y="2270"/>
                    <a:pt x="362" y="3100"/>
                  </a:cubicBezTo>
                  <a:lnTo>
                    <a:pt x="371" y="3355"/>
                  </a:lnTo>
                  <a:lnTo>
                    <a:pt x="627" y="3317"/>
                  </a:lnTo>
                  <a:cubicBezTo>
                    <a:pt x="665" y="3312"/>
                    <a:pt x="704" y="3310"/>
                    <a:pt x="742" y="3310"/>
                  </a:cubicBezTo>
                  <a:cubicBezTo>
                    <a:pt x="1021" y="3310"/>
                    <a:pt x="1304" y="3439"/>
                    <a:pt x="1539" y="3679"/>
                  </a:cubicBezTo>
                  <a:cubicBezTo>
                    <a:pt x="1845" y="3995"/>
                    <a:pt x="1994" y="4430"/>
                    <a:pt x="1929" y="4819"/>
                  </a:cubicBezTo>
                  <a:cubicBezTo>
                    <a:pt x="1860" y="5208"/>
                    <a:pt x="1595" y="5548"/>
                    <a:pt x="1211" y="5724"/>
                  </a:cubicBezTo>
                  <a:cubicBezTo>
                    <a:pt x="1044" y="5804"/>
                    <a:pt x="872" y="5843"/>
                    <a:pt x="708" y="5843"/>
                  </a:cubicBezTo>
                  <a:cubicBezTo>
                    <a:pt x="538" y="5843"/>
                    <a:pt x="376" y="5802"/>
                    <a:pt x="232" y="5719"/>
                  </a:cubicBezTo>
                  <a:lnTo>
                    <a:pt x="1" y="6117"/>
                  </a:lnTo>
                  <a:cubicBezTo>
                    <a:pt x="214" y="6243"/>
                    <a:pt x="455" y="6303"/>
                    <a:pt x="705" y="6303"/>
                  </a:cubicBezTo>
                  <a:cubicBezTo>
                    <a:pt x="937" y="6303"/>
                    <a:pt x="1178" y="6252"/>
                    <a:pt x="1410" y="6141"/>
                  </a:cubicBezTo>
                  <a:cubicBezTo>
                    <a:pt x="1924" y="5899"/>
                    <a:pt x="2290" y="5431"/>
                    <a:pt x="2379" y="4898"/>
                  </a:cubicBezTo>
                  <a:cubicBezTo>
                    <a:pt x="2472" y="4356"/>
                    <a:pt x="2282" y="3781"/>
                    <a:pt x="1869" y="3359"/>
                  </a:cubicBezTo>
                  <a:cubicBezTo>
                    <a:pt x="1573" y="3053"/>
                    <a:pt x="1201" y="2878"/>
                    <a:pt x="831" y="2854"/>
                  </a:cubicBezTo>
                  <a:cubicBezTo>
                    <a:pt x="872" y="2232"/>
                    <a:pt x="1156" y="1626"/>
                    <a:pt x="1623" y="1157"/>
                  </a:cubicBezTo>
                  <a:cubicBezTo>
                    <a:pt x="2070" y="710"/>
                    <a:pt x="2639" y="461"/>
                    <a:pt x="3190" y="461"/>
                  </a:cubicBezTo>
                  <a:cubicBezTo>
                    <a:pt x="3205" y="461"/>
                    <a:pt x="3221" y="462"/>
                    <a:pt x="3236" y="462"/>
                  </a:cubicBezTo>
                  <a:cubicBezTo>
                    <a:pt x="3802" y="475"/>
                    <a:pt x="4377" y="768"/>
                    <a:pt x="4813" y="1254"/>
                  </a:cubicBezTo>
                  <a:cubicBezTo>
                    <a:pt x="5309" y="1815"/>
                    <a:pt x="5564" y="2534"/>
                    <a:pt x="5508" y="3229"/>
                  </a:cubicBezTo>
                  <a:lnTo>
                    <a:pt x="5968" y="3267"/>
                  </a:lnTo>
                  <a:cubicBezTo>
                    <a:pt x="6032" y="2446"/>
                    <a:pt x="5735" y="1602"/>
                    <a:pt x="5155" y="948"/>
                  </a:cubicBezTo>
                  <a:cubicBezTo>
                    <a:pt x="4637" y="369"/>
                    <a:pt x="3942" y="21"/>
                    <a:pt x="3251" y="3"/>
                  </a:cubicBezTo>
                  <a:cubicBezTo>
                    <a:pt x="3222" y="1"/>
                    <a:pt x="3193" y="1"/>
                    <a:pt x="31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5815846" y="3469461"/>
              <a:ext cx="137277" cy="73437"/>
            </a:xfrm>
            <a:custGeom>
              <a:avLst/>
              <a:gdLst/>
              <a:ahLst/>
              <a:cxnLst/>
              <a:rect l="l" t="t" r="r" b="b"/>
              <a:pathLst>
                <a:path w="6454" h="3453" extrusionOk="0">
                  <a:moveTo>
                    <a:pt x="4845" y="1"/>
                  </a:moveTo>
                  <a:cubicBezTo>
                    <a:pt x="2884" y="1"/>
                    <a:pt x="911" y="1171"/>
                    <a:pt x="0" y="3054"/>
                  </a:cubicBezTo>
                  <a:lnTo>
                    <a:pt x="826" y="3452"/>
                  </a:lnTo>
                  <a:cubicBezTo>
                    <a:pt x="1586" y="1893"/>
                    <a:pt x="3215" y="918"/>
                    <a:pt x="4828" y="918"/>
                  </a:cubicBezTo>
                  <a:cubicBezTo>
                    <a:pt x="5272" y="918"/>
                    <a:pt x="5716" y="992"/>
                    <a:pt x="6139" y="1148"/>
                  </a:cubicBezTo>
                  <a:lnTo>
                    <a:pt x="6454" y="281"/>
                  </a:lnTo>
                  <a:cubicBezTo>
                    <a:pt x="5934" y="91"/>
                    <a:pt x="5390" y="1"/>
                    <a:pt x="4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6158369" y="3457530"/>
              <a:ext cx="161078" cy="97405"/>
            </a:xfrm>
            <a:custGeom>
              <a:avLst/>
              <a:gdLst/>
              <a:ahLst/>
              <a:cxnLst/>
              <a:rect l="l" t="t" r="r" b="b"/>
              <a:pathLst>
                <a:path w="7573" h="4580" extrusionOk="0">
                  <a:moveTo>
                    <a:pt x="2234" y="0"/>
                  </a:moveTo>
                  <a:cubicBezTo>
                    <a:pt x="1468" y="0"/>
                    <a:pt x="703" y="167"/>
                    <a:pt x="1" y="500"/>
                  </a:cubicBezTo>
                  <a:lnTo>
                    <a:pt x="390" y="1330"/>
                  </a:lnTo>
                  <a:cubicBezTo>
                    <a:pt x="971" y="1057"/>
                    <a:pt x="1601" y="921"/>
                    <a:pt x="2232" y="921"/>
                  </a:cubicBezTo>
                  <a:cubicBezTo>
                    <a:pt x="2911" y="921"/>
                    <a:pt x="3591" y="1079"/>
                    <a:pt x="4206" y="1394"/>
                  </a:cubicBezTo>
                  <a:cubicBezTo>
                    <a:pt x="5403" y="2006"/>
                    <a:pt x="6325" y="3198"/>
                    <a:pt x="6676" y="4580"/>
                  </a:cubicBezTo>
                  <a:lnTo>
                    <a:pt x="7572" y="4352"/>
                  </a:lnTo>
                  <a:cubicBezTo>
                    <a:pt x="7155" y="2720"/>
                    <a:pt x="6051" y="1306"/>
                    <a:pt x="4624" y="574"/>
                  </a:cubicBezTo>
                  <a:cubicBezTo>
                    <a:pt x="3879" y="192"/>
                    <a:pt x="3057" y="0"/>
                    <a:pt x="2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5845728" y="3034660"/>
              <a:ext cx="682682" cy="515460"/>
            </a:xfrm>
            <a:custGeom>
              <a:avLst/>
              <a:gdLst/>
              <a:ahLst/>
              <a:cxnLst/>
              <a:rect l="l" t="t" r="r" b="b"/>
              <a:pathLst>
                <a:path w="32096" h="24237" extrusionOk="0">
                  <a:moveTo>
                    <a:pt x="10162" y="0"/>
                  </a:moveTo>
                  <a:lnTo>
                    <a:pt x="9351" y="399"/>
                  </a:lnTo>
                  <a:cubicBezTo>
                    <a:pt x="5104" y="2485"/>
                    <a:pt x="2050" y="5475"/>
                    <a:pt x="1" y="9541"/>
                  </a:cubicBezTo>
                  <a:lnTo>
                    <a:pt x="414" y="9745"/>
                  </a:lnTo>
                  <a:cubicBezTo>
                    <a:pt x="2286" y="6027"/>
                    <a:pt x="5031" y="3227"/>
                    <a:pt x="8786" y="1205"/>
                  </a:cubicBezTo>
                  <a:lnTo>
                    <a:pt x="8786" y="1205"/>
                  </a:lnTo>
                  <a:cubicBezTo>
                    <a:pt x="7975" y="2540"/>
                    <a:pt x="7385" y="4025"/>
                    <a:pt x="7075" y="5550"/>
                  </a:cubicBezTo>
                  <a:lnTo>
                    <a:pt x="6996" y="5939"/>
                  </a:lnTo>
                  <a:lnTo>
                    <a:pt x="7376" y="5814"/>
                  </a:lnTo>
                  <a:cubicBezTo>
                    <a:pt x="9588" y="5073"/>
                    <a:pt x="11904" y="4714"/>
                    <a:pt x="14219" y="4714"/>
                  </a:cubicBezTo>
                  <a:cubicBezTo>
                    <a:pt x="19283" y="4714"/>
                    <a:pt x="24342" y="6434"/>
                    <a:pt x="28294" y="9648"/>
                  </a:cubicBezTo>
                  <a:lnTo>
                    <a:pt x="24126" y="8721"/>
                  </a:lnTo>
                  <a:lnTo>
                    <a:pt x="24126" y="8721"/>
                  </a:lnTo>
                  <a:lnTo>
                    <a:pt x="24748" y="9300"/>
                  </a:lnTo>
                  <a:cubicBezTo>
                    <a:pt x="27005" y="11391"/>
                    <a:pt x="28683" y="14024"/>
                    <a:pt x="29638" y="16940"/>
                  </a:cubicBezTo>
                  <a:lnTo>
                    <a:pt x="26244" y="14469"/>
                  </a:lnTo>
                  <a:lnTo>
                    <a:pt x="26894" y="15493"/>
                  </a:lnTo>
                  <a:cubicBezTo>
                    <a:pt x="27232" y="16022"/>
                    <a:pt x="27649" y="16621"/>
                    <a:pt x="28090" y="17255"/>
                  </a:cubicBezTo>
                  <a:cubicBezTo>
                    <a:pt x="29481" y="19253"/>
                    <a:pt x="31191" y="21711"/>
                    <a:pt x="31557" y="23704"/>
                  </a:cubicBezTo>
                  <a:cubicBezTo>
                    <a:pt x="30491" y="23417"/>
                    <a:pt x="28405" y="22035"/>
                    <a:pt x="25350" y="19597"/>
                  </a:cubicBezTo>
                  <a:lnTo>
                    <a:pt x="24733" y="19105"/>
                  </a:lnTo>
                  <a:lnTo>
                    <a:pt x="24900" y="19768"/>
                  </a:lnTo>
                  <a:cubicBezTo>
                    <a:pt x="25054" y="20366"/>
                    <a:pt x="25221" y="21238"/>
                    <a:pt x="25225" y="21715"/>
                  </a:cubicBezTo>
                  <a:cubicBezTo>
                    <a:pt x="23319" y="20528"/>
                    <a:pt x="21665" y="18929"/>
                    <a:pt x="20417" y="17066"/>
                  </a:cubicBezTo>
                  <a:lnTo>
                    <a:pt x="20019" y="17288"/>
                  </a:lnTo>
                  <a:lnTo>
                    <a:pt x="20914" y="19337"/>
                  </a:lnTo>
                  <a:cubicBezTo>
                    <a:pt x="17047" y="18827"/>
                    <a:pt x="13329" y="16927"/>
                    <a:pt x="10659" y="14089"/>
                  </a:cubicBezTo>
                  <a:lnTo>
                    <a:pt x="9792" y="13166"/>
                  </a:lnTo>
                  <a:lnTo>
                    <a:pt x="9792" y="13166"/>
                  </a:lnTo>
                  <a:lnTo>
                    <a:pt x="10278" y="14334"/>
                  </a:lnTo>
                  <a:cubicBezTo>
                    <a:pt x="10904" y="15842"/>
                    <a:pt x="11869" y="17177"/>
                    <a:pt x="13087" y="18247"/>
                  </a:cubicBezTo>
                  <a:cubicBezTo>
                    <a:pt x="8438" y="17394"/>
                    <a:pt x="4117" y="15067"/>
                    <a:pt x="849" y="11642"/>
                  </a:cubicBezTo>
                  <a:lnTo>
                    <a:pt x="515" y="11956"/>
                  </a:lnTo>
                  <a:cubicBezTo>
                    <a:pt x="4057" y="15669"/>
                    <a:pt x="8799" y="18113"/>
                    <a:pt x="13876" y="18840"/>
                  </a:cubicBezTo>
                  <a:lnTo>
                    <a:pt x="14775" y="18970"/>
                  </a:lnTo>
                  <a:lnTo>
                    <a:pt x="14775" y="18970"/>
                  </a:lnTo>
                  <a:lnTo>
                    <a:pt x="14043" y="18429"/>
                  </a:lnTo>
                  <a:cubicBezTo>
                    <a:pt x="12931" y="17603"/>
                    <a:pt x="11998" y="16555"/>
                    <a:pt x="11303" y="15363"/>
                  </a:cubicBezTo>
                  <a:lnTo>
                    <a:pt x="11303" y="15363"/>
                  </a:lnTo>
                  <a:cubicBezTo>
                    <a:pt x="14039" y="17834"/>
                    <a:pt x="17599" y="19448"/>
                    <a:pt x="21261" y="19837"/>
                  </a:cubicBezTo>
                  <a:lnTo>
                    <a:pt x="21655" y="19884"/>
                  </a:lnTo>
                  <a:lnTo>
                    <a:pt x="21210" y="18868"/>
                  </a:lnTo>
                  <a:lnTo>
                    <a:pt x="21210" y="18868"/>
                  </a:lnTo>
                  <a:cubicBezTo>
                    <a:pt x="22369" y="20218"/>
                    <a:pt x="23755" y="21382"/>
                    <a:pt x="25281" y="22289"/>
                  </a:cubicBezTo>
                  <a:lnTo>
                    <a:pt x="25508" y="22420"/>
                  </a:lnTo>
                  <a:lnTo>
                    <a:pt x="25610" y="22184"/>
                  </a:lnTo>
                  <a:cubicBezTo>
                    <a:pt x="25762" y="21831"/>
                    <a:pt x="25623" y="20936"/>
                    <a:pt x="25493" y="20301"/>
                  </a:cubicBezTo>
                  <a:lnTo>
                    <a:pt x="25493" y="20301"/>
                  </a:lnTo>
                  <a:cubicBezTo>
                    <a:pt x="27677" y="22021"/>
                    <a:pt x="30500" y="24112"/>
                    <a:pt x="31817" y="24214"/>
                  </a:cubicBezTo>
                  <a:lnTo>
                    <a:pt x="32096" y="24237"/>
                  </a:lnTo>
                  <a:lnTo>
                    <a:pt x="32096" y="24237"/>
                  </a:lnTo>
                  <a:lnTo>
                    <a:pt x="32063" y="23958"/>
                  </a:lnTo>
                  <a:cubicBezTo>
                    <a:pt x="31813" y="21803"/>
                    <a:pt x="29958" y="19137"/>
                    <a:pt x="28469" y="16996"/>
                  </a:cubicBezTo>
                  <a:cubicBezTo>
                    <a:pt x="28308" y="16764"/>
                    <a:pt x="28150" y="16537"/>
                    <a:pt x="27997" y="16315"/>
                  </a:cubicBezTo>
                  <a:lnTo>
                    <a:pt x="27997" y="16315"/>
                  </a:lnTo>
                  <a:lnTo>
                    <a:pt x="30463" y="18113"/>
                  </a:lnTo>
                  <a:lnTo>
                    <a:pt x="30463" y="18113"/>
                  </a:lnTo>
                  <a:lnTo>
                    <a:pt x="30283" y="17468"/>
                  </a:lnTo>
                  <a:cubicBezTo>
                    <a:pt x="29425" y="14473"/>
                    <a:pt x="27830" y="11743"/>
                    <a:pt x="25647" y="9532"/>
                  </a:cubicBezTo>
                  <a:lnTo>
                    <a:pt x="25647" y="9532"/>
                  </a:lnTo>
                  <a:lnTo>
                    <a:pt x="29967" y="10491"/>
                  </a:lnTo>
                  <a:lnTo>
                    <a:pt x="29304" y="9903"/>
                  </a:lnTo>
                  <a:cubicBezTo>
                    <a:pt x="25176" y="6228"/>
                    <a:pt x="19700" y="4254"/>
                    <a:pt x="14218" y="4254"/>
                  </a:cubicBezTo>
                  <a:cubicBezTo>
                    <a:pt x="11987" y="4254"/>
                    <a:pt x="9756" y="4581"/>
                    <a:pt x="7613" y="5253"/>
                  </a:cubicBezTo>
                  <a:cubicBezTo>
                    <a:pt x="7993" y="3644"/>
                    <a:pt x="8693" y="2086"/>
                    <a:pt x="9644" y="738"/>
                  </a:cubicBezTo>
                  <a:lnTo>
                    <a:pt x="1016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5623987" y="3231114"/>
              <a:ext cx="227015" cy="416992"/>
            </a:xfrm>
            <a:custGeom>
              <a:avLst/>
              <a:gdLst/>
              <a:ahLst/>
              <a:cxnLst/>
              <a:rect l="l" t="t" r="r" b="b"/>
              <a:pathLst>
                <a:path w="10673" h="19607" extrusionOk="0">
                  <a:moveTo>
                    <a:pt x="8592" y="0"/>
                  </a:moveTo>
                  <a:cubicBezTo>
                    <a:pt x="5722" y="0"/>
                    <a:pt x="2858" y="995"/>
                    <a:pt x="631" y="2815"/>
                  </a:cubicBezTo>
                  <a:lnTo>
                    <a:pt x="0" y="3330"/>
                  </a:lnTo>
                  <a:lnTo>
                    <a:pt x="807" y="3224"/>
                  </a:lnTo>
                  <a:cubicBezTo>
                    <a:pt x="1038" y="3192"/>
                    <a:pt x="1272" y="3176"/>
                    <a:pt x="1505" y="3176"/>
                  </a:cubicBezTo>
                  <a:cubicBezTo>
                    <a:pt x="2157" y="3176"/>
                    <a:pt x="2809" y="3298"/>
                    <a:pt x="3417" y="3530"/>
                  </a:cubicBezTo>
                  <a:cubicBezTo>
                    <a:pt x="2290" y="4146"/>
                    <a:pt x="1558" y="5583"/>
                    <a:pt x="1289" y="7725"/>
                  </a:cubicBezTo>
                  <a:cubicBezTo>
                    <a:pt x="858" y="11128"/>
                    <a:pt x="1177" y="15458"/>
                    <a:pt x="2157" y="19607"/>
                  </a:cubicBezTo>
                  <a:lnTo>
                    <a:pt x="2606" y="19500"/>
                  </a:lnTo>
                  <a:cubicBezTo>
                    <a:pt x="1637" y="15407"/>
                    <a:pt x="1322" y="11132"/>
                    <a:pt x="1748" y="7781"/>
                  </a:cubicBezTo>
                  <a:cubicBezTo>
                    <a:pt x="1943" y="6209"/>
                    <a:pt x="2508" y="4234"/>
                    <a:pt x="4066" y="3752"/>
                  </a:cubicBezTo>
                  <a:lnTo>
                    <a:pt x="4613" y="3585"/>
                  </a:lnTo>
                  <a:lnTo>
                    <a:pt x="4098" y="3326"/>
                  </a:lnTo>
                  <a:cubicBezTo>
                    <a:pt x="3306" y="2927"/>
                    <a:pt x="2411" y="2718"/>
                    <a:pt x="1521" y="2718"/>
                  </a:cubicBezTo>
                  <a:cubicBezTo>
                    <a:pt x="3567" y="1254"/>
                    <a:pt x="6078" y="461"/>
                    <a:pt x="8591" y="461"/>
                  </a:cubicBezTo>
                  <a:cubicBezTo>
                    <a:pt x="9261" y="461"/>
                    <a:pt x="9932" y="517"/>
                    <a:pt x="10594" y="632"/>
                  </a:cubicBezTo>
                  <a:lnTo>
                    <a:pt x="10673" y="178"/>
                  </a:lnTo>
                  <a:cubicBezTo>
                    <a:pt x="9985" y="59"/>
                    <a:pt x="9288" y="0"/>
                    <a:pt x="859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5670117" y="3284172"/>
              <a:ext cx="194876" cy="364844"/>
            </a:xfrm>
            <a:custGeom>
              <a:avLst/>
              <a:gdLst/>
              <a:ahLst/>
              <a:cxnLst/>
              <a:rect l="l" t="t" r="r" b="b"/>
              <a:pathLst>
                <a:path w="9162" h="17155" extrusionOk="0">
                  <a:moveTo>
                    <a:pt x="8722" y="1"/>
                  </a:moveTo>
                  <a:cubicBezTo>
                    <a:pt x="7920" y="2764"/>
                    <a:pt x="6223" y="5907"/>
                    <a:pt x="4220" y="8365"/>
                  </a:cubicBezTo>
                  <a:lnTo>
                    <a:pt x="4438" y="5883"/>
                  </a:lnTo>
                  <a:lnTo>
                    <a:pt x="3987" y="5806"/>
                  </a:lnTo>
                  <a:cubicBezTo>
                    <a:pt x="2958" y="9611"/>
                    <a:pt x="1619" y="13366"/>
                    <a:pt x="1" y="16964"/>
                  </a:cubicBezTo>
                  <a:lnTo>
                    <a:pt x="423" y="17154"/>
                  </a:lnTo>
                  <a:cubicBezTo>
                    <a:pt x="1721" y="14261"/>
                    <a:pt x="2843" y="11271"/>
                    <a:pt x="3771" y="8230"/>
                  </a:cubicBezTo>
                  <a:lnTo>
                    <a:pt x="3771" y="8230"/>
                  </a:lnTo>
                  <a:lnTo>
                    <a:pt x="3636" y="9755"/>
                  </a:lnTo>
                  <a:lnTo>
                    <a:pt x="4099" y="9221"/>
                  </a:lnTo>
                  <a:cubicBezTo>
                    <a:pt x="6343" y="6649"/>
                    <a:pt x="8281" y="3163"/>
                    <a:pt x="9161" y="131"/>
                  </a:cubicBezTo>
                  <a:lnTo>
                    <a:pt x="872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6421838" y="3492300"/>
              <a:ext cx="75062" cy="160527"/>
            </a:xfrm>
            <a:custGeom>
              <a:avLst/>
              <a:gdLst/>
              <a:ahLst/>
              <a:cxnLst/>
              <a:rect l="l" t="t" r="r" b="b"/>
              <a:pathLst>
                <a:path w="3529" h="7548" extrusionOk="0">
                  <a:moveTo>
                    <a:pt x="455" y="1"/>
                  </a:moveTo>
                  <a:lnTo>
                    <a:pt x="1" y="80"/>
                  </a:lnTo>
                  <a:cubicBezTo>
                    <a:pt x="380" y="2271"/>
                    <a:pt x="988" y="4224"/>
                    <a:pt x="1627" y="6287"/>
                  </a:cubicBezTo>
                  <a:cubicBezTo>
                    <a:pt x="1739" y="6644"/>
                    <a:pt x="1854" y="7006"/>
                    <a:pt x="1957" y="7339"/>
                  </a:cubicBezTo>
                  <a:lnTo>
                    <a:pt x="2115" y="7548"/>
                  </a:lnTo>
                  <a:lnTo>
                    <a:pt x="2365" y="7501"/>
                  </a:lnTo>
                  <a:cubicBezTo>
                    <a:pt x="2652" y="7256"/>
                    <a:pt x="3529" y="3835"/>
                    <a:pt x="3033" y="1595"/>
                  </a:cubicBezTo>
                  <a:lnTo>
                    <a:pt x="3033" y="1595"/>
                  </a:lnTo>
                  <a:lnTo>
                    <a:pt x="2583" y="1697"/>
                  </a:lnTo>
                  <a:cubicBezTo>
                    <a:pt x="2954" y="3384"/>
                    <a:pt x="2517" y="5633"/>
                    <a:pt x="2226" y="6653"/>
                  </a:cubicBezTo>
                  <a:cubicBezTo>
                    <a:pt x="2170" y="6486"/>
                    <a:pt x="2119" y="6319"/>
                    <a:pt x="2068" y="6152"/>
                  </a:cubicBezTo>
                  <a:cubicBezTo>
                    <a:pt x="1433" y="4098"/>
                    <a:pt x="831" y="2166"/>
                    <a:pt x="45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5793174" y="4301506"/>
              <a:ext cx="56919" cy="297766"/>
            </a:xfrm>
            <a:custGeom>
              <a:avLst/>
              <a:gdLst/>
              <a:ahLst/>
              <a:cxnLst/>
              <a:rect l="l" t="t" r="r" b="b"/>
              <a:pathLst>
                <a:path w="2676" h="14001" extrusionOk="0">
                  <a:moveTo>
                    <a:pt x="2217" y="0"/>
                  </a:moveTo>
                  <a:cubicBezTo>
                    <a:pt x="1855" y="4669"/>
                    <a:pt x="1109" y="9342"/>
                    <a:pt x="1" y="13889"/>
                  </a:cubicBezTo>
                  <a:lnTo>
                    <a:pt x="446" y="14001"/>
                  </a:lnTo>
                  <a:cubicBezTo>
                    <a:pt x="1563" y="9425"/>
                    <a:pt x="2309" y="4729"/>
                    <a:pt x="2675" y="33"/>
                  </a:cubicBezTo>
                  <a:lnTo>
                    <a:pt x="221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5876992" y="4263844"/>
              <a:ext cx="406470" cy="275776"/>
            </a:xfrm>
            <a:custGeom>
              <a:avLst/>
              <a:gdLst/>
              <a:ahLst/>
              <a:cxnLst/>
              <a:rect l="l" t="t" r="r" b="b"/>
              <a:pathLst>
                <a:path w="19110" h="12967" extrusionOk="0">
                  <a:moveTo>
                    <a:pt x="70" y="0"/>
                  </a:moveTo>
                  <a:cubicBezTo>
                    <a:pt x="1" y="1998"/>
                    <a:pt x="14" y="4344"/>
                    <a:pt x="658" y="6556"/>
                  </a:cubicBezTo>
                  <a:cubicBezTo>
                    <a:pt x="1345" y="8924"/>
                    <a:pt x="2694" y="10820"/>
                    <a:pt x="4451" y="11905"/>
                  </a:cubicBezTo>
                  <a:cubicBezTo>
                    <a:pt x="5615" y="12619"/>
                    <a:pt x="6978" y="12967"/>
                    <a:pt x="8382" y="12967"/>
                  </a:cubicBezTo>
                  <a:cubicBezTo>
                    <a:pt x="10603" y="12967"/>
                    <a:pt x="12925" y="12100"/>
                    <a:pt x="14728" y="10454"/>
                  </a:cubicBezTo>
                  <a:cubicBezTo>
                    <a:pt x="17148" y="8252"/>
                    <a:pt x="18706" y="4761"/>
                    <a:pt x="19110" y="626"/>
                  </a:cubicBezTo>
                  <a:lnTo>
                    <a:pt x="18650" y="580"/>
                  </a:lnTo>
                  <a:cubicBezTo>
                    <a:pt x="18256" y="4604"/>
                    <a:pt x="16754" y="7992"/>
                    <a:pt x="14422" y="10116"/>
                  </a:cubicBezTo>
                  <a:cubicBezTo>
                    <a:pt x="12722" y="11665"/>
                    <a:pt x="10480" y="12487"/>
                    <a:pt x="8356" y="12487"/>
                  </a:cubicBezTo>
                  <a:cubicBezTo>
                    <a:pt x="7036" y="12487"/>
                    <a:pt x="5762" y="12169"/>
                    <a:pt x="4691" y="11511"/>
                  </a:cubicBezTo>
                  <a:cubicBezTo>
                    <a:pt x="3032" y="10491"/>
                    <a:pt x="1757" y="8683"/>
                    <a:pt x="1099" y="6430"/>
                  </a:cubicBezTo>
                  <a:cubicBezTo>
                    <a:pt x="473" y="4275"/>
                    <a:pt x="459" y="1979"/>
                    <a:pt x="529" y="19"/>
                  </a:cubicBezTo>
                  <a:lnTo>
                    <a:pt x="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p:nvPr/>
          </p:nvSpPr>
          <p:spPr>
            <a:xfrm>
              <a:off x="6306990" y="4308013"/>
              <a:ext cx="55025" cy="300446"/>
            </a:xfrm>
            <a:custGeom>
              <a:avLst/>
              <a:gdLst/>
              <a:ahLst/>
              <a:cxnLst/>
              <a:rect l="l" t="t" r="r" b="b"/>
              <a:pathLst>
                <a:path w="2587" h="14127" extrusionOk="0">
                  <a:moveTo>
                    <a:pt x="458" y="0"/>
                  </a:moveTo>
                  <a:lnTo>
                    <a:pt x="0" y="5"/>
                  </a:lnTo>
                  <a:cubicBezTo>
                    <a:pt x="50" y="4789"/>
                    <a:pt x="773" y="9541"/>
                    <a:pt x="2146" y="14126"/>
                  </a:cubicBezTo>
                  <a:lnTo>
                    <a:pt x="2587" y="13996"/>
                  </a:lnTo>
                  <a:cubicBezTo>
                    <a:pt x="1228" y="9453"/>
                    <a:pt x="510" y="4742"/>
                    <a:pt x="4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3" name="Google Shape;243;p27"/>
            <p:cNvCxnSpPr/>
            <p:nvPr/>
          </p:nvCxnSpPr>
          <p:spPr>
            <a:xfrm>
              <a:off x="5523620" y="4608451"/>
              <a:ext cx="1143300" cy="0"/>
            </a:xfrm>
            <a:prstGeom prst="straightConnector1">
              <a:avLst/>
            </a:prstGeom>
            <a:noFill/>
            <a:ln w="19050" cap="flat" cmpd="sng">
              <a:solidFill>
                <a:schemeClr val="dk1"/>
              </a:solidFill>
              <a:prstDash val="solid"/>
              <a:round/>
              <a:headEnd type="none" w="med" len="med"/>
              <a:tailEnd type="none" w="med" len="med"/>
            </a:ln>
          </p:spPr>
        </p:cxnSp>
        <p:cxnSp>
          <p:nvCxnSpPr>
            <p:cNvPr id="244" name="Google Shape;244;p27"/>
            <p:cNvCxnSpPr/>
            <p:nvPr/>
          </p:nvCxnSpPr>
          <p:spPr>
            <a:xfrm>
              <a:off x="7297256" y="4608451"/>
              <a:ext cx="1143300" cy="0"/>
            </a:xfrm>
            <a:prstGeom prst="straightConnector1">
              <a:avLst/>
            </a:prstGeom>
            <a:noFill/>
            <a:ln w="19050" cap="flat" cmpd="sng">
              <a:solidFill>
                <a:schemeClr val="dk1"/>
              </a:solidFill>
              <a:prstDash val="solid"/>
              <a:round/>
              <a:headEnd type="none" w="med" len="med"/>
              <a:tailEnd type="none" w="med" len="med"/>
            </a:ln>
          </p:spPr>
        </p:cxnSp>
        <p:cxnSp>
          <p:nvCxnSpPr>
            <p:cNvPr id="245" name="Google Shape;245;p27"/>
            <p:cNvCxnSpPr/>
            <p:nvPr/>
          </p:nvCxnSpPr>
          <p:spPr>
            <a:xfrm>
              <a:off x="7297256" y="2651699"/>
              <a:ext cx="1143300" cy="0"/>
            </a:xfrm>
            <a:prstGeom prst="straightConnector1">
              <a:avLst/>
            </a:prstGeom>
            <a:noFill/>
            <a:ln w="19050" cap="flat" cmpd="sng">
              <a:solidFill>
                <a:schemeClr val="dk1"/>
              </a:solidFill>
              <a:prstDash val="solid"/>
              <a:round/>
              <a:headEnd type="none" w="med" len="med"/>
              <a:tailEnd type="none" w="med" len="med"/>
            </a:ln>
          </p:spPr>
        </p:cxnSp>
        <p:sp>
          <p:nvSpPr>
            <p:cNvPr id="246" name="Google Shape;246;p27"/>
            <p:cNvSpPr/>
            <p:nvPr/>
          </p:nvSpPr>
          <p:spPr>
            <a:xfrm>
              <a:off x="5569936" y="3718504"/>
              <a:ext cx="128407" cy="134070"/>
            </a:xfrm>
            <a:custGeom>
              <a:avLst/>
              <a:gdLst/>
              <a:ahLst/>
              <a:cxnLst/>
              <a:rect l="l" t="t" r="r" b="b"/>
              <a:pathLst>
                <a:path w="6037" h="6304" extrusionOk="0">
                  <a:moveTo>
                    <a:pt x="2881" y="0"/>
                  </a:moveTo>
                  <a:cubicBezTo>
                    <a:pt x="2848" y="0"/>
                    <a:pt x="2815" y="1"/>
                    <a:pt x="2782" y="3"/>
                  </a:cubicBezTo>
                  <a:cubicBezTo>
                    <a:pt x="2092" y="21"/>
                    <a:pt x="1402" y="369"/>
                    <a:pt x="882" y="948"/>
                  </a:cubicBezTo>
                  <a:cubicBezTo>
                    <a:pt x="298" y="1602"/>
                    <a:pt x="1" y="2446"/>
                    <a:pt x="71" y="3267"/>
                  </a:cubicBezTo>
                  <a:lnTo>
                    <a:pt x="529" y="3229"/>
                  </a:lnTo>
                  <a:cubicBezTo>
                    <a:pt x="469" y="2534"/>
                    <a:pt x="724" y="1815"/>
                    <a:pt x="1225" y="1254"/>
                  </a:cubicBezTo>
                  <a:cubicBezTo>
                    <a:pt x="1661" y="768"/>
                    <a:pt x="2236" y="475"/>
                    <a:pt x="2797" y="462"/>
                  </a:cubicBezTo>
                  <a:cubicBezTo>
                    <a:pt x="2808" y="462"/>
                    <a:pt x="2819" y="462"/>
                    <a:pt x="2830" y="462"/>
                  </a:cubicBezTo>
                  <a:cubicBezTo>
                    <a:pt x="3385" y="462"/>
                    <a:pt x="3960" y="707"/>
                    <a:pt x="4410" y="1157"/>
                  </a:cubicBezTo>
                  <a:cubicBezTo>
                    <a:pt x="4883" y="1626"/>
                    <a:pt x="5161" y="2232"/>
                    <a:pt x="5207" y="2854"/>
                  </a:cubicBezTo>
                  <a:cubicBezTo>
                    <a:pt x="4832" y="2878"/>
                    <a:pt x="4466" y="3053"/>
                    <a:pt x="4164" y="3359"/>
                  </a:cubicBezTo>
                  <a:cubicBezTo>
                    <a:pt x="3752" y="3781"/>
                    <a:pt x="3561" y="4356"/>
                    <a:pt x="3655" y="4898"/>
                  </a:cubicBezTo>
                  <a:cubicBezTo>
                    <a:pt x="3743" y="5431"/>
                    <a:pt x="4109" y="5899"/>
                    <a:pt x="4628" y="6141"/>
                  </a:cubicBezTo>
                  <a:cubicBezTo>
                    <a:pt x="4860" y="6252"/>
                    <a:pt x="5096" y="6303"/>
                    <a:pt x="5328" y="6303"/>
                  </a:cubicBezTo>
                  <a:cubicBezTo>
                    <a:pt x="5578" y="6303"/>
                    <a:pt x="5819" y="6243"/>
                    <a:pt x="6037" y="6117"/>
                  </a:cubicBezTo>
                  <a:lnTo>
                    <a:pt x="5805" y="5719"/>
                  </a:lnTo>
                  <a:cubicBezTo>
                    <a:pt x="5662" y="5802"/>
                    <a:pt x="5499" y="5843"/>
                    <a:pt x="5328" y="5843"/>
                  </a:cubicBezTo>
                  <a:cubicBezTo>
                    <a:pt x="5162" y="5843"/>
                    <a:pt x="4990" y="5804"/>
                    <a:pt x="4823" y="5724"/>
                  </a:cubicBezTo>
                  <a:cubicBezTo>
                    <a:pt x="4438" y="5548"/>
                    <a:pt x="4173" y="5208"/>
                    <a:pt x="4109" y="4819"/>
                  </a:cubicBezTo>
                  <a:cubicBezTo>
                    <a:pt x="4039" y="4430"/>
                    <a:pt x="4192" y="3995"/>
                    <a:pt x="4494" y="3679"/>
                  </a:cubicBezTo>
                  <a:cubicBezTo>
                    <a:pt x="4729" y="3439"/>
                    <a:pt x="5016" y="3310"/>
                    <a:pt x="5293" y="3310"/>
                  </a:cubicBezTo>
                  <a:cubicBezTo>
                    <a:pt x="5331" y="3310"/>
                    <a:pt x="5369" y="3312"/>
                    <a:pt x="5407" y="3317"/>
                  </a:cubicBezTo>
                  <a:lnTo>
                    <a:pt x="5662" y="3355"/>
                  </a:lnTo>
                  <a:lnTo>
                    <a:pt x="5671" y="3100"/>
                  </a:lnTo>
                  <a:cubicBezTo>
                    <a:pt x="5694" y="2270"/>
                    <a:pt x="5356" y="1444"/>
                    <a:pt x="4740" y="833"/>
                  </a:cubicBezTo>
                  <a:cubicBezTo>
                    <a:pt x="4214" y="307"/>
                    <a:pt x="3541" y="0"/>
                    <a:pt x="28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 name="Google Shape;247;p27"/>
            <p:cNvCxnSpPr/>
            <p:nvPr/>
          </p:nvCxnSpPr>
          <p:spPr>
            <a:xfrm>
              <a:off x="5523620" y="2651699"/>
              <a:ext cx="11433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C8F77BB-BF37-4E2F-8FA4-9DDFF4137561}"/>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329970"/>
            <a:ext cx="9144000" cy="4656137"/>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317;p31">
            <a:extLst>
              <a:ext uri="{FF2B5EF4-FFF2-40B4-BE49-F238E27FC236}">
                <a16:creationId xmlns:a16="http://schemas.microsoft.com/office/drawing/2014/main" id="{3BFC9FA8-3D7D-481E-AD38-086C94847164}"/>
              </a:ext>
            </a:extLst>
          </p:cNvPr>
          <p:cNvSpPr/>
          <p:nvPr/>
        </p:nvSpPr>
        <p:spPr>
          <a:xfrm>
            <a:off x="79864" y="329970"/>
            <a:ext cx="3012300" cy="54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20" name="Google Shape;322;p31">
            <a:extLst>
              <a:ext uri="{FF2B5EF4-FFF2-40B4-BE49-F238E27FC236}">
                <a16:creationId xmlns:a16="http://schemas.microsoft.com/office/drawing/2014/main" id="{5E29DB06-3751-461E-8594-E1E62243729E}"/>
              </a:ext>
            </a:extLst>
          </p:cNvPr>
          <p:cNvSpPr txBox="1">
            <a:spLocks/>
          </p:cNvSpPr>
          <p:nvPr/>
        </p:nvSpPr>
        <p:spPr>
          <a:xfrm flipH="1">
            <a:off x="79864" y="434457"/>
            <a:ext cx="2757347" cy="37976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latin typeface="Staatliches" panose="02010600030101010101" charset="0"/>
              </a:rPr>
              <a:t>Conceptual Model</a:t>
            </a:r>
          </a:p>
        </p:txBody>
      </p:sp>
    </p:spTree>
    <p:extLst>
      <p:ext uri="{BB962C8B-B14F-4D97-AF65-F5344CB8AC3E}">
        <p14:creationId xmlns:p14="http://schemas.microsoft.com/office/powerpoint/2010/main" val="1082045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08;p57">
            <a:extLst>
              <a:ext uri="{FF2B5EF4-FFF2-40B4-BE49-F238E27FC236}">
                <a16:creationId xmlns:a16="http://schemas.microsoft.com/office/drawing/2014/main" id="{2A86D89D-4F2F-49FB-BB4C-88D0E76E6B6D}"/>
              </a:ext>
            </a:extLst>
          </p:cNvPr>
          <p:cNvSpPr txBox="1">
            <a:spLocks/>
          </p:cNvSpPr>
          <p:nvPr/>
        </p:nvSpPr>
        <p:spPr>
          <a:xfrm>
            <a:off x="1469634" y="2212080"/>
            <a:ext cx="6080100" cy="9942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6000" dirty="0">
                <a:solidFill>
                  <a:srgbClr val="4A4360"/>
                </a:solidFill>
                <a:latin typeface="Staatliches" panose="02010600030101010101" charset="0"/>
              </a:rPr>
              <a:t>Q&amp;A ?</a:t>
            </a:r>
          </a:p>
        </p:txBody>
      </p:sp>
      <p:grpSp>
        <p:nvGrpSpPr>
          <p:cNvPr id="3" name="Google Shape;1624;p57">
            <a:extLst>
              <a:ext uri="{FF2B5EF4-FFF2-40B4-BE49-F238E27FC236}">
                <a16:creationId xmlns:a16="http://schemas.microsoft.com/office/drawing/2014/main" id="{3CB67A27-79CC-4497-AF47-A153AAB202F7}"/>
              </a:ext>
            </a:extLst>
          </p:cNvPr>
          <p:cNvGrpSpPr/>
          <p:nvPr/>
        </p:nvGrpSpPr>
        <p:grpSpPr>
          <a:xfrm flipH="1">
            <a:off x="6738666" y="428923"/>
            <a:ext cx="1620937" cy="1620937"/>
            <a:chOff x="6186996" y="2375625"/>
            <a:chExt cx="1916908" cy="1916908"/>
          </a:xfrm>
        </p:grpSpPr>
        <p:sp>
          <p:nvSpPr>
            <p:cNvPr id="4" name="Google Shape;1625;p57">
              <a:extLst>
                <a:ext uri="{FF2B5EF4-FFF2-40B4-BE49-F238E27FC236}">
                  <a16:creationId xmlns:a16="http://schemas.microsoft.com/office/drawing/2014/main" id="{1AE51C09-1E5C-4276-9580-C3A3253DDAA4}"/>
                </a:ext>
              </a:extLst>
            </p:cNvPr>
            <p:cNvSpPr/>
            <p:nvPr/>
          </p:nvSpPr>
          <p:spPr>
            <a:xfrm>
              <a:off x="6549650" y="2738275"/>
              <a:ext cx="1191600" cy="1191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 name="Google Shape;1626;p57">
              <a:extLst>
                <a:ext uri="{FF2B5EF4-FFF2-40B4-BE49-F238E27FC236}">
                  <a16:creationId xmlns:a16="http://schemas.microsoft.com/office/drawing/2014/main" id="{C5C0D17B-2D32-41CA-B060-7913611E420E}"/>
                </a:ext>
              </a:extLst>
            </p:cNvPr>
            <p:cNvCxnSpPr>
              <a:stCxn id="4" idx="0"/>
              <a:endCxn id="6" idx="4"/>
            </p:cNvCxnSpPr>
            <p:nvPr/>
          </p:nvCxnSpPr>
          <p:spPr>
            <a:xfrm rot="10800000">
              <a:off x="7145450" y="2530975"/>
              <a:ext cx="0" cy="207300"/>
            </a:xfrm>
            <a:prstGeom prst="straightConnector1">
              <a:avLst/>
            </a:prstGeom>
            <a:noFill/>
            <a:ln w="28575" cap="flat" cmpd="sng">
              <a:solidFill>
                <a:schemeClr val="dk1"/>
              </a:solidFill>
              <a:prstDash val="solid"/>
              <a:round/>
              <a:headEnd type="none" w="med" len="med"/>
              <a:tailEnd type="none" w="med" len="med"/>
            </a:ln>
          </p:spPr>
        </p:cxnSp>
        <p:sp>
          <p:nvSpPr>
            <p:cNvPr id="6" name="Google Shape;1627;p57">
              <a:extLst>
                <a:ext uri="{FF2B5EF4-FFF2-40B4-BE49-F238E27FC236}">
                  <a16:creationId xmlns:a16="http://schemas.microsoft.com/office/drawing/2014/main" id="{3F2C5C91-2EB9-46EE-A68B-2359CB357AE2}"/>
                </a:ext>
              </a:extLst>
            </p:cNvPr>
            <p:cNvSpPr/>
            <p:nvPr/>
          </p:nvSpPr>
          <p:spPr>
            <a:xfrm>
              <a:off x="7067750" y="2375625"/>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 name="Google Shape;1628;p57">
              <a:extLst>
                <a:ext uri="{FF2B5EF4-FFF2-40B4-BE49-F238E27FC236}">
                  <a16:creationId xmlns:a16="http://schemas.microsoft.com/office/drawing/2014/main" id="{F1A5A66C-D5E0-4D04-8A10-E14873229021}"/>
                </a:ext>
              </a:extLst>
            </p:cNvPr>
            <p:cNvCxnSpPr>
              <a:stCxn id="8" idx="0"/>
            </p:cNvCxnSpPr>
            <p:nvPr/>
          </p:nvCxnSpPr>
          <p:spPr>
            <a:xfrm rot="10800000">
              <a:off x="7145450" y="3929833"/>
              <a:ext cx="0" cy="207300"/>
            </a:xfrm>
            <a:prstGeom prst="straightConnector1">
              <a:avLst/>
            </a:prstGeom>
            <a:noFill/>
            <a:ln w="28575" cap="flat" cmpd="sng">
              <a:solidFill>
                <a:schemeClr val="dk1"/>
              </a:solidFill>
              <a:prstDash val="solid"/>
              <a:round/>
              <a:headEnd type="none" w="med" len="med"/>
              <a:tailEnd type="none" w="med" len="med"/>
            </a:ln>
          </p:spPr>
        </p:cxnSp>
        <p:sp>
          <p:nvSpPr>
            <p:cNvPr id="8" name="Google Shape;1629;p57">
              <a:extLst>
                <a:ext uri="{FF2B5EF4-FFF2-40B4-BE49-F238E27FC236}">
                  <a16:creationId xmlns:a16="http://schemas.microsoft.com/office/drawing/2014/main" id="{9D365FE2-31F0-4A10-B28A-21A47A51AFF5}"/>
                </a:ext>
              </a:extLst>
            </p:cNvPr>
            <p:cNvSpPr/>
            <p:nvPr/>
          </p:nvSpPr>
          <p:spPr>
            <a:xfrm>
              <a:off x="7067750" y="4137133"/>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 name="Google Shape;1630;p57">
              <a:extLst>
                <a:ext uri="{FF2B5EF4-FFF2-40B4-BE49-F238E27FC236}">
                  <a16:creationId xmlns:a16="http://schemas.microsoft.com/office/drawing/2014/main" id="{518448A7-D1A5-4C02-BCFA-953DB6FBDC42}"/>
                </a:ext>
              </a:extLst>
            </p:cNvPr>
            <p:cNvCxnSpPr>
              <a:stCxn id="4" idx="2"/>
              <a:endCxn id="10" idx="4"/>
            </p:cNvCxnSpPr>
            <p:nvPr/>
          </p:nvCxnSpPr>
          <p:spPr>
            <a:xfrm rot="10800000">
              <a:off x="6342350" y="3334075"/>
              <a:ext cx="207300" cy="0"/>
            </a:xfrm>
            <a:prstGeom prst="straightConnector1">
              <a:avLst/>
            </a:prstGeom>
            <a:noFill/>
            <a:ln w="28575" cap="flat" cmpd="sng">
              <a:solidFill>
                <a:schemeClr val="dk1"/>
              </a:solidFill>
              <a:prstDash val="solid"/>
              <a:round/>
              <a:headEnd type="none" w="med" len="med"/>
              <a:tailEnd type="none" w="med" len="med"/>
            </a:ln>
          </p:spPr>
        </p:cxnSp>
        <p:sp>
          <p:nvSpPr>
            <p:cNvPr id="10" name="Google Shape;1631;p57">
              <a:extLst>
                <a:ext uri="{FF2B5EF4-FFF2-40B4-BE49-F238E27FC236}">
                  <a16:creationId xmlns:a16="http://schemas.microsoft.com/office/drawing/2014/main" id="{CB61F3FD-3675-412B-AA02-31FD18A32C42}"/>
                </a:ext>
              </a:extLst>
            </p:cNvPr>
            <p:cNvSpPr/>
            <p:nvPr/>
          </p:nvSpPr>
          <p:spPr>
            <a:xfrm rot="-5400000">
              <a:off x="6186996"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632;p57">
              <a:extLst>
                <a:ext uri="{FF2B5EF4-FFF2-40B4-BE49-F238E27FC236}">
                  <a16:creationId xmlns:a16="http://schemas.microsoft.com/office/drawing/2014/main" id="{C216B9E0-4EFB-4C85-AE20-D8881F57C8C1}"/>
                </a:ext>
              </a:extLst>
            </p:cNvPr>
            <p:cNvCxnSpPr>
              <a:stCxn id="12" idx="0"/>
              <a:endCxn id="4" idx="6"/>
            </p:cNvCxnSpPr>
            <p:nvPr/>
          </p:nvCxnSpPr>
          <p:spPr>
            <a:xfrm rot="10800000">
              <a:off x="7741204" y="3334079"/>
              <a:ext cx="207300" cy="0"/>
            </a:xfrm>
            <a:prstGeom prst="straightConnector1">
              <a:avLst/>
            </a:prstGeom>
            <a:noFill/>
            <a:ln w="28575" cap="flat" cmpd="sng">
              <a:solidFill>
                <a:schemeClr val="dk1"/>
              </a:solidFill>
              <a:prstDash val="solid"/>
              <a:round/>
              <a:headEnd type="none" w="med" len="med"/>
              <a:tailEnd type="none" w="med" len="med"/>
            </a:ln>
          </p:spPr>
        </p:cxnSp>
        <p:sp>
          <p:nvSpPr>
            <p:cNvPr id="12" name="Google Shape;1633;p57">
              <a:extLst>
                <a:ext uri="{FF2B5EF4-FFF2-40B4-BE49-F238E27FC236}">
                  <a16:creationId xmlns:a16="http://schemas.microsoft.com/office/drawing/2014/main" id="{4B70E46C-0730-4E77-9548-3C572D940071}"/>
                </a:ext>
              </a:extLst>
            </p:cNvPr>
            <p:cNvSpPr/>
            <p:nvPr/>
          </p:nvSpPr>
          <p:spPr>
            <a:xfrm rot="-5400000">
              <a:off x="7948504"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 name="Google Shape;1634;p57">
              <a:extLst>
                <a:ext uri="{FF2B5EF4-FFF2-40B4-BE49-F238E27FC236}">
                  <a16:creationId xmlns:a16="http://schemas.microsoft.com/office/drawing/2014/main" id="{DC768F36-2CE1-4027-A759-35BAB6826F15}"/>
                </a:ext>
              </a:extLst>
            </p:cNvPr>
            <p:cNvCxnSpPr>
              <a:endCxn id="14" idx="4"/>
            </p:cNvCxnSpPr>
            <p:nvPr/>
          </p:nvCxnSpPr>
          <p:spPr>
            <a:xfrm rot="10800000">
              <a:off x="6577478" y="2766192"/>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4" name="Google Shape;1635;p57">
              <a:extLst>
                <a:ext uri="{FF2B5EF4-FFF2-40B4-BE49-F238E27FC236}">
                  <a16:creationId xmlns:a16="http://schemas.microsoft.com/office/drawing/2014/main" id="{B3675B52-BC3E-432D-867F-A1F327C658F0}"/>
                </a:ext>
              </a:extLst>
            </p:cNvPr>
            <p:cNvSpPr/>
            <p:nvPr/>
          </p:nvSpPr>
          <p:spPr>
            <a:xfrm rot="-2700000">
              <a:off x="6444938" y="2633652"/>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636;p57">
              <a:extLst>
                <a:ext uri="{FF2B5EF4-FFF2-40B4-BE49-F238E27FC236}">
                  <a16:creationId xmlns:a16="http://schemas.microsoft.com/office/drawing/2014/main" id="{0D01F8E6-2A0E-43B5-A85D-10035352D981}"/>
                </a:ext>
              </a:extLst>
            </p:cNvPr>
            <p:cNvCxnSpPr>
              <a:stCxn id="16" idx="0"/>
            </p:cNvCxnSpPr>
            <p:nvPr/>
          </p:nvCxnSpPr>
          <p:spPr>
            <a:xfrm rot="10800000">
              <a:off x="7566853" y="3755566"/>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6" name="Google Shape;1637;p57">
              <a:extLst>
                <a:ext uri="{FF2B5EF4-FFF2-40B4-BE49-F238E27FC236}">
                  <a16:creationId xmlns:a16="http://schemas.microsoft.com/office/drawing/2014/main" id="{CAEFDFDA-AB2C-4F0F-B851-E25B69916880}"/>
                </a:ext>
              </a:extLst>
            </p:cNvPr>
            <p:cNvSpPr/>
            <p:nvPr/>
          </p:nvSpPr>
          <p:spPr>
            <a:xfrm rot="-2700000">
              <a:off x="7690512" y="387922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 name="Google Shape;1638;p57">
              <a:extLst>
                <a:ext uri="{FF2B5EF4-FFF2-40B4-BE49-F238E27FC236}">
                  <a16:creationId xmlns:a16="http://schemas.microsoft.com/office/drawing/2014/main" id="{37B793C0-3C19-4DEE-BC83-17935CB6764F}"/>
                </a:ext>
              </a:extLst>
            </p:cNvPr>
            <p:cNvCxnSpPr>
              <a:endCxn id="18" idx="4"/>
            </p:cNvCxnSpPr>
            <p:nvPr/>
          </p:nvCxnSpPr>
          <p:spPr>
            <a:xfrm flipH="1">
              <a:off x="6577563" y="3755651"/>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8" name="Google Shape;1639;p57">
              <a:extLst>
                <a:ext uri="{FF2B5EF4-FFF2-40B4-BE49-F238E27FC236}">
                  <a16:creationId xmlns:a16="http://schemas.microsoft.com/office/drawing/2014/main" id="{E88C3288-D377-4E7C-86A7-B2C3DCC7BC40}"/>
                </a:ext>
              </a:extLst>
            </p:cNvPr>
            <p:cNvSpPr/>
            <p:nvPr/>
          </p:nvSpPr>
          <p:spPr>
            <a:xfrm rot="-8100000">
              <a:off x="6445023" y="3879310"/>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 name="Google Shape;1640;p57">
              <a:extLst>
                <a:ext uri="{FF2B5EF4-FFF2-40B4-BE49-F238E27FC236}">
                  <a16:creationId xmlns:a16="http://schemas.microsoft.com/office/drawing/2014/main" id="{CCC5C956-74AE-444D-9E92-46009109D7B3}"/>
                </a:ext>
              </a:extLst>
            </p:cNvPr>
            <p:cNvCxnSpPr>
              <a:stCxn id="20" idx="0"/>
            </p:cNvCxnSpPr>
            <p:nvPr/>
          </p:nvCxnSpPr>
          <p:spPr>
            <a:xfrm flipH="1">
              <a:off x="7566937" y="2766276"/>
              <a:ext cx="146400" cy="146400"/>
            </a:xfrm>
            <a:prstGeom prst="straightConnector1">
              <a:avLst/>
            </a:prstGeom>
            <a:noFill/>
            <a:ln w="28575" cap="flat" cmpd="sng">
              <a:solidFill>
                <a:schemeClr val="dk1"/>
              </a:solidFill>
              <a:prstDash val="solid"/>
              <a:round/>
              <a:headEnd type="none" w="med" len="med"/>
              <a:tailEnd type="none" w="med" len="med"/>
            </a:ln>
          </p:spPr>
        </p:cxnSp>
        <p:sp>
          <p:nvSpPr>
            <p:cNvPr id="20" name="Google Shape;1641;p57">
              <a:extLst>
                <a:ext uri="{FF2B5EF4-FFF2-40B4-BE49-F238E27FC236}">
                  <a16:creationId xmlns:a16="http://schemas.microsoft.com/office/drawing/2014/main" id="{E3E829A3-EB35-4AA7-ABFF-8FAD24AA6813}"/>
                </a:ext>
              </a:extLst>
            </p:cNvPr>
            <p:cNvSpPr/>
            <p:nvPr/>
          </p:nvSpPr>
          <p:spPr>
            <a:xfrm rot="-8100000">
              <a:off x="7690597" y="263373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42;p57">
              <a:extLst>
                <a:ext uri="{FF2B5EF4-FFF2-40B4-BE49-F238E27FC236}">
                  <a16:creationId xmlns:a16="http://schemas.microsoft.com/office/drawing/2014/main" id="{D589FBFB-6700-4A93-B7E2-9E8BB1EE996B}"/>
                </a:ext>
              </a:extLst>
            </p:cNvPr>
            <p:cNvSpPr/>
            <p:nvPr/>
          </p:nvSpPr>
          <p:spPr>
            <a:xfrm rot="-5400000">
              <a:off x="6794004" y="3256379"/>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43;p57">
              <a:extLst>
                <a:ext uri="{FF2B5EF4-FFF2-40B4-BE49-F238E27FC236}">
                  <a16:creationId xmlns:a16="http://schemas.microsoft.com/office/drawing/2014/main" id="{11259E0D-7D9D-4B41-978C-B77353CE1BAF}"/>
                </a:ext>
              </a:extLst>
            </p:cNvPr>
            <p:cNvSpPr/>
            <p:nvPr/>
          </p:nvSpPr>
          <p:spPr>
            <a:xfrm rot="-5400000">
              <a:off x="7371252" y="3334077"/>
              <a:ext cx="77700" cy="77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44;p57">
              <a:extLst>
                <a:ext uri="{FF2B5EF4-FFF2-40B4-BE49-F238E27FC236}">
                  <a16:creationId xmlns:a16="http://schemas.microsoft.com/office/drawing/2014/main" id="{B593914E-CAE3-4A67-B5F8-1574E2982026}"/>
                </a:ext>
              </a:extLst>
            </p:cNvPr>
            <p:cNvSpPr/>
            <p:nvPr/>
          </p:nvSpPr>
          <p:spPr>
            <a:xfrm rot="-5400000">
              <a:off x="7106602" y="2971452"/>
              <a:ext cx="77700" cy="7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645;p57">
            <a:extLst>
              <a:ext uri="{FF2B5EF4-FFF2-40B4-BE49-F238E27FC236}">
                <a16:creationId xmlns:a16="http://schemas.microsoft.com/office/drawing/2014/main" id="{34273739-5848-41CE-8A25-580F56DF2736}"/>
              </a:ext>
            </a:extLst>
          </p:cNvPr>
          <p:cNvGrpSpPr/>
          <p:nvPr/>
        </p:nvGrpSpPr>
        <p:grpSpPr>
          <a:xfrm>
            <a:off x="1369877" y="1054107"/>
            <a:ext cx="429149" cy="429149"/>
            <a:chOff x="7942477" y="2247857"/>
            <a:chExt cx="429149" cy="429149"/>
          </a:xfrm>
        </p:grpSpPr>
        <p:sp>
          <p:nvSpPr>
            <p:cNvPr id="25" name="Google Shape;1646;p57">
              <a:extLst>
                <a:ext uri="{FF2B5EF4-FFF2-40B4-BE49-F238E27FC236}">
                  <a16:creationId xmlns:a16="http://schemas.microsoft.com/office/drawing/2014/main" id="{DC1CC31B-09AB-41B2-8CC7-D74CB9DCBC21}"/>
                </a:ext>
              </a:extLst>
            </p:cNvPr>
            <p:cNvSpPr/>
            <p:nvPr/>
          </p:nvSpPr>
          <p:spPr>
            <a:xfrm rot="8100000">
              <a:off x="8023557" y="2328996"/>
              <a:ext cx="266862" cy="266862"/>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 name="Google Shape;1647;p57">
              <a:extLst>
                <a:ext uri="{FF2B5EF4-FFF2-40B4-BE49-F238E27FC236}">
                  <a16:creationId xmlns:a16="http://schemas.microsoft.com/office/drawing/2014/main" id="{1A4CD381-5323-4F0F-92D9-853BEA873995}"/>
                </a:ext>
              </a:extLst>
            </p:cNvPr>
            <p:cNvCxnSpPr>
              <a:stCxn id="25" idx="0"/>
              <a:endCxn id="27" idx="4"/>
            </p:cNvCxnSpPr>
            <p:nvPr/>
          </p:nvCxnSpPr>
          <p:spPr>
            <a:xfrm>
              <a:off x="8251338" y="2556777"/>
              <a:ext cx="32700" cy="32700"/>
            </a:xfrm>
            <a:prstGeom prst="straightConnector1">
              <a:avLst/>
            </a:prstGeom>
            <a:noFill/>
            <a:ln w="19050" cap="flat" cmpd="sng">
              <a:solidFill>
                <a:schemeClr val="dk1"/>
              </a:solidFill>
              <a:prstDash val="solid"/>
              <a:round/>
              <a:headEnd type="none" w="med" len="med"/>
              <a:tailEnd type="none" w="med" len="med"/>
            </a:ln>
          </p:spPr>
        </p:cxnSp>
        <p:sp>
          <p:nvSpPr>
            <p:cNvPr id="27" name="Google Shape;1648;p57">
              <a:extLst>
                <a:ext uri="{FF2B5EF4-FFF2-40B4-BE49-F238E27FC236}">
                  <a16:creationId xmlns:a16="http://schemas.microsoft.com/office/drawing/2014/main" id="{24F4F99E-296D-49F9-92A3-20E9DFA6FA44}"/>
                </a:ext>
              </a:extLst>
            </p:cNvPr>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 name="Google Shape;1649;p57">
              <a:extLst>
                <a:ext uri="{FF2B5EF4-FFF2-40B4-BE49-F238E27FC236}">
                  <a16:creationId xmlns:a16="http://schemas.microsoft.com/office/drawing/2014/main" id="{73A65377-AE20-4087-9AA5-D6FC7D970895}"/>
                </a:ext>
              </a:extLst>
            </p:cNvPr>
            <p:cNvCxnSpPr>
              <a:stCxn id="29"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29" name="Google Shape;1650;p57">
              <a:extLst>
                <a:ext uri="{FF2B5EF4-FFF2-40B4-BE49-F238E27FC236}">
                  <a16:creationId xmlns:a16="http://schemas.microsoft.com/office/drawing/2014/main" id="{4CB5303D-FBCA-4926-9DBE-F5CBC7CC1F8E}"/>
                </a:ext>
              </a:extLst>
            </p:cNvPr>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 name="Google Shape;1651;p57">
              <a:extLst>
                <a:ext uri="{FF2B5EF4-FFF2-40B4-BE49-F238E27FC236}">
                  <a16:creationId xmlns:a16="http://schemas.microsoft.com/office/drawing/2014/main" id="{12A64577-6768-4D80-9063-5D6350C62C7C}"/>
                </a:ext>
              </a:extLst>
            </p:cNvPr>
            <p:cNvCxnSpPr>
              <a:stCxn id="25" idx="2"/>
              <a:endCxn id="31" idx="4"/>
            </p:cNvCxnSpPr>
            <p:nvPr/>
          </p:nvCxnSpPr>
          <p:spPr>
            <a:xfrm rot="10800000" flipH="1">
              <a:off x="8251338" y="2335377"/>
              <a:ext cx="32700" cy="32700"/>
            </a:xfrm>
            <a:prstGeom prst="straightConnector1">
              <a:avLst/>
            </a:prstGeom>
            <a:noFill/>
            <a:ln w="19050" cap="flat" cmpd="sng">
              <a:solidFill>
                <a:schemeClr val="dk1"/>
              </a:solidFill>
              <a:prstDash val="solid"/>
              <a:round/>
              <a:headEnd type="none" w="med" len="med"/>
              <a:tailEnd type="none" w="med" len="med"/>
            </a:ln>
          </p:spPr>
        </p:cxnSp>
        <p:sp>
          <p:nvSpPr>
            <p:cNvPr id="31" name="Google Shape;1652;p57">
              <a:extLst>
                <a:ext uri="{FF2B5EF4-FFF2-40B4-BE49-F238E27FC236}">
                  <a16:creationId xmlns:a16="http://schemas.microsoft.com/office/drawing/2014/main" id="{74A06409-DE80-4DDE-AC31-07F225FA6075}"/>
                </a:ext>
              </a:extLst>
            </p:cNvPr>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 name="Google Shape;1653;p57">
              <a:extLst>
                <a:ext uri="{FF2B5EF4-FFF2-40B4-BE49-F238E27FC236}">
                  <a16:creationId xmlns:a16="http://schemas.microsoft.com/office/drawing/2014/main" id="{34498DF3-28E9-4649-B0BF-D8B17506A67D}"/>
                </a:ext>
              </a:extLst>
            </p:cNvPr>
            <p:cNvCxnSpPr>
              <a:stCxn id="33" idx="0"/>
              <a:endCxn id="25"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33" name="Google Shape;1654;p57">
              <a:extLst>
                <a:ext uri="{FF2B5EF4-FFF2-40B4-BE49-F238E27FC236}">
                  <a16:creationId xmlns:a16="http://schemas.microsoft.com/office/drawing/2014/main" id="{E54B8ABB-D4CA-4E8E-B512-F1783CEB9D66}"/>
                </a:ext>
              </a:extLst>
            </p:cNvPr>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 name="Google Shape;1655;p57">
              <a:extLst>
                <a:ext uri="{FF2B5EF4-FFF2-40B4-BE49-F238E27FC236}">
                  <a16:creationId xmlns:a16="http://schemas.microsoft.com/office/drawing/2014/main" id="{3C91FC59-69FA-4FF7-AFE1-A1BE81AFDC94}"/>
                </a:ext>
              </a:extLst>
            </p:cNvPr>
            <p:cNvCxnSpPr>
              <a:endCxn id="35"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35" name="Google Shape;1656;p57">
              <a:extLst>
                <a:ext uri="{FF2B5EF4-FFF2-40B4-BE49-F238E27FC236}">
                  <a16:creationId xmlns:a16="http://schemas.microsoft.com/office/drawing/2014/main" id="{1523837A-51D3-4647-A600-B23315B28E81}"/>
                </a:ext>
              </a:extLst>
            </p:cNvPr>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 name="Google Shape;1657;p57">
              <a:extLst>
                <a:ext uri="{FF2B5EF4-FFF2-40B4-BE49-F238E27FC236}">
                  <a16:creationId xmlns:a16="http://schemas.microsoft.com/office/drawing/2014/main" id="{F6574234-AA92-441F-B26B-4EB56B0072E6}"/>
                </a:ext>
              </a:extLst>
            </p:cNvPr>
            <p:cNvCxnSpPr>
              <a:stCxn id="37"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37" name="Google Shape;1658;p57">
              <a:extLst>
                <a:ext uri="{FF2B5EF4-FFF2-40B4-BE49-F238E27FC236}">
                  <a16:creationId xmlns:a16="http://schemas.microsoft.com/office/drawing/2014/main" id="{EC52921B-5257-4FA1-828D-8A41A36722BF}"/>
                </a:ext>
              </a:extLst>
            </p:cNvPr>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59;p57">
              <a:extLst>
                <a:ext uri="{FF2B5EF4-FFF2-40B4-BE49-F238E27FC236}">
                  <a16:creationId xmlns:a16="http://schemas.microsoft.com/office/drawing/2014/main" id="{9086213D-F590-47B6-A716-DDE085A6DD07}"/>
                </a:ext>
              </a:extLst>
            </p:cNvPr>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60;p57">
              <a:extLst>
                <a:ext uri="{FF2B5EF4-FFF2-40B4-BE49-F238E27FC236}">
                  <a16:creationId xmlns:a16="http://schemas.microsoft.com/office/drawing/2014/main" id="{F5E9CEEE-0F9C-4946-A32C-72AB0818D1DA}"/>
                </a:ext>
              </a:extLst>
            </p:cNvPr>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61;p57">
              <a:extLst>
                <a:ext uri="{FF2B5EF4-FFF2-40B4-BE49-F238E27FC236}">
                  <a16:creationId xmlns:a16="http://schemas.microsoft.com/office/drawing/2014/main" id="{3CB4756C-B6D9-4ED6-9C85-7B3146CD8A50}"/>
                </a:ext>
              </a:extLst>
            </p:cNvPr>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62;p57">
              <a:extLst>
                <a:ext uri="{FF2B5EF4-FFF2-40B4-BE49-F238E27FC236}">
                  <a16:creationId xmlns:a16="http://schemas.microsoft.com/office/drawing/2014/main" id="{3F1DD94B-B3F1-4C96-8339-106A4DDC337E}"/>
                </a:ext>
              </a:extLst>
            </p:cNvPr>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63;p57">
              <a:extLst>
                <a:ext uri="{FF2B5EF4-FFF2-40B4-BE49-F238E27FC236}">
                  <a16:creationId xmlns:a16="http://schemas.microsoft.com/office/drawing/2014/main" id="{BC2BF190-7C5E-4137-902F-A66242CA2DE7}"/>
                </a:ext>
              </a:extLst>
            </p:cNvPr>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1664;p57">
              <a:extLst>
                <a:ext uri="{FF2B5EF4-FFF2-40B4-BE49-F238E27FC236}">
                  <a16:creationId xmlns:a16="http://schemas.microsoft.com/office/drawing/2014/main" id="{B113A65F-3A44-4861-A56F-14FA89B5217C}"/>
                </a:ext>
              </a:extLst>
            </p:cNvPr>
            <p:cNvCxnSpPr>
              <a:stCxn id="38" idx="4"/>
              <a:endCxn id="25"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44" name="Google Shape;1665;p57">
              <a:extLst>
                <a:ext uri="{FF2B5EF4-FFF2-40B4-BE49-F238E27FC236}">
                  <a16:creationId xmlns:a16="http://schemas.microsoft.com/office/drawing/2014/main" id="{E2EEFB95-FCC7-4FFC-8625-7565DBA9DBE3}"/>
                </a:ext>
              </a:extLst>
            </p:cNvPr>
            <p:cNvCxnSpPr>
              <a:stCxn id="39" idx="0"/>
              <a:endCxn id="25"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grpSp>
        <p:nvGrpSpPr>
          <p:cNvPr id="45" name="Google Shape;1666;p57">
            <a:extLst>
              <a:ext uri="{FF2B5EF4-FFF2-40B4-BE49-F238E27FC236}">
                <a16:creationId xmlns:a16="http://schemas.microsoft.com/office/drawing/2014/main" id="{D2F9E4C8-BE23-4888-A9F8-119B2793C6CE}"/>
              </a:ext>
            </a:extLst>
          </p:cNvPr>
          <p:cNvGrpSpPr/>
          <p:nvPr/>
        </p:nvGrpSpPr>
        <p:grpSpPr>
          <a:xfrm>
            <a:off x="650244" y="3565267"/>
            <a:ext cx="1108792" cy="1108792"/>
            <a:chOff x="7942477" y="2247857"/>
            <a:chExt cx="429149" cy="429149"/>
          </a:xfrm>
        </p:grpSpPr>
        <p:sp>
          <p:nvSpPr>
            <p:cNvPr id="46" name="Google Shape;1667;p57">
              <a:extLst>
                <a:ext uri="{FF2B5EF4-FFF2-40B4-BE49-F238E27FC236}">
                  <a16:creationId xmlns:a16="http://schemas.microsoft.com/office/drawing/2014/main" id="{DA3ACC54-86A5-4C86-BD37-104368605D82}"/>
                </a:ext>
              </a:extLst>
            </p:cNvPr>
            <p:cNvSpPr/>
            <p:nvPr/>
          </p:nvSpPr>
          <p:spPr>
            <a:xfrm rot="8100000">
              <a:off x="8023557" y="2328996"/>
              <a:ext cx="266862" cy="266862"/>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1668;p57">
              <a:extLst>
                <a:ext uri="{FF2B5EF4-FFF2-40B4-BE49-F238E27FC236}">
                  <a16:creationId xmlns:a16="http://schemas.microsoft.com/office/drawing/2014/main" id="{FE12861E-2639-452D-9C1D-5D80932DF297}"/>
                </a:ext>
              </a:extLst>
            </p:cNvPr>
            <p:cNvCxnSpPr>
              <a:stCxn id="46" idx="0"/>
              <a:endCxn id="48" idx="4"/>
            </p:cNvCxnSpPr>
            <p:nvPr/>
          </p:nvCxnSpPr>
          <p:spPr>
            <a:xfrm>
              <a:off x="8251338" y="2556777"/>
              <a:ext cx="32700" cy="32700"/>
            </a:xfrm>
            <a:prstGeom prst="straightConnector1">
              <a:avLst/>
            </a:prstGeom>
            <a:noFill/>
            <a:ln w="19050" cap="flat" cmpd="sng">
              <a:solidFill>
                <a:schemeClr val="dk1"/>
              </a:solidFill>
              <a:prstDash val="solid"/>
              <a:round/>
              <a:headEnd type="none" w="med" len="med"/>
              <a:tailEnd type="none" w="med" len="med"/>
            </a:ln>
          </p:spPr>
        </p:cxnSp>
        <p:sp>
          <p:nvSpPr>
            <p:cNvPr id="48" name="Google Shape;1669;p57">
              <a:extLst>
                <a:ext uri="{FF2B5EF4-FFF2-40B4-BE49-F238E27FC236}">
                  <a16:creationId xmlns:a16="http://schemas.microsoft.com/office/drawing/2014/main" id="{7B95D191-3DF3-4306-9A02-82337C24F17D}"/>
                </a:ext>
              </a:extLst>
            </p:cNvPr>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1670;p57">
              <a:extLst>
                <a:ext uri="{FF2B5EF4-FFF2-40B4-BE49-F238E27FC236}">
                  <a16:creationId xmlns:a16="http://schemas.microsoft.com/office/drawing/2014/main" id="{1F5F7FEA-6173-4A77-8473-6F1B7DF8B9A9}"/>
                </a:ext>
              </a:extLst>
            </p:cNvPr>
            <p:cNvCxnSpPr>
              <a:stCxn id="50"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50" name="Google Shape;1671;p57">
              <a:extLst>
                <a:ext uri="{FF2B5EF4-FFF2-40B4-BE49-F238E27FC236}">
                  <a16:creationId xmlns:a16="http://schemas.microsoft.com/office/drawing/2014/main" id="{5E923ED0-CC0D-4AA9-AA10-CFDB542ECE06}"/>
                </a:ext>
              </a:extLst>
            </p:cNvPr>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 name="Google Shape;1672;p57">
              <a:extLst>
                <a:ext uri="{FF2B5EF4-FFF2-40B4-BE49-F238E27FC236}">
                  <a16:creationId xmlns:a16="http://schemas.microsoft.com/office/drawing/2014/main" id="{DAF54388-59BA-48FB-8EEA-DC8760C9DC03}"/>
                </a:ext>
              </a:extLst>
            </p:cNvPr>
            <p:cNvCxnSpPr>
              <a:stCxn id="46" idx="2"/>
              <a:endCxn id="52" idx="4"/>
            </p:cNvCxnSpPr>
            <p:nvPr/>
          </p:nvCxnSpPr>
          <p:spPr>
            <a:xfrm rot="10800000" flipH="1">
              <a:off x="8251338" y="2335377"/>
              <a:ext cx="32700" cy="32700"/>
            </a:xfrm>
            <a:prstGeom prst="straightConnector1">
              <a:avLst/>
            </a:prstGeom>
            <a:noFill/>
            <a:ln w="19050" cap="flat" cmpd="sng">
              <a:solidFill>
                <a:schemeClr val="dk1"/>
              </a:solidFill>
              <a:prstDash val="solid"/>
              <a:round/>
              <a:headEnd type="none" w="med" len="med"/>
              <a:tailEnd type="none" w="med" len="med"/>
            </a:ln>
          </p:spPr>
        </p:cxnSp>
        <p:sp>
          <p:nvSpPr>
            <p:cNvPr id="52" name="Google Shape;1673;p57">
              <a:extLst>
                <a:ext uri="{FF2B5EF4-FFF2-40B4-BE49-F238E27FC236}">
                  <a16:creationId xmlns:a16="http://schemas.microsoft.com/office/drawing/2014/main" id="{D4F69351-18A0-44CD-AEE2-1940D07F0F9D}"/>
                </a:ext>
              </a:extLst>
            </p:cNvPr>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 name="Google Shape;1674;p57">
              <a:extLst>
                <a:ext uri="{FF2B5EF4-FFF2-40B4-BE49-F238E27FC236}">
                  <a16:creationId xmlns:a16="http://schemas.microsoft.com/office/drawing/2014/main" id="{5A4D1E51-1E0F-44D9-8F87-0FA3B3209669}"/>
                </a:ext>
              </a:extLst>
            </p:cNvPr>
            <p:cNvCxnSpPr>
              <a:stCxn id="54" idx="0"/>
              <a:endCxn id="46"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54" name="Google Shape;1675;p57">
              <a:extLst>
                <a:ext uri="{FF2B5EF4-FFF2-40B4-BE49-F238E27FC236}">
                  <a16:creationId xmlns:a16="http://schemas.microsoft.com/office/drawing/2014/main" id="{E822F994-151E-4F00-8492-610E625B436E}"/>
                </a:ext>
              </a:extLst>
            </p:cNvPr>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Google Shape;1676;p57">
              <a:extLst>
                <a:ext uri="{FF2B5EF4-FFF2-40B4-BE49-F238E27FC236}">
                  <a16:creationId xmlns:a16="http://schemas.microsoft.com/office/drawing/2014/main" id="{986770A7-2F46-4DE9-A71D-9ED8B429CE1C}"/>
                </a:ext>
              </a:extLst>
            </p:cNvPr>
            <p:cNvCxnSpPr>
              <a:endCxn id="56"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56" name="Google Shape;1677;p57">
              <a:extLst>
                <a:ext uri="{FF2B5EF4-FFF2-40B4-BE49-F238E27FC236}">
                  <a16:creationId xmlns:a16="http://schemas.microsoft.com/office/drawing/2014/main" id="{9CD9CCA0-570D-4CD1-8FB2-F4F719AF5237}"/>
                </a:ext>
              </a:extLst>
            </p:cNvPr>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 name="Google Shape;1678;p57">
              <a:extLst>
                <a:ext uri="{FF2B5EF4-FFF2-40B4-BE49-F238E27FC236}">
                  <a16:creationId xmlns:a16="http://schemas.microsoft.com/office/drawing/2014/main" id="{5E1C5BF4-A94F-418D-ACF9-8531720014B2}"/>
                </a:ext>
              </a:extLst>
            </p:cNvPr>
            <p:cNvCxnSpPr>
              <a:stCxn id="58"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58" name="Google Shape;1679;p57">
              <a:extLst>
                <a:ext uri="{FF2B5EF4-FFF2-40B4-BE49-F238E27FC236}">
                  <a16:creationId xmlns:a16="http://schemas.microsoft.com/office/drawing/2014/main" id="{D54AF374-1BD5-4BB2-AEC6-B5A3293B4678}"/>
                </a:ext>
              </a:extLst>
            </p:cNvPr>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680;p57">
              <a:extLst>
                <a:ext uri="{FF2B5EF4-FFF2-40B4-BE49-F238E27FC236}">
                  <a16:creationId xmlns:a16="http://schemas.microsoft.com/office/drawing/2014/main" id="{A5301FE5-6B60-460A-AADE-A77F628EBCAA}"/>
                </a:ext>
              </a:extLst>
            </p:cNvPr>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681;p57">
              <a:extLst>
                <a:ext uri="{FF2B5EF4-FFF2-40B4-BE49-F238E27FC236}">
                  <a16:creationId xmlns:a16="http://schemas.microsoft.com/office/drawing/2014/main" id="{A578D46F-6948-4E8E-BDDD-3C31A9243B96}"/>
                </a:ext>
              </a:extLst>
            </p:cNvPr>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682;p57">
              <a:extLst>
                <a:ext uri="{FF2B5EF4-FFF2-40B4-BE49-F238E27FC236}">
                  <a16:creationId xmlns:a16="http://schemas.microsoft.com/office/drawing/2014/main" id="{E4D66966-432D-4A72-8FD4-EA582CA0477D}"/>
                </a:ext>
              </a:extLst>
            </p:cNvPr>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683;p57">
              <a:extLst>
                <a:ext uri="{FF2B5EF4-FFF2-40B4-BE49-F238E27FC236}">
                  <a16:creationId xmlns:a16="http://schemas.microsoft.com/office/drawing/2014/main" id="{B970A16F-92CB-4D8F-B992-08B94A11EF4A}"/>
                </a:ext>
              </a:extLst>
            </p:cNvPr>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684;p57">
              <a:extLst>
                <a:ext uri="{FF2B5EF4-FFF2-40B4-BE49-F238E27FC236}">
                  <a16:creationId xmlns:a16="http://schemas.microsoft.com/office/drawing/2014/main" id="{3F83CF29-4588-401C-A0ED-DA90065E07EA}"/>
                </a:ext>
              </a:extLst>
            </p:cNvPr>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 name="Google Shape;1685;p57">
              <a:extLst>
                <a:ext uri="{FF2B5EF4-FFF2-40B4-BE49-F238E27FC236}">
                  <a16:creationId xmlns:a16="http://schemas.microsoft.com/office/drawing/2014/main" id="{8DAAB933-3E8B-4B2C-9B89-EBAEF4C65A39}"/>
                </a:ext>
              </a:extLst>
            </p:cNvPr>
            <p:cNvCxnSpPr>
              <a:stCxn id="59" idx="4"/>
              <a:endCxn id="46"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65" name="Google Shape;1686;p57">
              <a:extLst>
                <a:ext uri="{FF2B5EF4-FFF2-40B4-BE49-F238E27FC236}">
                  <a16:creationId xmlns:a16="http://schemas.microsoft.com/office/drawing/2014/main" id="{C40BF789-5A35-4995-B27E-E3E70FF2B216}"/>
                </a:ext>
              </a:extLst>
            </p:cNvPr>
            <p:cNvCxnSpPr>
              <a:stCxn id="60" idx="0"/>
              <a:endCxn id="46"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344857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51"/>
        <p:cNvGrpSpPr/>
        <p:nvPr/>
      </p:nvGrpSpPr>
      <p:grpSpPr>
        <a:xfrm>
          <a:off x="0" y="0"/>
          <a:ext cx="0" cy="0"/>
          <a:chOff x="0" y="0"/>
          <a:chExt cx="0" cy="0"/>
        </a:xfrm>
      </p:grpSpPr>
      <p:sp>
        <p:nvSpPr>
          <p:cNvPr id="252" name="Google Shape;252;p28"/>
          <p:cNvSpPr txBox="1">
            <a:spLocks noGrp="1"/>
          </p:cNvSpPr>
          <p:nvPr>
            <p:ph type="body" idx="1"/>
          </p:nvPr>
        </p:nvSpPr>
        <p:spPr>
          <a:xfrm>
            <a:off x="732525" y="1298013"/>
            <a:ext cx="7674600" cy="314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dirty="0">
                <a:solidFill>
                  <a:schemeClr val="dk1"/>
                </a:solidFill>
                <a:latin typeface="Abel"/>
                <a:ea typeface="Abel"/>
                <a:cs typeface="Abel"/>
                <a:sym typeface="Abel"/>
              </a:rPr>
              <a:t>Overview &amp; Our Mission</a:t>
            </a:r>
          </a:p>
          <a:p>
            <a:pPr marL="0" lvl="0" indent="0" algn="l" rtl="0">
              <a:spcBef>
                <a:spcPts val="0"/>
              </a:spcBef>
              <a:spcAft>
                <a:spcPts val="0"/>
              </a:spcAft>
              <a:buClr>
                <a:schemeClr val="dk1"/>
              </a:buClr>
              <a:buSzPts val="1100"/>
              <a:buFont typeface="Arial"/>
              <a:buNone/>
            </a:pPr>
            <a:endParaRPr lang="en-US" sz="1800" dirty="0"/>
          </a:p>
          <a:p>
            <a:pPr marL="0" lvl="0" indent="0" algn="l" rtl="0">
              <a:spcBef>
                <a:spcPts val="0"/>
              </a:spcBef>
              <a:spcAft>
                <a:spcPts val="0"/>
              </a:spcAft>
              <a:buClr>
                <a:schemeClr val="dk1"/>
              </a:buClr>
              <a:buSzPts val="1100"/>
              <a:buFont typeface="Arial"/>
              <a:buNone/>
            </a:pPr>
            <a:r>
              <a:rPr lang="en-US" sz="1800" dirty="0">
                <a:solidFill>
                  <a:schemeClr val="dk1"/>
                </a:solidFill>
                <a:latin typeface="Abel"/>
                <a:ea typeface="Abel"/>
                <a:cs typeface="Abel"/>
                <a:sym typeface="Abel"/>
              </a:rPr>
              <a:t>Console Demonstration</a:t>
            </a:r>
          </a:p>
          <a:p>
            <a:pPr marL="0" lvl="0" indent="0" algn="l" rtl="0">
              <a:spcBef>
                <a:spcPts val="0"/>
              </a:spcBef>
              <a:spcAft>
                <a:spcPts val="0"/>
              </a:spcAft>
              <a:buClr>
                <a:schemeClr val="dk1"/>
              </a:buClr>
              <a:buSzPts val="1100"/>
              <a:buFont typeface="Arial"/>
              <a:buNone/>
            </a:pPr>
            <a:endParaRPr lang="en-US" sz="1800" dirty="0"/>
          </a:p>
          <a:p>
            <a:pPr marL="0" lvl="0" indent="0" algn="l" rtl="0">
              <a:spcBef>
                <a:spcPts val="0"/>
              </a:spcBef>
              <a:spcAft>
                <a:spcPts val="0"/>
              </a:spcAft>
              <a:buClr>
                <a:schemeClr val="dk1"/>
              </a:buClr>
              <a:buSzPts val="1100"/>
              <a:buFont typeface="Arial"/>
              <a:buNone/>
            </a:pPr>
            <a:r>
              <a:rPr lang="en-US" sz="1800" dirty="0">
                <a:solidFill>
                  <a:schemeClr val="dk1"/>
                </a:solidFill>
                <a:latin typeface="Abel"/>
                <a:ea typeface="Abel"/>
                <a:cs typeface="Abel"/>
                <a:sym typeface="Abel"/>
              </a:rPr>
              <a:t>Web</a:t>
            </a:r>
          </a:p>
          <a:p>
            <a:pPr marL="0" lvl="0" indent="0" algn="l" rtl="0">
              <a:spcBef>
                <a:spcPts val="0"/>
              </a:spcBef>
              <a:spcAft>
                <a:spcPts val="0"/>
              </a:spcAft>
              <a:buClr>
                <a:schemeClr val="dk1"/>
              </a:buClr>
              <a:buSzPts val="1100"/>
              <a:buFont typeface="Arial"/>
              <a:buNone/>
            </a:pPr>
            <a:endParaRPr lang="en-US" sz="1800" dirty="0"/>
          </a:p>
          <a:p>
            <a:pPr marL="0" lvl="0" indent="0" algn="l" rtl="0">
              <a:spcBef>
                <a:spcPts val="0"/>
              </a:spcBef>
              <a:spcAft>
                <a:spcPts val="0"/>
              </a:spcAft>
              <a:buClr>
                <a:schemeClr val="dk1"/>
              </a:buClr>
              <a:buSzPts val="1100"/>
              <a:buFont typeface="Arial"/>
              <a:buNone/>
            </a:pPr>
            <a:r>
              <a:rPr lang="en-US" sz="1800" dirty="0">
                <a:solidFill>
                  <a:schemeClr val="dk1"/>
                </a:solidFill>
                <a:latin typeface="Abel"/>
                <a:ea typeface="Abel"/>
                <a:cs typeface="Abel"/>
                <a:sym typeface="Abel"/>
              </a:rPr>
              <a:t>Q&amp;A</a:t>
            </a:r>
            <a:endParaRPr sz="1800" dirty="0">
              <a:solidFill>
                <a:schemeClr val="dk1"/>
              </a:solidFill>
              <a:latin typeface="Abel"/>
              <a:ea typeface="Abel"/>
              <a:cs typeface="Abel"/>
              <a:sym typeface="Abel"/>
            </a:endParaRPr>
          </a:p>
        </p:txBody>
      </p:sp>
      <p:sp>
        <p:nvSpPr>
          <p:cNvPr id="253" name="Google Shape;253;p28"/>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CONTENTS</a:t>
            </a:r>
            <a:endParaRPr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07"/>
        <p:cNvGrpSpPr/>
        <p:nvPr/>
      </p:nvGrpSpPr>
      <p:grpSpPr>
        <a:xfrm>
          <a:off x="0" y="0"/>
          <a:ext cx="0" cy="0"/>
          <a:chOff x="0" y="0"/>
          <a:chExt cx="0" cy="0"/>
        </a:xfrm>
      </p:grpSpPr>
      <p:grpSp>
        <p:nvGrpSpPr>
          <p:cNvPr id="608" name="Google Shape;608;p38"/>
          <p:cNvGrpSpPr/>
          <p:nvPr/>
        </p:nvGrpSpPr>
        <p:grpSpPr>
          <a:xfrm>
            <a:off x="4978025" y="1875425"/>
            <a:ext cx="5044388" cy="2736450"/>
            <a:chOff x="4978025" y="1875425"/>
            <a:chExt cx="5044388" cy="2736450"/>
          </a:xfrm>
        </p:grpSpPr>
        <p:grpSp>
          <p:nvGrpSpPr>
            <p:cNvPr id="609" name="Google Shape;609;p38"/>
            <p:cNvGrpSpPr/>
            <p:nvPr/>
          </p:nvGrpSpPr>
          <p:grpSpPr>
            <a:xfrm>
              <a:off x="4978025" y="1875425"/>
              <a:ext cx="5044388" cy="2736450"/>
              <a:chOff x="4978025" y="1875425"/>
              <a:chExt cx="5044388" cy="2736450"/>
            </a:xfrm>
          </p:grpSpPr>
          <p:sp>
            <p:nvSpPr>
              <p:cNvPr id="610" name="Google Shape;610;p38"/>
              <p:cNvSpPr/>
              <p:nvPr/>
            </p:nvSpPr>
            <p:spPr>
              <a:xfrm>
                <a:off x="5303275" y="1875425"/>
                <a:ext cx="4640400" cy="2393700"/>
              </a:xfrm>
              <a:prstGeom prst="roundRect">
                <a:avLst>
                  <a:gd name="adj" fmla="val 86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5501000" y="2039275"/>
                <a:ext cx="855900" cy="14286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38"/>
              <p:cNvGrpSpPr/>
              <p:nvPr/>
            </p:nvGrpSpPr>
            <p:grpSpPr>
              <a:xfrm>
                <a:off x="6545404" y="2039275"/>
                <a:ext cx="902171" cy="2232975"/>
                <a:chOff x="6545404" y="2039275"/>
                <a:chExt cx="902171" cy="2232975"/>
              </a:xfrm>
            </p:grpSpPr>
            <p:sp>
              <p:nvSpPr>
                <p:cNvPr id="613" name="Google Shape;613;p38"/>
                <p:cNvSpPr/>
                <p:nvPr/>
              </p:nvSpPr>
              <p:spPr>
                <a:xfrm>
                  <a:off x="6547575" y="2039275"/>
                  <a:ext cx="900000" cy="22329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flipH="1">
                  <a:off x="6545404" y="4026500"/>
                  <a:ext cx="899996" cy="245750"/>
                </a:xfrm>
                <a:custGeom>
                  <a:avLst/>
                  <a:gdLst/>
                  <a:ahLst/>
                  <a:cxnLst/>
                  <a:rect l="l" t="t" r="r" b="b"/>
                  <a:pathLst>
                    <a:path w="10097" h="69372" extrusionOk="0">
                      <a:moveTo>
                        <a:pt x="1" y="0"/>
                      </a:moveTo>
                      <a:lnTo>
                        <a:pt x="1" y="69372"/>
                      </a:lnTo>
                      <a:lnTo>
                        <a:pt x="10097" y="69372"/>
                      </a:lnTo>
                      <a:lnTo>
                        <a:pt x="100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8"/>
              <p:cNvSpPr/>
              <p:nvPr/>
            </p:nvSpPr>
            <p:spPr>
              <a:xfrm flipH="1">
                <a:off x="5486269" y="3723410"/>
                <a:ext cx="885369" cy="885193"/>
              </a:xfrm>
              <a:custGeom>
                <a:avLst/>
                <a:gdLst/>
                <a:ahLst/>
                <a:cxnLst/>
                <a:rect l="l" t="t" r="r" b="b"/>
                <a:pathLst>
                  <a:path w="30238" h="30232" extrusionOk="0">
                    <a:moveTo>
                      <a:pt x="15121" y="1"/>
                    </a:moveTo>
                    <a:cubicBezTo>
                      <a:pt x="6772" y="1"/>
                      <a:pt x="1" y="6766"/>
                      <a:pt x="1" y="15115"/>
                    </a:cubicBezTo>
                    <a:cubicBezTo>
                      <a:pt x="1" y="23466"/>
                      <a:pt x="6772" y="30231"/>
                      <a:pt x="15121" y="30231"/>
                    </a:cubicBezTo>
                    <a:cubicBezTo>
                      <a:pt x="23467" y="30231"/>
                      <a:pt x="30237" y="23466"/>
                      <a:pt x="30237" y="15115"/>
                    </a:cubicBezTo>
                    <a:cubicBezTo>
                      <a:pt x="30237" y="6766"/>
                      <a:pt x="23467" y="1"/>
                      <a:pt x="15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7689578" y="2039275"/>
                <a:ext cx="855900" cy="6723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5691353" y="3928477"/>
                <a:ext cx="475200" cy="474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8787478" y="2039275"/>
                <a:ext cx="855900" cy="6723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6657425" y="2103813"/>
                <a:ext cx="300900" cy="2103900"/>
              </a:xfrm>
              <a:prstGeom prst="roundRect">
                <a:avLst>
                  <a:gd name="adj" fmla="val 3499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7034661" y="2103813"/>
                <a:ext cx="300900" cy="2103900"/>
              </a:xfrm>
              <a:prstGeom prst="roundRect">
                <a:avLst>
                  <a:gd name="adj" fmla="val 3499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flipH="1">
                <a:off x="8840457" y="3723410"/>
                <a:ext cx="885369" cy="885193"/>
              </a:xfrm>
              <a:custGeom>
                <a:avLst/>
                <a:gdLst/>
                <a:ahLst/>
                <a:cxnLst/>
                <a:rect l="l" t="t" r="r" b="b"/>
                <a:pathLst>
                  <a:path w="30238" h="30232" extrusionOk="0">
                    <a:moveTo>
                      <a:pt x="15121" y="1"/>
                    </a:moveTo>
                    <a:cubicBezTo>
                      <a:pt x="6772" y="1"/>
                      <a:pt x="1" y="6766"/>
                      <a:pt x="1" y="15115"/>
                    </a:cubicBezTo>
                    <a:cubicBezTo>
                      <a:pt x="1" y="23466"/>
                      <a:pt x="6772" y="30231"/>
                      <a:pt x="15121" y="30231"/>
                    </a:cubicBezTo>
                    <a:cubicBezTo>
                      <a:pt x="23467" y="30231"/>
                      <a:pt x="30237" y="23466"/>
                      <a:pt x="30237" y="15115"/>
                    </a:cubicBezTo>
                    <a:cubicBezTo>
                      <a:pt x="30237" y="6766"/>
                      <a:pt x="23467" y="1"/>
                      <a:pt x="15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9045541" y="3928477"/>
                <a:ext cx="475200" cy="474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5224538" y="3581727"/>
                <a:ext cx="300900" cy="279300"/>
              </a:xfrm>
              <a:prstGeom prst="roundRect">
                <a:avLst>
                  <a:gd name="adj" fmla="val 3499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9721513" y="3581727"/>
                <a:ext cx="300900" cy="279300"/>
              </a:xfrm>
              <a:prstGeom prst="roundRect">
                <a:avLst>
                  <a:gd name="adj" fmla="val 3499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5178225" y="2189350"/>
                <a:ext cx="241650" cy="517800"/>
              </a:xfrm>
              <a:custGeom>
                <a:avLst/>
                <a:gdLst/>
                <a:ahLst/>
                <a:cxnLst/>
                <a:rect l="l" t="t" r="r" b="b"/>
                <a:pathLst>
                  <a:path w="9666" h="20712" extrusionOk="0">
                    <a:moveTo>
                      <a:pt x="9666" y="0"/>
                    </a:moveTo>
                    <a:lnTo>
                      <a:pt x="0" y="0"/>
                    </a:lnTo>
                    <a:lnTo>
                      <a:pt x="0" y="20712"/>
                    </a:lnTo>
                  </a:path>
                </a:pathLst>
              </a:custGeom>
              <a:noFill/>
              <a:ln w="9525" cap="flat" cmpd="sng">
                <a:solidFill>
                  <a:schemeClr val="dk1"/>
                </a:solidFill>
                <a:prstDash val="solid"/>
                <a:round/>
                <a:headEnd type="none" w="med" len="med"/>
                <a:tailEnd type="none" w="med" len="med"/>
              </a:ln>
            </p:spPr>
          </p:sp>
          <p:cxnSp>
            <p:nvCxnSpPr>
              <p:cNvPr id="626" name="Google Shape;626;p38"/>
              <p:cNvCxnSpPr/>
              <p:nvPr/>
            </p:nvCxnSpPr>
            <p:spPr>
              <a:xfrm>
                <a:off x="4978025" y="4608575"/>
                <a:ext cx="4964700" cy="3300"/>
              </a:xfrm>
              <a:prstGeom prst="straightConnector1">
                <a:avLst/>
              </a:prstGeom>
              <a:noFill/>
              <a:ln w="9525" cap="flat" cmpd="sng">
                <a:solidFill>
                  <a:schemeClr val="dk1"/>
                </a:solidFill>
                <a:prstDash val="solid"/>
                <a:round/>
                <a:headEnd type="none" w="med" len="med"/>
                <a:tailEnd type="none" w="med" len="med"/>
              </a:ln>
            </p:spPr>
          </p:cxnSp>
        </p:grpSp>
        <p:sp>
          <p:nvSpPr>
            <p:cNvPr id="627" name="Google Shape;627;p38"/>
            <p:cNvSpPr/>
            <p:nvPr/>
          </p:nvSpPr>
          <p:spPr>
            <a:xfrm>
              <a:off x="8787175" y="2858275"/>
              <a:ext cx="864000" cy="77700"/>
            </a:xfrm>
            <a:prstGeom prst="roundRect">
              <a:avLst>
                <a:gd name="adj" fmla="val 26801"/>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8787175" y="2977825"/>
              <a:ext cx="864000" cy="77700"/>
            </a:xfrm>
            <a:prstGeom prst="roundRect">
              <a:avLst>
                <a:gd name="adj" fmla="val 28893"/>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8787175" y="3097375"/>
              <a:ext cx="864000" cy="77700"/>
            </a:xfrm>
            <a:prstGeom prst="roundRect">
              <a:avLst>
                <a:gd name="adj" fmla="val 29955"/>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0" name="Google Shape;630;p38"/>
          <p:cNvSpPr/>
          <p:nvPr/>
        </p:nvSpPr>
        <p:spPr>
          <a:xfrm>
            <a:off x="713175" y="5395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 name="Google Shape;631;p38"/>
          <p:cNvSpPr txBox="1">
            <a:spLocks noGrp="1"/>
          </p:cNvSpPr>
          <p:nvPr>
            <p:ph type="subTitle" idx="4294967295"/>
          </p:nvPr>
        </p:nvSpPr>
        <p:spPr>
          <a:xfrm flipH="1">
            <a:off x="713025" y="1833875"/>
            <a:ext cx="3586800" cy="2774700"/>
          </a:xfrm>
          <a:prstGeom prst="rect">
            <a:avLst/>
          </a:prstGeom>
        </p:spPr>
        <p:txBody>
          <a:bodyPr spcFirstLastPara="1" wrap="square" lIns="91425" tIns="274300" rIns="91425" bIns="0" anchor="ctr" anchorCtr="0">
            <a:noAutofit/>
          </a:bodyPr>
          <a:lstStyle/>
          <a:p>
            <a:pPr marL="457200" lvl="0" indent="-330200" algn="l" rtl="0">
              <a:lnSpc>
                <a:spcPct val="100000"/>
              </a:lnSpc>
              <a:spcBef>
                <a:spcPts val="0"/>
              </a:spcBef>
              <a:spcAft>
                <a:spcPts val="0"/>
              </a:spcAft>
              <a:buClr>
                <a:schemeClr val="accent1"/>
              </a:buClr>
              <a:buSzPts val="1600"/>
              <a:buChar char="●"/>
            </a:pPr>
            <a:r>
              <a:rPr lang="en-US" sz="1600" dirty="0"/>
              <a:t>Since March 2020, COVID-19 has turned the United States upside down. Although there could have been more effective measures early in the pandemic, state governments now find themselves in a great need to track COVID-19's spread within local governments and analyze statistics to fight back. This includes creating testing facilities, tracking cases, and coordination with labs and hospitals to deal with the massive expected flux of patients and tests.</a:t>
            </a:r>
            <a:endParaRPr sz="1600" dirty="0"/>
          </a:p>
        </p:txBody>
      </p:sp>
      <p:sp>
        <p:nvSpPr>
          <p:cNvPr id="632" name="Google Shape;632;p38"/>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Problem</a:t>
            </a:r>
          </a:p>
        </p:txBody>
      </p:sp>
      <p:grpSp>
        <p:nvGrpSpPr>
          <p:cNvPr id="633" name="Google Shape;633;p38"/>
          <p:cNvGrpSpPr/>
          <p:nvPr/>
        </p:nvGrpSpPr>
        <p:grpSpPr>
          <a:xfrm>
            <a:off x="7741626" y="2837476"/>
            <a:ext cx="603678" cy="1768120"/>
            <a:chOff x="7074026" y="2837476"/>
            <a:chExt cx="603678" cy="1768120"/>
          </a:xfrm>
        </p:grpSpPr>
        <p:sp>
          <p:nvSpPr>
            <p:cNvPr id="634" name="Google Shape;634;p38"/>
            <p:cNvSpPr/>
            <p:nvPr/>
          </p:nvSpPr>
          <p:spPr>
            <a:xfrm>
              <a:off x="7074026" y="3152610"/>
              <a:ext cx="157581" cy="168768"/>
            </a:xfrm>
            <a:custGeom>
              <a:avLst/>
              <a:gdLst/>
              <a:ahLst/>
              <a:cxnLst/>
              <a:rect l="l" t="t" r="r" b="b"/>
              <a:pathLst>
                <a:path w="13298" h="14242" extrusionOk="0">
                  <a:moveTo>
                    <a:pt x="5973" y="0"/>
                  </a:moveTo>
                  <a:cubicBezTo>
                    <a:pt x="5437" y="0"/>
                    <a:pt x="4799" y="102"/>
                    <a:pt x="4263" y="307"/>
                  </a:cubicBezTo>
                  <a:cubicBezTo>
                    <a:pt x="1277" y="1583"/>
                    <a:pt x="1" y="5641"/>
                    <a:pt x="1277" y="9367"/>
                  </a:cubicBezTo>
                  <a:cubicBezTo>
                    <a:pt x="2349" y="12328"/>
                    <a:pt x="4901" y="14242"/>
                    <a:pt x="7351" y="14242"/>
                  </a:cubicBezTo>
                  <a:cubicBezTo>
                    <a:pt x="7887" y="14242"/>
                    <a:pt x="8525" y="14140"/>
                    <a:pt x="9061" y="13936"/>
                  </a:cubicBezTo>
                  <a:cubicBezTo>
                    <a:pt x="12022" y="12762"/>
                    <a:pt x="13298" y="8729"/>
                    <a:pt x="12022" y="5003"/>
                  </a:cubicBezTo>
                  <a:cubicBezTo>
                    <a:pt x="10848" y="1915"/>
                    <a:pt x="8423" y="0"/>
                    <a:pt x="5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7518915" y="3152610"/>
              <a:ext cx="158790" cy="168768"/>
            </a:xfrm>
            <a:custGeom>
              <a:avLst/>
              <a:gdLst/>
              <a:ahLst/>
              <a:cxnLst/>
              <a:rect l="l" t="t" r="r" b="b"/>
              <a:pathLst>
                <a:path w="13400" h="14242" extrusionOk="0">
                  <a:moveTo>
                    <a:pt x="7351" y="0"/>
                  </a:moveTo>
                  <a:cubicBezTo>
                    <a:pt x="4901" y="0"/>
                    <a:pt x="2450" y="1915"/>
                    <a:pt x="1378" y="5003"/>
                  </a:cubicBezTo>
                  <a:cubicBezTo>
                    <a:pt x="0" y="8729"/>
                    <a:pt x="1378" y="12762"/>
                    <a:pt x="4263" y="13936"/>
                  </a:cubicBezTo>
                  <a:cubicBezTo>
                    <a:pt x="4901" y="14140"/>
                    <a:pt x="5437" y="14242"/>
                    <a:pt x="6075" y="14242"/>
                  </a:cubicBezTo>
                  <a:cubicBezTo>
                    <a:pt x="8525" y="14242"/>
                    <a:pt x="10949" y="12328"/>
                    <a:pt x="12021" y="9367"/>
                  </a:cubicBezTo>
                  <a:cubicBezTo>
                    <a:pt x="13400" y="5641"/>
                    <a:pt x="12021" y="1583"/>
                    <a:pt x="9163" y="307"/>
                  </a:cubicBezTo>
                  <a:cubicBezTo>
                    <a:pt x="8525" y="102"/>
                    <a:pt x="7989" y="0"/>
                    <a:pt x="73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7226758" y="2837476"/>
              <a:ext cx="297316" cy="144878"/>
            </a:xfrm>
            <a:custGeom>
              <a:avLst/>
              <a:gdLst/>
              <a:ahLst/>
              <a:cxnLst/>
              <a:rect l="l" t="t" r="r" b="b"/>
              <a:pathLst>
                <a:path w="25090" h="12226" extrusionOk="0">
                  <a:moveTo>
                    <a:pt x="17330" y="0"/>
                  </a:moveTo>
                  <a:cubicBezTo>
                    <a:pt x="13272" y="0"/>
                    <a:pt x="9444" y="638"/>
                    <a:pt x="5947" y="1812"/>
                  </a:cubicBezTo>
                  <a:cubicBezTo>
                    <a:pt x="4237" y="2450"/>
                    <a:pt x="1915" y="3522"/>
                    <a:pt x="741" y="5641"/>
                  </a:cubicBezTo>
                  <a:cubicBezTo>
                    <a:pt x="103" y="6815"/>
                    <a:pt x="1" y="8627"/>
                    <a:pt x="511" y="10209"/>
                  </a:cubicBezTo>
                  <a:cubicBezTo>
                    <a:pt x="945" y="11179"/>
                    <a:pt x="1583" y="11919"/>
                    <a:pt x="2323" y="12225"/>
                  </a:cubicBezTo>
                  <a:lnTo>
                    <a:pt x="2553" y="11715"/>
                  </a:lnTo>
                  <a:cubicBezTo>
                    <a:pt x="2017" y="11383"/>
                    <a:pt x="1481" y="10847"/>
                    <a:pt x="1149" y="9903"/>
                  </a:cubicBezTo>
                  <a:cubicBezTo>
                    <a:pt x="639" y="8627"/>
                    <a:pt x="741" y="6917"/>
                    <a:pt x="1277" y="5972"/>
                  </a:cubicBezTo>
                  <a:cubicBezTo>
                    <a:pt x="2323" y="4058"/>
                    <a:pt x="4569" y="3088"/>
                    <a:pt x="6151" y="2450"/>
                  </a:cubicBezTo>
                  <a:cubicBezTo>
                    <a:pt x="9571" y="1276"/>
                    <a:pt x="13272" y="638"/>
                    <a:pt x="17330" y="638"/>
                  </a:cubicBezTo>
                  <a:lnTo>
                    <a:pt x="18275" y="638"/>
                  </a:lnTo>
                  <a:cubicBezTo>
                    <a:pt x="19653" y="638"/>
                    <a:pt x="21057" y="740"/>
                    <a:pt x="22103" y="1506"/>
                  </a:cubicBezTo>
                  <a:cubicBezTo>
                    <a:pt x="23813" y="2552"/>
                    <a:pt x="24451" y="4696"/>
                    <a:pt x="24349" y="6279"/>
                  </a:cubicBezTo>
                  <a:cubicBezTo>
                    <a:pt x="24349" y="8295"/>
                    <a:pt x="23481" y="10005"/>
                    <a:pt x="22741" y="11281"/>
                  </a:cubicBezTo>
                  <a:lnTo>
                    <a:pt x="23277" y="11587"/>
                  </a:lnTo>
                  <a:cubicBezTo>
                    <a:pt x="24119" y="10311"/>
                    <a:pt x="24987" y="8525"/>
                    <a:pt x="24987" y="6381"/>
                  </a:cubicBezTo>
                  <a:cubicBezTo>
                    <a:pt x="25089" y="4467"/>
                    <a:pt x="24451" y="2144"/>
                    <a:pt x="22537" y="970"/>
                  </a:cubicBezTo>
                  <a:cubicBezTo>
                    <a:pt x="21261" y="102"/>
                    <a:pt x="19780" y="0"/>
                    <a:pt x="18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7442092" y="2837476"/>
              <a:ext cx="39022" cy="122197"/>
            </a:xfrm>
            <a:custGeom>
              <a:avLst/>
              <a:gdLst/>
              <a:ahLst/>
              <a:cxnLst/>
              <a:rect l="l" t="t" r="r" b="b"/>
              <a:pathLst>
                <a:path w="3293" h="10312" extrusionOk="0">
                  <a:moveTo>
                    <a:pt x="332" y="0"/>
                  </a:moveTo>
                  <a:lnTo>
                    <a:pt x="1" y="536"/>
                  </a:lnTo>
                  <a:cubicBezTo>
                    <a:pt x="205" y="740"/>
                    <a:pt x="843" y="1914"/>
                    <a:pt x="1379" y="2884"/>
                  </a:cubicBezTo>
                  <a:cubicBezTo>
                    <a:pt x="2655" y="5538"/>
                    <a:pt x="2553" y="7886"/>
                    <a:pt x="1175" y="10005"/>
                  </a:cubicBezTo>
                  <a:lnTo>
                    <a:pt x="1711" y="10311"/>
                  </a:lnTo>
                  <a:cubicBezTo>
                    <a:pt x="3293" y="8091"/>
                    <a:pt x="3293" y="5538"/>
                    <a:pt x="1915" y="2552"/>
                  </a:cubicBezTo>
                  <a:cubicBezTo>
                    <a:pt x="1813" y="2246"/>
                    <a:pt x="843" y="332"/>
                    <a:pt x="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7263054" y="2871651"/>
              <a:ext cx="37813" cy="89527"/>
            </a:xfrm>
            <a:custGeom>
              <a:avLst/>
              <a:gdLst/>
              <a:ahLst/>
              <a:cxnLst/>
              <a:rect l="l" t="t" r="r" b="b"/>
              <a:pathLst>
                <a:path w="3191" h="7555" extrusionOk="0">
                  <a:moveTo>
                    <a:pt x="766" y="0"/>
                  </a:moveTo>
                  <a:cubicBezTo>
                    <a:pt x="128" y="1276"/>
                    <a:pt x="0" y="3088"/>
                    <a:pt x="536" y="4773"/>
                  </a:cubicBezTo>
                  <a:cubicBezTo>
                    <a:pt x="1072" y="6049"/>
                    <a:pt x="1812" y="7121"/>
                    <a:pt x="2884" y="7555"/>
                  </a:cubicBezTo>
                  <a:lnTo>
                    <a:pt x="3191" y="7019"/>
                  </a:lnTo>
                  <a:cubicBezTo>
                    <a:pt x="2348" y="6585"/>
                    <a:pt x="1608" y="5743"/>
                    <a:pt x="1174" y="4569"/>
                  </a:cubicBezTo>
                  <a:cubicBezTo>
                    <a:pt x="638" y="3088"/>
                    <a:pt x="766" y="1480"/>
                    <a:pt x="1276" y="2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7315975" y="2855310"/>
              <a:ext cx="37813" cy="95582"/>
            </a:xfrm>
            <a:custGeom>
              <a:avLst/>
              <a:gdLst/>
              <a:ahLst/>
              <a:cxnLst/>
              <a:rect l="l" t="t" r="r" b="b"/>
              <a:pathLst>
                <a:path w="3191" h="8066" extrusionOk="0">
                  <a:moveTo>
                    <a:pt x="868" y="1"/>
                  </a:moveTo>
                  <a:cubicBezTo>
                    <a:pt x="1" y="2757"/>
                    <a:pt x="766" y="5948"/>
                    <a:pt x="2681" y="8066"/>
                  </a:cubicBezTo>
                  <a:lnTo>
                    <a:pt x="3191" y="7658"/>
                  </a:lnTo>
                  <a:cubicBezTo>
                    <a:pt x="1404" y="5616"/>
                    <a:pt x="639" y="2757"/>
                    <a:pt x="1404" y="2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7371622" y="2847749"/>
              <a:ext cx="16353" cy="100725"/>
            </a:xfrm>
            <a:custGeom>
              <a:avLst/>
              <a:gdLst/>
              <a:ahLst/>
              <a:cxnLst/>
              <a:rect l="l" t="t" r="r" b="b"/>
              <a:pathLst>
                <a:path w="1380" h="8500" extrusionOk="0">
                  <a:moveTo>
                    <a:pt x="639" y="1"/>
                  </a:moveTo>
                  <a:lnTo>
                    <a:pt x="1" y="103"/>
                  </a:lnTo>
                  <a:cubicBezTo>
                    <a:pt x="639" y="2859"/>
                    <a:pt x="639" y="5743"/>
                    <a:pt x="103" y="8398"/>
                  </a:cubicBezTo>
                  <a:lnTo>
                    <a:pt x="741" y="8500"/>
                  </a:lnTo>
                  <a:cubicBezTo>
                    <a:pt x="1379" y="5743"/>
                    <a:pt x="1277" y="2757"/>
                    <a:pt x="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7302372" y="3267234"/>
              <a:ext cx="149713" cy="294887"/>
            </a:xfrm>
            <a:custGeom>
              <a:avLst/>
              <a:gdLst/>
              <a:ahLst/>
              <a:cxnLst/>
              <a:rect l="l" t="t" r="r" b="b"/>
              <a:pathLst>
                <a:path w="12634" h="24885" extrusionOk="0">
                  <a:moveTo>
                    <a:pt x="0" y="0"/>
                  </a:moveTo>
                  <a:lnTo>
                    <a:pt x="0" y="24885"/>
                  </a:lnTo>
                  <a:lnTo>
                    <a:pt x="12634" y="24885"/>
                  </a:lnTo>
                  <a:lnTo>
                    <a:pt x="12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a:off x="7159925" y="2932132"/>
              <a:ext cx="434611" cy="479984"/>
            </a:xfrm>
            <a:custGeom>
              <a:avLst/>
              <a:gdLst/>
              <a:ahLst/>
              <a:cxnLst/>
              <a:rect l="l" t="t" r="r" b="b"/>
              <a:pathLst>
                <a:path w="36676" h="40505" extrusionOk="0">
                  <a:moveTo>
                    <a:pt x="18402" y="1"/>
                  </a:moveTo>
                  <a:cubicBezTo>
                    <a:pt x="8193" y="1"/>
                    <a:pt x="0" y="8066"/>
                    <a:pt x="0" y="18070"/>
                  </a:cubicBezTo>
                  <a:cubicBezTo>
                    <a:pt x="0" y="33282"/>
                    <a:pt x="8193" y="40505"/>
                    <a:pt x="18402" y="40505"/>
                  </a:cubicBezTo>
                  <a:cubicBezTo>
                    <a:pt x="28483" y="40505"/>
                    <a:pt x="36676" y="34022"/>
                    <a:pt x="36676" y="18070"/>
                  </a:cubicBezTo>
                  <a:cubicBezTo>
                    <a:pt x="36676" y="8066"/>
                    <a:pt x="28483" y="1"/>
                    <a:pt x="18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7105784" y="3210675"/>
              <a:ext cx="49012" cy="51429"/>
            </a:xfrm>
            <a:custGeom>
              <a:avLst/>
              <a:gdLst/>
              <a:ahLst/>
              <a:cxnLst/>
              <a:rect l="l" t="t" r="r" b="b"/>
              <a:pathLst>
                <a:path w="4136" h="4340" extrusionOk="0">
                  <a:moveTo>
                    <a:pt x="1915" y="1"/>
                  </a:moveTo>
                  <a:lnTo>
                    <a:pt x="1915" y="1"/>
                  </a:lnTo>
                  <a:cubicBezTo>
                    <a:pt x="1379" y="103"/>
                    <a:pt x="945" y="307"/>
                    <a:pt x="511" y="741"/>
                  </a:cubicBezTo>
                  <a:cubicBezTo>
                    <a:pt x="205" y="1149"/>
                    <a:pt x="1" y="1685"/>
                    <a:pt x="1" y="2323"/>
                  </a:cubicBezTo>
                  <a:lnTo>
                    <a:pt x="307" y="2323"/>
                  </a:lnTo>
                  <a:cubicBezTo>
                    <a:pt x="307" y="1787"/>
                    <a:pt x="409" y="1277"/>
                    <a:pt x="843" y="945"/>
                  </a:cubicBezTo>
                  <a:cubicBezTo>
                    <a:pt x="1149" y="511"/>
                    <a:pt x="1481" y="409"/>
                    <a:pt x="1915" y="307"/>
                  </a:cubicBezTo>
                  <a:lnTo>
                    <a:pt x="1915" y="307"/>
                  </a:lnTo>
                  <a:cubicBezTo>
                    <a:pt x="2323" y="307"/>
                    <a:pt x="2757" y="511"/>
                    <a:pt x="2961" y="843"/>
                  </a:cubicBezTo>
                  <a:cubicBezTo>
                    <a:pt x="3293" y="1149"/>
                    <a:pt x="3497" y="1583"/>
                    <a:pt x="3599" y="2017"/>
                  </a:cubicBezTo>
                  <a:cubicBezTo>
                    <a:pt x="3293" y="2017"/>
                    <a:pt x="3063" y="2119"/>
                    <a:pt x="2859" y="2323"/>
                  </a:cubicBezTo>
                  <a:cubicBezTo>
                    <a:pt x="2553" y="2655"/>
                    <a:pt x="2425" y="3063"/>
                    <a:pt x="2425" y="3395"/>
                  </a:cubicBezTo>
                  <a:cubicBezTo>
                    <a:pt x="2553" y="3829"/>
                    <a:pt x="2757" y="4135"/>
                    <a:pt x="3191" y="4237"/>
                  </a:cubicBezTo>
                  <a:cubicBezTo>
                    <a:pt x="3293" y="4339"/>
                    <a:pt x="3497" y="4339"/>
                    <a:pt x="3599" y="4339"/>
                  </a:cubicBezTo>
                  <a:cubicBezTo>
                    <a:pt x="3829" y="4339"/>
                    <a:pt x="4033" y="4339"/>
                    <a:pt x="4135" y="4237"/>
                  </a:cubicBezTo>
                  <a:lnTo>
                    <a:pt x="3931" y="4033"/>
                  </a:lnTo>
                  <a:cubicBezTo>
                    <a:pt x="3931" y="4033"/>
                    <a:pt x="3701" y="4135"/>
                    <a:pt x="3599" y="4135"/>
                  </a:cubicBezTo>
                  <a:cubicBezTo>
                    <a:pt x="3497" y="4135"/>
                    <a:pt x="3395" y="4033"/>
                    <a:pt x="3293" y="4033"/>
                  </a:cubicBezTo>
                  <a:cubicBezTo>
                    <a:pt x="3063" y="3931"/>
                    <a:pt x="2859" y="3599"/>
                    <a:pt x="2757" y="3395"/>
                  </a:cubicBezTo>
                  <a:cubicBezTo>
                    <a:pt x="2757" y="3063"/>
                    <a:pt x="2859" y="2757"/>
                    <a:pt x="3063" y="2553"/>
                  </a:cubicBezTo>
                  <a:cubicBezTo>
                    <a:pt x="3191" y="2425"/>
                    <a:pt x="3395" y="2323"/>
                    <a:pt x="3599" y="2323"/>
                  </a:cubicBezTo>
                  <a:lnTo>
                    <a:pt x="3701" y="2323"/>
                  </a:lnTo>
                  <a:lnTo>
                    <a:pt x="3931" y="2323"/>
                  </a:lnTo>
                  <a:lnTo>
                    <a:pt x="3931" y="2221"/>
                  </a:lnTo>
                  <a:cubicBezTo>
                    <a:pt x="3931" y="1583"/>
                    <a:pt x="3701" y="1047"/>
                    <a:pt x="3293" y="639"/>
                  </a:cubicBezTo>
                  <a:cubicBezTo>
                    <a:pt x="2859" y="205"/>
                    <a:pt x="2425" y="1"/>
                    <a:pt x="19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7597242" y="3210675"/>
              <a:ext cx="49012" cy="51429"/>
            </a:xfrm>
            <a:custGeom>
              <a:avLst/>
              <a:gdLst/>
              <a:ahLst/>
              <a:cxnLst/>
              <a:rect l="l" t="t" r="r" b="b"/>
              <a:pathLst>
                <a:path w="4136" h="4340" extrusionOk="0">
                  <a:moveTo>
                    <a:pt x="2221" y="1"/>
                  </a:moveTo>
                  <a:cubicBezTo>
                    <a:pt x="1787" y="1"/>
                    <a:pt x="1277" y="205"/>
                    <a:pt x="945" y="639"/>
                  </a:cubicBezTo>
                  <a:cubicBezTo>
                    <a:pt x="511" y="1047"/>
                    <a:pt x="205" y="1583"/>
                    <a:pt x="205" y="2221"/>
                  </a:cubicBezTo>
                  <a:lnTo>
                    <a:pt x="307" y="2323"/>
                  </a:lnTo>
                  <a:lnTo>
                    <a:pt x="409" y="2323"/>
                  </a:lnTo>
                  <a:lnTo>
                    <a:pt x="511" y="2323"/>
                  </a:lnTo>
                  <a:cubicBezTo>
                    <a:pt x="741" y="2323"/>
                    <a:pt x="945" y="2425"/>
                    <a:pt x="1047" y="2553"/>
                  </a:cubicBezTo>
                  <a:cubicBezTo>
                    <a:pt x="1277" y="2757"/>
                    <a:pt x="1379" y="3063"/>
                    <a:pt x="1379" y="3395"/>
                  </a:cubicBezTo>
                  <a:cubicBezTo>
                    <a:pt x="1277" y="3599"/>
                    <a:pt x="1047" y="3931"/>
                    <a:pt x="843" y="4033"/>
                  </a:cubicBezTo>
                  <a:cubicBezTo>
                    <a:pt x="741" y="4033"/>
                    <a:pt x="639" y="4135"/>
                    <a:pt x="511" y="4135"/>
                  </a:cubicBezTo>
                  <a:cubicBezTo>
                    <a:pt x="409" y="4135"/>
                    <a:pt x="307" y="4033"/>
                    <a:pt x="205" y="4033"/>
                  </a:cubicBezTo>
                  <a:lnTo>
                    <a:pt x="1" y="4237"/>
                  </a:lnTo>
                  <a:cubicBezTo>
                    <a:pt x="205" y="4339"/>
                    <a:pt x="307" y="4339"/>
                    <a:pt x="511" y="4339"/>
                  </a:cubicBezTo>
                  <a:cubicBezTo>
                    <a:pt x="639" y="4339"/>
                    <a:pt x="843" y="4339"/>
                    <a:pt x="945" y="4237"/>
                  </a:cubicBezTo>
                  <a:cubicBezTo>
                    <a:pt x="1379" y="4135"/>
                    <a:pt x="1583" y="3829"/>
                    <a:pt x="1685" y="3395"/>
                  </a:cubicBezTo>
                  <a:cubicBezTo>
                    <a:pt x="1685" y="3063"/>
                    <a:pt x="1583" y="2655"/>
                    <a:pt x="1277" y="2323"/>
                  </a:cubicBezTo>
                  <a:cubicBezTo>
                    <a:pt x="1047" y="2119"/>
                    <a:pt x="843" y="2017"/>
                    <a:pt x="639" y="2017"/>
                  </a:cubicBezTo>
                  <a:cubicBezTo>
                    <a:pt x="639" y="1583"/>
                    <a:pt x="843" y="1149"/>
                    <a:pt x="1149" y="843"/>
                  </a:cubicBezTo>
                  <a:cubicBezTo>
                    <a:pt x="1481" y="511"/>
                    <a:pt x="1787" y="307"/>
                    <a:pt x="2221" y="307"/>
                  </a:cubicBezTo>
                  <a:lnTo>
                    <a:pt x="2221" y="307"/>
                  </a:lnTo>
                  <a:cubicBezTo>
                    <a:pt x="2655" y="409"/>
                    <a:pt x="3063" y="511"/>
                    <a:pt x="3293" y="945"/>
                  </a:cubicBezTo>
                  <a:cubicBezTo>
                    <a:pt x="3701" y="1277"/>
                    <a:pt x="3829" y="1787"/>
                    <a:pt x="3829" y="2323"/>
                  </a:cubicBezTo>
                  <a:lnTo>
                    <a:pt x="4135" y="2323"/>
                  </a:lnTo>
                  <a:cubicBezTo>
                    <a:pt x="4135" y="1685"/>
                    <a:pt x="3931" y="1149"/>
                    <a:pt x="3599" y="741"/>
                  </a:cubicBezTo>
                  <a:cubicBezTo>
                    <a:pt x="3191" y="307"/>
                    <a:pt x="2757" y="103"/>
                    <a:pt x="22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7118178" y="3484074"/>
              <a:ext cx="528083" cy="660246"/>
            </a:xfrm>
            <a:custGeom>
              <a:avLst/>
              <a:gdLst/>
              <a:ahLst/>
              <a:cxnLst/>
              <a:rect l="l" t="t" r="r" b="b"/>
              <a:pathLst>
                <a:path w="44564" h="55717" extrusionOk="0">
                  <a:moveTo>
                    <a:pt x="1" y="16999"/>
                  </a:moveTo>
                  <a:cubicBezTo>
                    <a:pt x="1" y="7658"/>
                    <a:pt x="7556" y="1"/>
                    <a:pt x="16922" y="1"/>
                  </a:cubicBezTo>
                  <a:lnTo>
                    <a:pt x="27667" y="1"/>
                  </a:lnTo>
                  <a:cubicBezTo>
                    <a:pt x="32134" y="1"/>
                    <a:pt x="36473" y="1813"/>
                    <a:pt x="39663" y="5003"/>
                  </a:cubicBezTo>
                  <a:cubicBezTo>
                    <a:pt x="42853" y="8194"/>
                    <a:pt x="44563" y="12430"/>
                    <a:pt x="44563" y="16999"/>
                  </a:cubicBezTo>
                  <a:lnTo>
                    <a:pt x="44563" y="38693"/>
                  </a:lnTo>
                  <a:cubicBezTo>
                    <a:pt x="44563" y="48059"/>
                    <a:pt x="37009" y="55716"/>
                    <a:pt x="27667" y="55716"/>
                  </a:cubicBezTo>
                  <a:lnTo>
                    <a:pt x="16922" y="55716"/>
                  </a:lnTo>
                  <a:cubicBezTo>
                    <a:pt x="7556" y="55716"/>
                    <a:pt x="1" y="48059"/>
                    <a:pt x="1" y="386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7241878" y="3065502"/>
              <a:ext cx="71693" cy="39330"/>
            </a:xfrm>
            <a:custGeom>
              <a:avLst/>
              <a:gdLst/>
              <a:ahLst/>
              <a:cxnLst/>
              <a:rect l="l" t="t" r="r" b="b"/>
              <a:pathLst>
                <a:path w="6050" h="3319" extrusionOk="0">
                  <a:moveTo>
                    <a:pt x="4569" y="1"/>
                  </a:moveTo>
                  <a:cubicBezTo>
                    <a:pt x="2655" y="1"/>
                    <a:pt x="843" y="1073"/>
                    <a:pt x="1" y="2885"/>
                  </a:cubicBezTo>
                  <a:lnTo>
                    <a:pt x="741" y="3319"/>
                  </a:lnTo>
                  <a:cubicBezTo>
                    <a:pt x="1481" y="1813"/>
                    <a:pt x="2961" y="869"/>
                    <a:pt x="4569" y="869"/>
                  </a:cubicBezTo>
                  <a:cubicBezTo>
                    <a:pt x="4875" y="869"/>
                    <a:pt x="5309" y="971"/>
                    <a:pt x="5743" y="1073"/>
                  </a:cubicBezTo>
                  <a:lnTo>
                    <a:pt x="6049" y="333"/>
                  </a:lnTo>
                  <a:cubicBezTo>
                    <a:pt x="5514" y="129"/>
                    <a:pt x="4978" y="1"/>
                    <a:pt x="4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7420621" y="3059459"/>
              <a:ext cx="84396" cy="51429"/>
            </a:xfrm>
            <a:custGeom>
              <a:avLst/>
              <a:gdLst/>
              <a:ahLst/>
              <a:cxnLst/>
              <a:rect l="l" t="t" r="r" b="b"/>
              <a:pathLst>
                <a:path w="7122" h="4340" extrusionOk="0">
                  <a:moveTo>
                    <a:pt x="2144" y="1"/>
                  </a:moveTo>
                  <a:cubicBezTo>
                    <a:pt x="1379" y="1"/>
                    <a:pt x="639" y="205"/>
                    <a:pt x="0" y="511"/>
                  </a:cubicBezTo>
                  <a:lnTo>
                    <a:pt x="332" y="1277"/>
                  </a:lnTo>
                  <a:cubicBezTo>
                    <a:pt x="970" y="945"/>
                    <a:pt x="1506" y="843"/>
                    <a:pt x="2144" y="843"/>
                  </a:cubicBezTo>
                  <a:cubicBezTo>
                    <a:pt x="2782" y="843"/>
                    <a:pt x="3420" y="1047"/>
                    <a:pt x="3931" y="1277"/>
                  </a:cubicBezTo>
                  <a:cubicBezTo>
                    <a:pt x="5105" y="1915"/>
                    <a:pt x="5973" y="2961"/>
                    <a:pt x="6279" y="4339"/>
                  </a:cubicBezTo>
                  <a:lnTo>
                    <a:pt x="7121" y="4135"/>
                  </a:lnTo>
                  <a:cubicBezTo>
                    <a:pt x="6713" y="2553"/>
                    <a:pt x="5641" y="1277"/>
                    <a:pt x="4365" y="511"/>
                  </a:cubicBezTo>
                  <a:cubicBezTo>
                    <a:pt x="3625" y="205"/>
                    <a:pt x="2884"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7159925" y="3152610"/>
              <a:ext cx="60494" cy="69275"/>
            </a:xfrm>
            <a:custGeom>
              <a:avLst/>
              <a:gdLst/>
              <a:ahLst/>
              <a:cxnLst/>
              <a:rect l="l" t="t" r="r" b="b"/>
              <a:pathLst>
                <a:path w="5105" h="5846" extrusionOk="0">
                  <a:moveTo>
                    <a:pt x="408" y="0"/>
                  </a:moveTo>
                  <a:lnTo>
                    <a:pt x="0" y="205"/>
                  </a:lnTo>
                  <a:lnTo>
                    <a:pt x="4671" y="5845"/>
                  </a:lnTo>
                  <a:lnTo>
                    <a:pt x="5105" y="564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7158705" y="3150193"/>
              <a:ext cx="62924" cy="74110"/>
            </a:xfrm>
            <a:custGeom>
              <a:avLst/>
              <a:gdLst/>
              <a:ahLst/>
              <a:cxnLst/>
              <a:rect l="l" t="t" r="r" b="b"/>
              <a:pathLst>
                <a:path w="5310" h="6254" extrusionOk="0">
                  <a:moveTo>
                    <a:pt x="511" y="306"/>
                  </a:moveTo>
                  <a:lnTo>
                    <a:pt x="4978" y="5845"/>
                  </a:lnTo>
                  <a:lnTo>
                    <a:pt x="4774" y="5947"/>
                  </a:lnTo>
                  <a:lnTo>
                    <a:pt x="307" y="511"/>
                  </a:lnTo>
                  <a:lnTo>
                    <a:pt x="511" y="306"/>
                  </a:lnTo>
                  <a:close/>
                  <a:moveTo>
                    <a:pt x="511" y="0"/>
                  </a:moveTo>
                  <a:lnTo>
                    <a:pt x="1" y="409"/>
                  </a:lnTo>
                  <a:lnTo>
                    <a:pt x="4774" y="6151"/>
                  </a:lnTo>
                  <a:lnTo>
                    <a:pt x="4774" y="6253"/>
                  </a:lnTo>
                  <a:lnTo>
                    <a:pt x="5310" y="5845"/>
                  </a:lnTo>
                  <a:lnTo>
                    <a:pt x="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7535244" y="3152610"/>
              <a:ext cx="59286" cy="69275"/>
            </a:xfrm>
            <a:custGeom>
              <a:avLst/>
              <a:gdLst/>
              <a:ahLst/>
              <a:cxnLst/>
              <a:rect l="l" t="t" r="r" b="b"/>
              <a:pathLst>
                <a:path w="5003" h="5846" extrusionOk="0">
                  <a:moveTo>
                    <a:pt x="4697" y="0"/>
                  </a:moveTo>
                  <a:lnTo>
                    <a:pt x="0" y="5641"/>
                  </a:lnTo>
                  <a:lnTo>
                    <a:pt x="332" y="5845"/>
                  </a:lnTo>
                  <a:lnTo>
                    <a:pt x="5003" y="20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7532826" y="3150193"/>
              <a:ext cx="62912" cy="74110"/>
            </a:xfrm>
            <a:custGeom>
              <a:avLst/>
              <a:gdLst/>
              <a:ahLst/>
              <a:cxnLst/>
              <a:rect l="l" t="t" r="r" b="b"/>
              <a:pathLst>
                <a:path w="5309" h="6254" extrusionOk="0">
                  <a:moveTo>
                    <a:pt x="4901" y="306"/>
                  </a:moveTo>
                  <a:lnTo>
                    <a:pt x="5105" y="511"/>
                  </a:lnTo>
                  <a:lnTo>
                    <a:pt x="536" y="5947"/>
                  </a:lnTo>
                  <a:lnTo>
                    <a:pt x="332" y="5845"/>
                  </a:lnTo>
                  <a:lnTo>
                    <a:pt x="4901" y="306"/>
                  </a:lnTo>
                  <a:close/>
                  <a:moveTo>
                    <a:pt x="4901" y="0"/>
                  </a:moveTo>
                  <a:lnTo>
                    <a:pt x="0" y="5845"/>
                  </a:lnTo>
                  <a:lnTo>
                    <a:pt x="536" y="6253"/>
                  </a:lnTo>
                  <a:lnTo>
                    <a:pt x="5309" y="409"/>
                  </a:lnTo>
                  <a:lnTo>
                    <a:pt x="49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7335030" y="3153819"/>
              <a:ext cx="85604" cy="25110"/>
            </a:xfrm>
            <a:custGeom>
              <a:avLst/>
              <a:gdLst/>
              <a:ahLst/>
              <a:cxnLst/>
              <a:rect l="l" t="t" r="r" b="b"/>
              <a:pathLst>
                <a:path w="7224" h="2119" extrusionOk="0">
                  <a:moveTo>
                    <a:pt x="3625" y="536"/>
                  </a:moveTo>
                  <a:cubicBezTo>
                    <a:pt x="4773" y="639"/>
                    <a:pt x="6483" y="970"/>
                    <a:pt x="6687" y="1379"/>
                  </a:cubicBezTo>
                  <a:lnTo>
                    <a:pt x="6687" y="1481"/>
                  </a:lnTo>
                  <a:cubicBezTo>
                    <a:pt x="6585" y="1608"/>
                    <a:pt x="6381" y="1710"/>
                    <a:pt x="5947" y="1710"/>
                  </a:cubicBezTo>
                  <a:cubicBezTo>
                    <a:pt x="5309" y="1710"/>
                    <a:pt x="4467" y="1481"/>
                    <a:pt x="3625" y="1277"/>
                  </a:cubicBezTo>
                  <a:lnTo>
                    <a:pt x="3625" y="1277"/>
                  </a:lnTo>
                  <a:lnTo>
                    <a:pt x="3497" y="1277"/>
                  </a:lnTo>
                  <a:cubicBezTo>
                    <a:pt x="2757" y="1481"/>
                    <a:pt x="1915" y="1710"/>
                    <a:pt x="1277" y="1710"/>
                  </a:cubicBezTo>
                  <a:cubicBezTo>
                    <a:pt x="843" y="1710"/>
                    <a:pt x="537" y="1608"/>
                    <a:pt x="434" y="1379"/>
                  </a:cubicBezTo>
                  <a:lnTo>
                    <a:pt x="537" y="1379"/>
                  </a:lnTo>
                  <a:cubicBezTo>
                    <a:pt x="741" y="970"/>
                    <a:pt x="2451" y="639"/>
                    <a:pt x="3625" y="536"/>
                  </a:cubicBezTo>
                  <a:close/>
                  <a:moveTo>
                    <a:pt x="3497" y="0"/>
                  </a:moveTo>
                  <a:cubicBezTo>
                    <a:pt x="3089" y="103"/>
                    <a:pt x="537" y="434"/>
                    <a:pt x="103" y="1175"/>
                  </a:cubicBezTo>
                  <a:cubicBezTo>
                    <a:pt x="1" y="1277"/>
                    <a:pt x="1" y="1481"/>
                    <a:pt x="103" y="1608"/>
                  </a:cubicBezTo>
                  <a:cubicBezTo>
                    <a:pt x="205" y="2017"/>
                    <a:pt x="741" y="2119"/>
                    <a:pt x="1277" y="2119"/>
                  </a:cubicBezTo>
                  <a:cubicBezTo>
                    <a:pt x="2119" y="2119"/>
                    <a:pt x="3089" y="1915"/>
                    <a:pt x="3625" y="1813"/>
                  </a:cubicBezTo>
                  <a:cubicBezTo>
                    <a:pt x="4033" y="1915"/>
                    <a:pt x="5003" y="2119"/>
                    <a:pt x="5845" y="2119"/>
                  </a:cubicBezTo>
                  <a:cubicBezTo>
                    <a:pt x="6483" y="2119"/>
                    <a:pt x="6917" y="2017"/>
                    <a:pt x="7121" y="1608"/>
                  </a:cubicBezTo>
                  <a:cubicBezTo>
                    <a:pt x="7223" y="1481"/>
                    <a:pt x="7121" y="1277"/>
                    <a:pt x="7121" y="1175"/>
                  </a:cubicBezTo>
                  <a:cubicBezTo>
                    <a:pt x="6687" y="434"/>
                    <a:pt x="4135" y="103"/>
                    <a:pt x="3625" y="0"/>
                  </a:cubicBezTo>
                  <a:close/>
                </a:path>
              </a:pathLst>
            </a:custGeom>
            <a:solidFill>
              <a:srgbClr val="2F0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7182606" y="3146259"/>
              <a:ext cx="390457" cy="291261"/>
            </a:xfrm>
            <a:custGeom>
              <a:avLst/>
              <a:gdLst/>
              <a:ahLst/>
              <a:cxnLst/>
              <a:rect l="l" t="t" r="r" b="b"/>
              <a:pathLst>
                <a:path w="32950" h="24579" extrusionOk="0">
                  <a:moveTo>
                    <a:pt x="16488" y="0"/>
                  </a:moveTo>
                  <a:cubicBezTo>
                    <a:pt x="13400" y="0"/>
                    <a:pt x="3599" y="1710"/>
                    <a:pt x="0" y="11383"/>
                  </a:cubicBezTo>
                  <a:cubicBezTo>
                    <a:pt x="1812" y="18402"/>
                    <a:pt x="10107" y="24578"/>
                    <a:pt x="16488" y="24578"/>
                  </a:cubicBezTo>
                  <a:cubicBezTo>
                    <a:pt x="22741" y="24578"/>
                    <a:pt x="31163" y="18402"/>
                    <a:pt x="32950" y="11383"/>
                  </a:cubicBezTo>
                  <a:cubicBezTo>
                    <a:pt x="29351" y="1710"/>
                    <a:pt x="19448" y="0"/>
                    <a:pt x="16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7305998" y="3250905"/>
              <a:ext cx="143669" cy="5155"/>
            </a:xfrm>
            <a:custGeom>
              <a:avLst/>
              <a:gdLst/>
              <a:ahLst/>
              <a:cxnLst/>
              <a:rect l="l" t="t" r="r" b="b"/>
              <a:pathLst>
                <a:path w="12124" h="435" extrusionOk="0">
                  <a:moveTo>
                    <a:pt x="0" y="0"/>
                  </a:moveTo>
                  <a:lnTo>
                    <a:pt x="0" y="434"/>
                  </a:lnTo>
                  <a:lnTo>
                    <a:pt x="12124" y="434"/>
                  </a:lnTo>
                  <a:lnTo>
                    <a:pt x="12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7275757" y="3295058"/>
              <a:ext cx="202943" cy="4847"/>
            </a:xfrm>
            <a:custGeom>
              <a:avLst/>
              <a:gdLst/>
              <a:ahLst/>
              <a:cxnLst/>
              <a:rect l="l" t="t" r="r" b="b"/>
              <a:pathLst>
                <a:path w="17126" h="409" extrusionOk="0">
                  <a:moveTo>
                    <a:pt x="0" y="0"/>
                  </a:moveTo>
                  <a:lnTo>
                    <a:pt x="0" y="409"/>
                  </a:lnTo>
                  <a:lnTo>
                    <a:pt x="17126" y="409"/>
                  </a:lnTo>
                  <a:lnTo>
                    <a:pt x="17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7305998" y="3336485"/>
              <a:ext cx="143669" cy="6363"/>
            </a:xfrm>
            <a:custGeom>
              <a:avLst/>
              <a:gdLst/>
              <a:ahLst/>
              <a:cxnLst/>
              <a:rect l="l" t="t" r="r" b="b"/>
              <a:pathLst>
                <a:path w="12124" h="537" extrusionOk="0">
                  <a:moveTo>
                    <a:pt x="0" y="1"/>
                  </a:moveTo>
                  <a:lnTo>
                    <a:pt x="0" y="537"/>
                  </a:lnTo>
                  <a:lnTo>
                    <a:pt x="12124" y="537"/>
                  </a:lnTo>
                  <a:lnTo>
                    <a:pt x="121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7446027" y="3119940"/>
              <a:ext cx="19967" cy="41451"/>
            </a:xfrm>
            <a:custGeom>
              <a:avLst/>
              <a:gdLst/>
              <a:ahLst/>
              <a:cxnLst/>
              <a:rect l="l" t="t" r="r" b="b"/>
              <a:pathLst>
                <a:path w="1685" h="3498" extrusionOk="0">
                  <a:moveTo>
                    <a:pt x="843" y="1"/>
                  </a:moveTo>
                  <a:cubicBezTo>
                    <a:pt x="409" y="1"/>
                    <a:pt x="0" y="741"/>
                    <a:pt x="0" y="1685"/>
                  </a:cubicBezTo>
                  <a:cubicBezTo>
                    <a:pt x="0" y="2757"/>
                    <a:pt x="409" y="3498"/>
                    <a:pt x="843" y="3498"/>
                  </a:cubicBezTo>
                  <a:cubicBezTo>
                    <a:pt x="1379" y="3498"/>
                    <a:pt x="1685" y="2757"/>
                    <a:pt x="1685" y="1685"/>
                  </a:cubicBezTo>
                  <a:cubicBezTo>
                    <a:pt x="1685" y="741"/>
                    <a:pt x="1379" y="1"/>
                    <a:pt x="8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7274548" y="3119940"/>
              <a:ext cx="21484" cy="41451"/>
            </a:xfrm>
            <a:custGeom>
              <a:avLst/>
              <a:gdLst/>
              <a:ahLst/>
              <a:cxnLst/>
              <a:rect l="l" t="t" r="r" b="b"/>
              <a:pathLst>
                <a:path w="1813" h="3498" extrusionOk="0">
                  <a:moveTo>
                    <a:pt x="944" y="1"/>
                  </a:moveTo>
                  <a:cubicBezTo>
                    <a:pt x="434" y="1"/>
                    <a:pt x="0" y="741"/>
                    <a:pt x="0" y="1685"/>
                  </a:cubicBezTo>
                  <a:cubicBezTo>
                    <a:pt x="0" y="2757"/>
                    <a:pt x="434" y="3498"/>
                    <a:pt x="944" y="3498"/>
                  </a:cubicBezTo>
                  <a:cubicBezTo>
                    <a:pt x="1378" y="3498"/>
                    <a:pt x="1812" y="2757"/>
                    <a:pt x="1812" y="1685"/>
                  </a:cubicBezTo>
                  <a:cubicBezTo>
                    <a:pt x="1812" y="741"/>
                    <a:pt x="1378" y="1"/>
                    <a:pt x="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7215264" y="3598698"/>
              <a:ext cx="12" cy="428579"/>
            </a:xfrm>
            <a:custGeom>
              <a:avLst/>
              <a:gdLst/>
              <a:ahLst/>
              <a:cxnLst/>
              <a:rect l="l" t="t" r="r" b="b"/>
              <a:pathLst>
                <a:path w="1" h="36167" extrusionOk="0">
                  <a:moveTo>
                    <a:pt x="1" y="1"/>
                  </a:moveTo>
                  <a:lnTo>
                    <a:pt x="1" y="36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7211638" y="3598698"/>
              <a:ext cx="7572" cy="428579"/>
            </a:xfrm>
            <a:custGeom>
              <a:avLst/>
              <a:gdLst/>
              <a:ahLst/>
              <a:cxnLst/>
              <a:rect l="l" t="t" r="r" b="b"/>
              <a:pathLst>
                <a:path w="639" h="36167" extrusionOk="0">
                  <a:moveTo>
                    <a:pt x="0" y="1"/>
                  </a:moveTo>
                  <a:lnTo>
                    <a:pt x="0" y="36166"/>
                  </a:lnTo>
                  <a:lnTo>
                    <a:pt x="638" y="36166"/>
                  </a:lnTo>
                  <a:lnTo>
                    <a:pt x="6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7536760" y="3585995"/>
              <a:ext cx="12" cy="441282"/>
            </a:xfrm>
            <a:custGeom>
              <a:avLst/>
              <a:gdLst/>
              <a:ahLst/>
              <a:cxnLst/>
              <a:rect l="l" t="t" r="r" b="b"/>
              <a:pathLst>
                <a:path w="1" h="37239" extrusionOk="0">
                  <a:moveTo>
                    <a:pt x="0" y="1"/>
                  </a:moveTo>
                  <a:lnTo>
                    <a:pt x="0" y="3723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7532826" y="3585995"/>
              <a:ext cx="7572" cy="441282"/>
            </a:xfrm>
            <a:custGeom>
              <a:avLst/>
              <a:gdLst/>
              <a:ahLst/>
              <a:cxnLst/>
              <a:rect l="l" t="t" r="r" b="b"/>
              <a:pathLst>
                <a:path w="639" h="37239" extrusionOk="0">
                  <a:moveTo>
                    <a:pt x="0" y="1"/>
                  </a:moveTo>
                  <a:lnTo>
                    <a:pt x="0" y="37238"/>
                  </a:lnTo>
                  <a:lnTo>
                    <a:pt x="638" y="37238"/>
                  </a:lnTo>
                  <a:lnTo>
                    <a:pt x="6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7426972" y="3394561"/>
              <a:ext cx="141252" cy="255877"/>
            </a:xfrm>
            <a:custGeom>
              <a:avLst/>
              <a:gdLst/>
              <a:ahLst/>
              <a:cxnLst/>
              <a:rect l="l" t="t" r="r" b="b"/>
              <a:pathLst>
                <a:path w="11920" h="21593" extrusionOk="0">
                  <a:moveTo>
                    <a:pt x="4799" y="0"/>
                  </a:moveTo>
                  <a:lnTo>
                    <a:pt x="4671" y="536"/>
                  </a:lnTo>
                  <a:cubicBezTo>
                    <a:pt x="8627" y="1710"/>
                    <a:pt x="11486" y="6177"/>
                    <a:pt x="11052" y="10643"/>
                  </a:cubicBezTo>
                  <a:cubicBezTo>
                    <a:pt x="10745" y="14676"/>
                    <a:pt x="7861" y="18708"/>
                    <a:pt x="3727" y="20622"/>
                  </a:cubicBezTo>
                  <a:cubicBezTo>
                    <a:pt x="3293" y="20852"/>
                    <a:pt x="2757" y="21158"/>
                    <a:pt x="2246" y="21158"/>
                  </a:cubicBezTo>
                  <a:cubicBezTo>
                    <a:pt x="2119" y="21158"/>
                    <a:pt x="1915" y="21056"/>
                    <a:pt x="1813" y="21056"/>
                  </a:cubicBezTo>
                  <a:cubicBezTo>
                    <a:pt x="536" y="20622"/>
                    <a:pt x="536" y="18708"/>
                    <a:pt x="638" y="17534"/>
                  </a:cubicBezTo>
                  <a:lnTo>
                    <a:pt x="1915" y="7019"/>
                  </a:lnTo>
                  <a:lnTo>
                    <a:pt x="1481" y="7019"/>
                  </a:lnTo>
                  <a:lnTo>
                    <a:pt x="205" y="17534"/>
                  </a:lnTo>
                  <a:cubicBezTo>
                    <a:pt x="0" y="19040"/>
                    <a:pt x="103" y="20954"/>
                    <a:pt x="1608" y="21490"/>
                  </a:cubicBezTo>
                  <a:cubicBezTo>
                    <a:pt x="1813" y="21592"/>
                    <a:pt x="2017" y="21592"/>
                    <a:pt x="2246" y="21592"/>
                  </a:cubicBezTo>
                  <a:cubicBezTo>
                    <a:pt x="2884" y="21592"/>
                    <a:pt x="3523" y="21362"/>
                    <a:pt x="3931" y="21056"/>
                  </a:cubicBezTo>
                  <a:cubicBezTo>
                    <a:pt x="8193" y="19040"/>
                    <a:pt x="11179" y="14880"/>
                    <a:pt x="11486" y="10643"/>
                  </a:cubicBezTo>
                  <a:cubicBezTo>
                    <a:pt x="11919" y="6049"/>
                    <a:pt x="9035" y="1378"/>
                    <a:pt x="4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p:cNvSpPr/>
            <p:nvPr/>
          </p:nvSpPr>
          <p:spPr>
            <a:xfrm>
              <a:off x="7425763" y="3393352"/>
              <a:ext cx="143669" cy="258294"/>
            </a:xfrm>
            <a:custGeom>
              <a:avLst/>
              <a:gdLst/>
              <a:ahLst/>
              <a:cxnLst/>
              <a:rect l="l" t="t" r="r" b="b"/>
              <a:pathLst>
                <a:path w="12124" h="21797" extrusionOk="0">
                  <a:moveTo>
                    <a:pt x="5003" y="306"/>
                  </a:moveTo>
                  <a:cubicBezTo>
                    <a:pt x="9035" y="1583"/>
                    <a:pt x="11919" y="6151"/>
                    <a:pt x="11485" y="10745"/>
                  </a:cubicBezTo>
                  <a:cubicBezTo>
                    <a:pt x="11154" y="14982"/>
                    <a:pt x="8193" y="19040"/>
                    <a:pt x="4033" y="21056"/>
                  </a:cubicBezTo>
                  <a:cubicBezTo>
                    <a:pt x="3625" y="21260"/>
                    <a:pt x="2986" y="21592"/>
                    <a:pt x="2348" y="21592"/>
                  </a:cubicBezTo>
                  <a:cubicBezTo>
                    <a:pt x="2119" y="21592"/>
                    <a:pt x="1915" y="21592"/>
                    <a:pt x="1710" y="21464"/>
                  </a:cubicBezTo>
                  <a:cubicBezTo>
                    <a:pt x="307" y="20954"/>
                    <a:pt x="205" y="19142"/>
                    <a:pt x="434" y="17636"/>
                  </a:cubicBezTo>
                  <a:lnTo>
                    <a:pt x="1710" y="7223"/>
                  </a:lnTo>
                  <a:lnTo>
                    <a:pt x="1915" y="7223"/>
                  </a:lnTo>
                  <a:lnTo>
                    <a:pt x="638" y="17636"/>
                  </a:lnTo>
                  <a:cubicBezTo>
                    <a:pt x="536" y="18810"/>
                    <a:pt x="536" y="20724"/>
                    <a:pt x="1812" y="21260"/>
                  </a:cubicBezTo>
                  <a:cubicBezTo>
                    <a:pt x="2017" y="21260"/>
                    <a:pt x="2119" y="21362"/>
                    <a:pt x="2348" y="21362"/>
                  </a:cubicBezTo>
                  <a:cubicBezTo>
                    <a:pt x="2859" y="21362"/>
                    <a:pt x="3497" y="21056"/>
                    <a:pt x="3931" y="20826"/>
                  </a:cubicBezTo>
                  <a:cubicBezTo>
                    <a:pt x="7963" y="18810"/>
                    <a:pt x="10949" y="14880"/>
                    <a:pt x="11281" y="10745"/>
                  </a:cubicBezTo>
                  <a:cubicBezTo>
                    <a:pt x="11690" y="6279"/>
                    <a:pt x="8933" y="1812"/>
                    <a:pt x="4901" y="536"/>
                  </a:cubicBezTo>
                  <a:lnTo>
                    <a:pt x="5003" y="306"/>
                  </a:lnTo>
                  <a:close/>
                  <a:moveTo>
                    <a:pt x="4901" y="0"/>
                  </a:moveTo>
                  <a:lnTo>
                    <a:pt x="4671" y="638"/>
                  </a:lnTo>
                  <a:lnTo>
                    <a:pt x="4773" y="740"/>
                  </a:lnTo>
                  <a:cubicBezTo>
                    <a:pt x="8729" y="1914"/>
                    <a:pt x="11485" y="6279"/>
                    <a:pt x="11052" y="10745"/>
                  </a:cubicBezTo>
                  <a:cubicBezTo>
                    <a:pt x="10745" y="14778"/>
                    <a:pt x="7861" y="18708"/>
                    <a:pt x="3829" y="20724"/>
                  </a:cubicBezTo>
                  <a:cubicBezTo>
                    <a:pt x="3395" y="20826"/>
                    <a:pt x="2859" y="21158"/>
                    <a:pt x="2348" y="21158"/>
                  </a:cubicBezTo>
                  <a:cubicBezTo>
                    <a:pt x="2221" y="21158"/>
                    <a:pt x="2017" y="21056"/>
                    <a:pt x="1915" y="21056"/>
                  </a:cubicBezTo>
                  <a:cubicBezTo>
                    <a:pt x="740" y="20622"/>
                    <a:pt x="740" y="18708"/>
                    <a:pt x="843" y="17636"/>
                  </a:cubicBezTo>
                  <a:lnTo>
                    <a:pt x="2119" y="7121"/>
                  </a:lnTo>
                  <a:lnTo>
                    <a:pt x="1481" y="7019"/>
                  </a:lnTo>
                  <a:lnTo>
                    <a:pt x="205" y="17636"/>
                  </a:lnTo>
                  <a:cubicBezTo>
                    <a:pt x="0" y="19142"/>
                    <a:pt x="102" y="21158"/>
                    <a:pt x="1710" y="21694"/>
                  </a:cubicBezTo>
                  <a:cubicBezTo>
                    <a:pt x="1915" y="21796"/>
                    <a:pt x="2119" y="21796"/>
                    <a:pt x="2348" y="21796"/>
                  </a:cubicBezTo>
                  <a:cubicBezTo>
                    <a:pt x="2986" y="21796"/>
                    <a:pt x="3625" y="21464"/>
                    <a:pt x="4135" y="21260"/>
                  </a:cubicBezTo>
                  <a:cubicBezTo>
                    <a:pt x="8397" y="19244"/>
                    <a:pt x="11383" y="15084"/>
                    <a:pt x="11690" y="10745"/>
                  </a:cubicBezTo>
                  <a:cubicBezTo>
                    <a:pt x="12124" y="6049"/>
                    <a:pt x="9137" y="1378"/>
                    <a:pt x="5003" y="102"/>
                  </a:cubicBezTo>
                  <a:lnTo>
                    <a:pt x="49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8"/>
            <p:cNvSpPr/>
            <p:nvPr/>
          </p:nvSpPr>
          <p:spPr>
            <a:xfrm>
              <a:off x="7187440" y="3390627"/>
              <a:ext cx="162724" cy="273723"/>
            </a:xfrm>
            <a:custGeom>
              <a:avLst/>
              <a:gdLst/>
              <a:ahLst/>
              <a:cxnLst/>
              <a:rect l="l" t="t" r="r" b="b"/>
              <a:pathLst>
                <a:path w="13732" h="23099" extrusionOk="0">
                  <a:moveTo>
                    <a:pt x="6279" y="0"/>
                  </a:moveTo>
                  <a:cubicBezTo>
                    <a:pt x="2451" y="2349"/>
                    <a:pt x="1" y="6713"/>
                    <a:pt x="230" y="11281"/>
                  </a:cubicBezTo>
                  <a:cubicBezTo>
                    <a:pt x="332" y="15748"/>
                    <a:pt x="2987" y="20010"/>
                    <a:pt x="6917" y="22128"/>
                  </a:cubicBezTo>
                  <a:cubicBezTo>
                    <a:pt x="7989" y="22766"/>
                    <a:pt x="9061" y="23098"/>
                    <a:pt x="10005" y="23098"/>
                  </a:cubicBezTo>
                  <a:lnTo>
                    <a:pt x="10108" y="23098"/>
                  </a:lnTo>
                  <a:cubicBezTo>
                    <a:pt x="11384" y="22971"/>
                    <a:pt x="12456" y="22460"/>
                    <a:pt x="12992" y="21490"/>
                  </a:cubicBezTo>
                  <a:cubicBezTo>
                    <a:pt x="13732" y="20214"/>
                    <a:pt x="13400" y="18734"/>
                    <a:pt x="12992" y="17356"/>
                  </a:cubicBezTo>
                  <a:lnTo>
                    <a:pt x="9903" y="6177"/>
                  </a:lnTo>
                  <a:lnTo>
                    <a:pt x="9469" y="6279"/>
                  </a:lnTo>
                  <a:lnTo>
                    <a:pt x="12558" y="17458"/>
                  </a:lnTo>
                  <a:cubicBezTo>
                    <a:pt x="12992" y="18836"/>
                    <a:pt x="13298" y="20214"/>
                    <a:pt x="12660" y="21286"/>
                  </a:cubicBezTo>
                  <a:cubicBezTo>
                    <a:pt x="12124" y="22026"/>
                    <a:pt x="11179" y="22562"/>
                    <a:pt x="10108" y="22562"/>
                  </a:cubicBezTo>
                  <a:lnTo>
                    <a:pt x="10005" y="22562"/>
                  </a:lnTo>
                  <a:cubicBezTo>
                    <a:pt x="9163" y="22562"/>
                    <a:pt x="8193" y="22333"/>
                    <a:pt x="7147" y="21694"/>
                  </a:cubicBezTo>
                  <a:cubicBezTo>
                    <a:pt x="3319" y="19678"/>
                    <a:pt x="766" y="15544"/>
                    <a:pt x="639" y="11281"/>
                  </a:cubicBezTo>
                  <a:cubicBezTo>
                    <a:pt x="537" y="6917"/>
                    <a:pt x="2783" y="2680"/>
                    <a:pt x="6509" y="4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8"/>
            <p:cNvSpPr/>
            <p:nvPr/>
          </p:nvSpPr>
          <p:spPr>
            <a:xfrm>
              <a:off x="7186232" y="3388209"/>
              <a:ext cx="165142" cy="277349"/>
            </a:xfrm>
            <a:custGeom>
              <a:avLst/>
              <a:gdLst/>
              <a:ahLst/>
              <a:cxnLst/>
              <a:rect l="l" t="t" r="r" b="b"/>
              <a:pathLst>
                <a:path w="13936" h="23405" extrusionOk="0">
                  <a:moveTo>
                    <a:pt x="6279" y="332"/>
                  </a:moveTo>
                  <a:lnTo>
                    <a:pt x="6483" y="536"/>
                  </a:lnTo>
                  <a:cubicBezTo>
                    <a:pt x="2782" y="2884"/>
                    <a:pt x="536" y="7121"/>
                    <a:pt x="639" y="11485"/>
                  </a:cubicBezTo>
                  <a:cubicBezTo>
                    <a:pt x="741" y="15850"/>
                    <a:pt x="3293" y="19984"/>
                    <a:pt x="7121" y="22026"/>
                  </a:cubicBezTo>
                  <a:cubicBezTo>
                    <a:pt x="8295" y="22664"/>
                    <a:pt x="9265" y="22868"/>
                    <a:pt x="10107" y="22868"/>
                  </a:cubicBezTo>
                  <a:lnTo>
                    <a:pt x="10210" y="22868"/>
                  </a:lnTo>
                  <a:cubicBezTo>
                    <a:pt x="11281" y="22868"/>
                    <a:pt x="12353" y="22332"/>
                    <a:pt x="12864" y="21490"/>
                  </a:cubicBezTo>
                  <a:cubicBezTo>
                    <a:pt x="13502" y="20418"/>
                    <a:pt x="13196" y="19040"/>
                    <a:pt x="12762" y="17662"/>
                  </a:cubicBezTo>
                  <a:lnTo>
                    <a:pt x="9674" y="6585"/>
                  </a:lnTo>
                  <a:lnTo>
                    <a:pt x="9903" y="6483"/>
                  </a:lnTo>
                  <a:lnTo>
                    <a:pt x="12991" y="17560"/>
                  </a:lnTo>
                  <a:cubicBezTo>
                    <a:pt x="13400" y="18938"/>
                    <a:pt x="13732" y="20418"/>
                    <a:pt x="13094" y="21592"/>
                  </a:cubicBezTo>
                  <a:cubicBezTo>
                    <a:pt x="12558" y="22537"/>
                    <a:pt x="11384" y="23175"/>
                    <a:pt x="10210" y="23175"/>
                  </a:cubicBezTo>
                  <a:lnTo>
                    <a:pt x="10107" y="23175"/>
                  </a:lnTo>
                  <a:cubicBezTo>
                    <a:pt x="9163" y="23175"/>
                    <a:pt x="8193" y="22868"/>
                    <a:pt x="7019" y="22230"/>
                  </a:cubicBezTo>
                  <a:cubicBezTo>
                    <a:pt x="3089" y="20112"/>
                    <a:pt x="536" y="15850"/>
                    <a:pt x="434" y="11485"/>
                  </a:cubicBezTo>
                  <a:cubicBezTo>
                    <a:pt x="230" y="7019"/>
                    <a:pt x="2553" y="2655"/>
                    <a:pt x="6279" y="332"/>
                  </a:cubicBezTo>
                  <a:close/>
                  <a:moveTo>
                    <a:pt x="6381" y="0"/>
                  </a:moveTo>
                  <a:lnTo>
                    <a:pt x="6279" y="102"/>
                  </a:lnTo>
                  <a:cubicBezTo>
                    <a:pt x="2451" y="2450"/>
                    <a:pt x="0" y="6917"/>
                    <a:pt x="230" y="11485"/>
                  </a:cubicBezTo>
                  <a:cubicBezTo>
                    <a:pt x="332" y="15952"/>
                    <a:pt x="2987" y="20316"/>
                    <a:pt x="6917" y="22434"/>
                  </a:cubicBezTo>
                  <a:cubicBezTo>
                    <a:pt x="8091" y="23073"/>
                    <a:pt x="9163" y="23404"/>
                    <a:pt x="10107" y="23404"/>
                  </a:cubicBezTo>
                  <a:lnTo>
                    <a:pt x="10210" y="23404"/>
                  </a:lnTo>
                  <a:cubicBezTo>
                    <a:pt x="11486" y="23302"/>
                    <a:pt x="12660" y="22766"/>
                    <a:pt x="13196" y="21694"/>
                  </a:cubicBezTo>
                  <a:cubicBezTo>
                    <a:pt x="13936" y="20418"/>
                    <a:pt x="13630" y="18938"/>
                    <a:pt x="13196" y="17560"/>
                  </a:cubicBezTo>
                  <a:lnTo>
                    <a:pt x="10107" y="6177"/>
                  </a:lnTo>
                  <a:lnTo>
                    <a:pt x="9469" y="6381"/>
                  </a:lnTo>
                  <a:lnTo>
                    <a:pt x="12558" y="17662"/>
                  </a:lnTo>
                  <a:cubicBezTo>
                    <a:pt x="12991" y="19040"/>
                    <a:pt x="13298" y="20418"/>
                    <a:pt x="12660" y="21388"/>
                  </a:cubicBezTo>
                  <a:cubicBezTo>
                    <a:pt x="12226" y="22128"/>
                    <a:pt x="11281" y="22664"/>
                    <a:pt x="10210" y="22664"/>
                  </a:cubicBezTo>
                  <a:lnTo>
                    <a:pt x="10107" y="22664"/>
                  </a:lnTo>
                  <a:cubicBezTo>
                    <a:pt x="9265" y="22664"/>
                    <a:pt x="8295" y="22434"/>
                    <a:pt x="7249" y="21796"/>
                  </a:cubicBezTo>
                  <a:cubicBezTo>
                    <a:pt x="3523" y="19780"/>
                    <a:pt x="970" y="15748"/>
                    <a:pt x="868" y="11383"/>
                  </a:cubicBezTo>
                  <a:cubicBezTo>
                    <a:pt x="741" y="7121"/>
                    <a:pt x="2987" y="2986"/>
                    <a:pt x="6713" y="638"/>
                  </a:cubicBezTo>
                  <a:lnTo>
                    <a:pt x="6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8"/>
            <p:cNvSpPr/>
            <p:nvPr/>
          </p:nvSpPr>
          <p:spPr>
            <a:xfrm>
              <a:off x="7331095" y="3651631"/>
              <a:ext cx="15132" cy="32670"/>
            </a:xfrm>
            <a:custGeom>
              <a:avLst/>
              <a:gdLst/>
              <a:ahLst/>
              <a:cxnLst/>
              <a:rect l="l" t="t" r="r" b="b"/>
              <a:pathLst>
                <a:path w="1277" h="2757" extrusionOk="0">
                  <a:moveTo>
                    <a:pt x="537" y="0"/>
                  </a:moveTo>
                  <a:lnTo>
                    <a:pt x="1" y="102"/>
                  </a:lnTo>
                  <a:cubicBezTo>
                    <a:pt x="128" y="945"/>
                    <a:pt x="333" y="1914"/>
                    <a:pt x="869" y="2757"/>
                  </a:cubicBezTo>
                  <a:lnTo>
                    <a:pt x="1277" y="2450"/>
                  </a:lnTo>
                  <a:cubicBezTo>
                    <a:pt x="766" y="1710"/>
                    <a:pt x="537" y="945"/>
                    <a:pt x="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7329887" y="3650423"/>
              <a:ext cx="17858" cy="35088"/>
            </a:xfrm>
            <a:custGeom>
              <a:avLst/>
              <a:gdLst/>
              <a:ahLst/>
              <a:cxnLst/>
              <a:rect l="l" t="t" r="r" b="b"/>
              <a:pathLst>
                <a:path w="1507" h="2961" extrusionOk="0">
                  <a:moveTo>
                    <a:pt x="537" y="204"/>
                  </a:moveTo>
                  <a:cubicBezTo>
                    <a:pt x="537" y="1047"/>
                    <a:pt x="741" y="1812"/>
                    <a:pt x="1175" y="2552"/>
                  </a:cubicBezTo>
                  <a:lnTo>
                    <a:pt x="971" y="2655"/>
                  </a:lnTo>
                  <a:cubicBezTo>
                    <a:pt x="537" y="1914"/>
                    <a:pt x="332" y="1174"/>
                    <a:pt x="230" y="306"/>
                  </a:cubicBezTo>
                  <a:lnTo>
                    <a:pt x="537" y="204"/>
                  </a:lnTo>
                  <a:close/>
                  <a:moveTo>
                    <a:pt x="639" y="0"/>
                  </a:moveTo>
                  <a:lnTo>
                    <a:pt x="1" y="102"/>
                  </a:lnTo>
                  <a:lnTo>
                    <a:pt x="1" y="204"/>
                  </a:lnTo>
                  <a:cubicBezTo>
                    <a:pt x="103" y="1174"/>
                    <a:pt x="332" y="2016"/>
                    <a:pt x="868" y="2859"/>
                  </a:cubicBezTo>
                  <a:lnTo>
                    <a:pt x="971" y="2961"/>
                  </a:lnTo>
                  <a:lnTo>
                    <a:pt x="1507" y="2655"/>
                  </a:lnTo>
                  <a:lnTo>
                    <a:pt x="1379" y="2552"/>
                  </a:lnTo>
                  <a:cubicBezTo>
                    <a:pt x="971" y="1812"/>
                    <a:pt x="741" y="945"/>
                    <a:pt x="741" y="102"/>
                  </a:cubicBezTo>
                  <a:lnTo>
                    <a:pt x="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7426972" y="3642862"/>
              <a:ext cx="15132" cy="42648"/>
            </a:xfrm>
            <a:custGeom>
              <a:avLst/>
              <a:gdLst/>
              <a:ahLst/>
              <a:cxnLst/>
              <a:rect l="l" t="t" r="r" b="b"/>
              <a:pathLst>
                <a:path w="1277" h="3599" extrusionOk="0">
                  <a:moveTo>
                    <a:pt x="741" y="0"/>
                  </a:moveTo>
                  <a:lnTo>
                    <a:pt x="0" y="3497"/>
                  </a:lnTo>
                  <a:lnTo>
                    <a:pt x="434" y="3599"/>
                  </a:lnTo>
                  <a:lnTo>
                    <a:pt x="1277" y="10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7425763" y="3640137"/>
              <a:ext cx="17550" cy="46890"/>
            </a:xfrm>
            <a:custGeom>
              <a:avLst/>
              <a:gdLst/>
              <a:ahLst/>
              <a:cxnLst/>
              <a:rect l="l" t="t" r="r" b="b"/>
              <a:pathLst>
                <a:path w="1481" h="3957" extrusionOk="0">
                  <a:moveTo>
                    <a:pt x="1174" y="332"/>
                  </a:moveTo>
                  <a:lnTo>
                    <a:pt x="434" y="3727"/>
                  </a:lnTo>
                  <a:lnTo>
                    <a:pt x="205" y="3625"/>
                  </a:lnTo>
                  <a:lnTo>
                    <a:pt x="945" y="332"/>
                  </a:lnTo>
                  <a:close/>
                  <a:moveTo>
                    <a:pt x="843" y="0"/>
                  </a:moveTo>
                  <a:lnTo>
                    <a:pt x="0" y="3829"/>
                  </a:lnTo>
                  <a:lnTo>
                    <a:pt x="638" y="3956"/>
                  </a:lnTo>
                  <a:lnTo>
                    <a:pt x="1481" y="230"/>
                  </a:lnTo>
                  <a:lnTo>
                    <a:pt x="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1" name="Google Shape;671;p38"/>
            <p:cNvGrpSpPr/>
            <p:nvPr/>
          </p:nvGrpSpPr>
          <p:grpSpPr>
            <a:xfrm>
              <a:off x="7132655" y="3978629"/>
              <a:ext cx="499106" cy="626966"/>
              <a:chOff x="7623400" y="3984650"/>
              <a:chExt cx="739964" cy="929527"/>
            </a:xfrm>
          </p:grpSpPr>
          <p:sp>
            <p:nvSpPr>
              <p:cNvPr id="672" name="Google Shape;672;p38"/>
              <p:cNvSpPr/>
              <p:nvPr/>
            </p:nvSpPr>
            <p:spPr>
              <a:xfrm flipH="1">
                <a:off x="7623400" y="4810100"/>
                <a:ext cx="363089" cy="104077"/>
              </a:xfrm>
              <a:custGeom>
                <a:avLst/>
                <a:gdLst/>
                <a:ahLst/>
                <a:cxnLst/>
                <a:rect l="l" t="t" r="r" b="b"/>
                <a:pathLst>
                  <a:path w="7023" h="2013" extrusionOk="0">
                    <a:moveTo>
                      <a:pt x="5447" y="0"/>
                    </a:moveTo>
                    <a:cubicBezTo>
                      <a:pt x="5017" y="0"/>
                      <a:pt x="4534" y="146"/>
                      <a:pt x="4055" y="428"/>
                    </a:cubicBezTo>
                    <a:cubicBezTo>
                      <a:pt x="3601" y="696"/>
                      <a:pt x="3057" y="937"/>
                      <a:pt x="2480" y="937"/>
                    </a:cubicBezTo>
                    <a:cubicBezTo>
                      <a:pt x="2333" y="937"/>
                      <a:pt x="2183" y="922"/>
                      <a:pt x="2033" y="887"/>
                    </a:cubicBezTo>
                    <a:cubicBezTo>
                      <a:pt x="1644" y="795"/>
                      <a:pt x="1226" y="319"/>
                      <a:pt x="778" y="319"/>
                    </a:cubicBezTo>
                    <a:cubicBezTo>
                      <a:pt x="711" y="319"/>
                      <a:pt x="643" y="329"/>
                      <a:pt x="574" y="354"/>
                    </a:cubicBezTo>
                    <a:cubicBezTo>
                      <a:pt x="0" y="558"/>
                      <a:pt x="394" y="1497"/>
                      <a:pt x="445" y="2013"/>
                    </a:cubicBezTo>
                    <a:lnTo>
                      <a:pt x="6942" y="2013"/>
                    </a:lnTo>
                    <a:cubicBezTo>
                      <a:pt x="7023" y="643"/>
                      <a:pt x="6351" y="0"/>
                      <a:pt x="5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7858350" y="3984650"/>
                <a:ext cx="73200" cy="906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8000275" y="4810100"/>
                <a:ext cx="363089" cy="104077"/>
              </a:xfrm>
              <a:custGeom>
                <a:avLst/>
                <a:gdLst/>
                <a:ahLst/>
                <a:cxnLst/>
                <a:rect l="l" t="t" r="r" b="b"/>
                <a:pathLst>
                  <a:path w="7023" h="2013" extrusionOk="0">
                    <a:moveTo>
                      <a:pt x="5447" y="0"/>
                    </a:moveTo>
                    <a:cubicBezTo>
                      <a:pt x="5017" y="0"/>
                      <a:pt x="4534" y="146"/>
                      <a:pt x="4055" y="428"/>
                    </a:cubicBezTo>
                    <a:cubicBezTo>
                      <a:pt x="3601" y="696"/>
                      <a:pt x="3057" y="937"/>
                      <a:pt x="2480" y="937"/>
                    </a:cubicBezTo>
                    <a:cubicBezTo>
                      <a:pt x="2333" y="937"/>
                      <a:pt x="2183" y="922"/>
                      <a:pt x="2033" y="887"/>
                    </a:cubicBezTo>
                    <a:cubicBezTo>
                      <a:pt x="1644" y="795"/>
                      <a:pt x="1226" y="319"/>
                      <a:pt x="778" y="319"/>
                    </a:cubicBezTo>
                    <a:cubicBezTo>
                      <a:pt x="711" y="319"/>
                      <a:pt x="643" y="329"/>
                      <a:pt x="574" y="354"/>
                    </a:cubicBezTo>
                    <a:cubicBezTo>
                      <a:pt x="0" y="558"/>
                      <a:pt x="394" y="1497"/>
                      <a:pt x="445" y="2013"/>
                    </a:cubicBezTo>
                    <a:lnTo>
                      <a:pt x="6942" y="2013"/>
                    </a:lnTo>
                    <a:cubicBezTo>
                      <a:pt x="7023" y="643"/>
                      <a:pt x="6351" y="0"/>
                      <a:pt x="5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7931550" y="4854650"/>
                <a:ext cx="11700" cy="11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6" name="Google Shape;676;p38"/>
              <p:cNvCxnSpPr/>
              <p:nvPr/>
            </p:nvCxnSpPr>
            <p:spPr>
              <a:xfrm>
                <a:off x="7626451" y="4898475"/>
                <a:ext cx="342900" cy="0"/>
              </a:xfrm>
              <a:prstGeom prst="straightConnector1">
                <a:avLst/>
              </a:prstGeom>
              <a:noFill/>
              <a:ln w="9525" cap="flat" cmpd="sng">
                <a:solidFill>
                  <a:schemeClr val="dk1"/>
                </a:solidFill>
                <a:prstDash val="solid"/>
                <a:round/>
                <a:headEnd type="none" w="med" len="med"/>
                <a:tailEnd type="none" w="med" len="med"/>
              </a:ln>
            </p:spPr>
          </p:cxnSp>
          <p:sp>
            <p:nvSpPr>
              <p:cNvPr id="677" name="Google Shape;677;p38"/>
              <p:cNvSpPr/>
              <p:nvPr/>
            </p:nvSpPr>
            <p:spPr>
              <a:xfrm>
                <a:off x="8035850" y="4854650"/>
                <a:ext cx="11700" cy="11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8" name="Google Shape;678;p38"/>
              <p:cNvCxnSpPr/>
              <p:nvPr/>
            </p:nvCxnSpPr>
            <p:spPr>
              <a:xfrm>
                <a:off x="8019626" y="4898475"/>
                <a:ext cx="342900" cy="0"/>
              </a:xfrm>
              <a:prstGeom prst="straightConnector1">
                <a:avLst/>
              </a:prstGeom>
              <a:noFill/>
              <a:ln w="9525" cap="flat" cmpd="sng">
                <a:solidFill>
                  <a:schemeClr val="dk1"/>
                </a:solidFill>
                <a:prstDash val="solid"/>
                <a:round/>
                <a:headEnd type="none" w="med" len="med"/>
                <a:tailEnd type="none" w="med" len="med"/>
              </a:ln>
            </p:spPr>
          </p:cxnSp>
          <p:cxnSp>
            <p:nvCxnSpPr>
              <p:cNvPr id="679" name="Google Shape;679;p38"/>
              <p:cNvCxnSpPr/>
              <p:nvPr/>
            </p:nvCxnSpPr>
            <p:spPr>
              <a:xfrm>
                <a:off x="7858350" y="4858925"/>
                <a:ext cx="0" cy="26100"/>
              </a:xfrm>
              <a:prstGeom prst="straightConnector1">
                <a:avLst/>
              </a:prstGeom>
              <a:noFill/>
              <a:ln w="9525" cap="flat" cmpd="sng">
                <a:solidFill>
                  <a:schemeClr val="dk1"/>
                </a:solidFill>
                <a:prstDash val="solid"/>
                <a:round/>
                <a:headEnd type="none" w="med" len="med"/>
                <a:tailEnd type="none" w="med" len="med"/>
              </a:ln>
            </p:spPr>
          </p:cxnSp>
          <p:cxnSp>
            <p:nvCxnSpPr>
              <p:cNvPr id="680" name="Google Shape;680;p38"/>
              <p:cNvCxnSpPr/>
              <p:nvPr/>
            </p:nvCxnSpPr>
            <p:spPr>
              <a:xfrm>
                <a:off x="7831550" y="4853575"/>
                <a:ext cx="0" cy="31500"/>
              </a:xfrm>
              <a:prstGeom prst="straightConnector1">
                <a:avLst/>
              </a:prstGeom>
              <a:noFill/>
              <a:ln w="9525" cap="flat" cmpd="sng">
                <a:solidFill>
                  <a:schemeClr val="dk1"/>
                </a:solidFill>
                <a:prstDash val="solid"/>
                <a:round/>
                <a:headEnd type="none" w="med" len="med"/>
                <a:tailEnd type="none" w="med" len="med"/>
              </a:ln>
            </p:spPr>
          </p:cxnSp>
          <p:cxnSp>
            <p:nvCxnSpPr>
              <p:cNvPr id="681" name="Google Shape;681;p38"/>
              <p:cNvCxnSpPr/>
              <p:nvPr/>
            </p:nvCxnSpPr>
            <p:spPr>
              <a:xfrm>
                <a:off x="7804750" y="4844650"/>
                <a:ext cx="0" cy="40500"/>
              </a:xfrm>
              <a:prstGeom prst="straightConnector1">
                <a:avLst/>
              </a:prstGeom>
              <a:noFill/>
              <a:ln w="9525" cap="flat" cmpd="sng">
                <a:solidFill>
                  <a:schemeClr val="dk1"/>
                </a:solidFill>
                <a:prstDash val="solid"/>
                <a:round/>
                <a:headEnd type="none" w="med" len="med"/>
                <a:tailEnd type="none" w="med" len="med"/>
              </a:ln>
            </p:spPr>
          </p:cxnSp>
          <p:cxnSp>
            <p:nvCxnSpPr>
              <p:cNvPr id="682" name="Google Shape;682;p38"/>
              <p:cNvCxnSpPr/>
              <p:nvPr/>
            </p:nvCxnSpPr>
            <p:spPr>
              <a:xfrm>
                <a:off x="7777950" y="4830375"/>
                <a:ext cx="0" cy="54600"/>
              </a:xfrm>
              <a:prstGeom prst="straightConnector1">
                <a:avLst/>
              </a:prstGeom>
              <a:noFill/>
              <a:ln w="9525" cap="flat" cmpd="sng">
                <a:solidFill>
                  <a:schemeClr val="dk1"/>
                </a:solidFill>
                <a:prstDash val="solid"/>
                <a:round/>
                <a:headEnd type="none" w="med" len="med"/>
                <a:tailEnd type="none" w="med" len="med"/>
              </a:ln>
            </p:spPr>
          </p:cxnSp>
          <p:cxnSp>
            <p:nvCxnSpPr>
              <p:cNvPr id="683" name="Google Shape;683;p38"/>
              <p:cNvCxnSpPr/>
              <p:nvPr/>
            </p:nvCxnSpPr>
            <p:spPr>
              <a:xfrm>
                <a:off x="8120750" y="4858925"/>
                <a:ext cx="0" cy="26100"/>
              </a:xfrm>
              <a:prstGeom prst="straightConnector1">
                <a:avLst/>
              </a:prstGeom>
              <a:noFill/>
              <a:ln w="9525" cap="flat" cmpd="sng">
                <a:solidFill>
                  <a:schemeClr val="dk1"/>
                </a:solidFill>
                <a:prstDash val="solid"/>
                <a:round/>
                <a:headEnd type="none" w="med" len="med"/>
                <a:tailEnd type="none" w="med" len="med"/>
              </a:ln>
            </p:spPr>
          </p:cxnSp>
          <p:cxnSp>
            <p:nvCxnSpPr>
              <p:cNvPr id="684" name="Google Shape;684;p38"/>
              <p:cNvCxnSpPr/>
              <p:nvPr/>
            </p:nvCxnSpPr>
            <p:spPr>
              <a:xfrm>
                <a:off x="8147550" y="4853575"/>
                <a:ext cx="0" cy="31500"/>
              </a:xfrm>
              <a:prstGeom prst="straightConnector1">
                <a:avLst/>
              </a:prstGeom>
              <a:noFill/>
              <a:ln w="9525" cap="flat" cmpd="sng">
                <a:solidFill>
                  <a:schemeClr val="dk1"/>
                </a:solidFill>
                <a:prstDash val="solid"/>
                <a:round/>
                <a:headEnd type="none" w="med" len="med"/>
                <a:tailEnd type="none" w="med" len="med"/>
              </a:ln>
            </p:spPr>
          </p:cxnSp>
          <p:cxnSp>
            <p:nvCxnSpPr>
              <p:cNvPr id="685" name="Google Shape;685;p38"/>
              <p:cNvCxnSpPr/>
              <p:nvPr/>
            </p:nvCxnSpPr>
            <p:spPr>
              <a:xfrm>
                <a:off x="8174350" y="4844650"/>
                <a:ext cx="0" cy="40500"/>
              </a:xfrm>
              <a:prstGeom prst="straightConnector1">
                <a:avLst/>
              </a:prstGeom>
              <a:noFill/>
              <a:ln w="9525" cap="flat" cmpd="sng">
                <a:solidFill>
                  <a:schemeClr val="dk1"/>
                </a:solidFill>
                <a:prstDash val="solid"/>
                <a:round/>
                <a:headEnd type="none" w="med" len="med"/>
                <a:tailEnd type="none" w="med" len="med"/>
              </a:ln>
            </p:spPr>
          </p:cxnSp>
          <p:cxnSp>
            <p:nvCxnSpPr>
              <p:cNvPr id="686" name="Google Shape;686;p38"/>
              <p:cNvCxnSpPr/>
              <p:nvPr/>
            </p:nvCxnSpPr>
            <p:spPr>
              <a:xfrm>
                <a:off x="8201150" y="4830375"/>
                <a:ext cx="0" cy="54600"/>
              </a:xfrm>
              <a:prstGeom prst="straightConnector1">
                <a:avLst/>
              </a:prstGeom>
              <a:noFill/>
              <a:ln w="9525" cap="flat" cmpd="sng">
                <a:solidFill>
                  <a:schemeClr val="dk1"/>
                </a:solidFill>
                <a:prstDash val="solid"/>
                <a:round/>
                <a:headEnd type="none" w="med" len="med"/>
                <a:tailEnd type="none" w="med" len="med"/>
              </a:ln>
            </p:spPr>
          </p:cxnSp>
          <p:sp>
            <p:nvSpPr>
              <p:cNvPr id="687" name="Google Shape;687;p38"/>
              <p:cNvSpPr/>
              <p:nvPr/>
            </p:nvSpPr>
            <p:spPr>
              <a:xfrm>
                <a:off x="8047550" y="3984650"/>
                <a:ext cx="73200" cy="906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65"/>
        <p:cNvGrpSpPr/>
        <p:nvPr/>
      </p:nvGrpSpPr>
      <p:grpSpPr>
        <a:xfrm>
          <a:off x="0" y="0"/>
          <a:ext cx="0" cy="0"/>
          <a:chOff x="0" y="0"/>
          <a:chExt cx="0" cy="0"/>
        </a:xfrm>
      </p:grpSpPr>
      <p:sp>
        <p:nvSpPr>
          <p:cNvPr id="266" name="Google Shape;266;p30"/>
          <p:cNvSpPr txBox="1">
            <a:spLocks noGrp="1"/>
          </p:cNvSpPr>
          <p:nvPr>
            <p:ph type="subTitle" idx="1"/>
          </p:nvPr>
        </p:nvSpPr>
        <p:spPr>
          <a:xfrm>
            <a:off x="713175" y="2114900"/>
            <a:ext cx="3858900" cy="2354700"/>
          </a:xfrm>
          <a:prstGeom prst="rect">
            <a:avLst/>
          </a:prstGeom>
        </p:spPr>
        <p:txBody>
          <a:bodyPr spcFirstLastPara="1" wrap="square" lIns="91425" tIns="182875" rIns="91425" bIns="0" anchor="ctr" anchorCtr="0">
            <a:noAutofit/>
          </a:bodyPr>
          <a:lstStyle/>
          <a:p>
            <a:pPr marL="0" indent="0">
              <a:spcAft>
                <a:spcPts val="1600"/>
              </a:spcAft>
            </a:pPr>
            <a:r>
              <a:rPr lang="en-US" dirty="0"/>
              <a:t>Help health care systems properly manage and observe the ongoing COVID-19 Pandemic by providing organize statistics and information about the spreading of the virus</a:t>
            </a:r>
          </a:p>
        </p:txBody>
      </p:sp>
      <p:sp>
        <p:nvSpPr>
          <p:cNvPr id="267" name="Google Shape;267;p30"/>
          <p:cNvSpPr txBox="1">
            <a:spLocks noGrp="1"/>
          </p:cNvSpPr>
          <p:nvPr>
            <p:ph type="ctrTitle"/>
          </p:nvPr>
        </p:nvSpPr>
        <p:spPr>
          <a:xfrm>
            <a:off x="3066000" y="576853"/>
            <a:ext cx="3012000" cy="95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Our mission</a:t>
            </a:r>
            <a:endParaRPr dirty="0"/>
          </a:p>
        </p:txBody>
      </p:sp>
      <p:grpSp>
        <p:nvGrpSpPr>
          <p:cNvPr id="268" name="Google Shape;268;p30"/>
          <p:cNvGrpSpPr/>
          <p:nvPr/>
        </p:nvGrpSpPr>
        <p:grpSpPr>
          <a:xfrm>
            <a:off x="6186996" y="2508625"/>
            <a:ext cx="1916908" cy="1916908"/>
            <a:chOff x="6186996" y="2375625"/>
            <a:chExt cx="1916908" cy="1916908"/>
          </a:xfrm>
        </p:grpSpPr>
        <p:sp>
          <p:nvSpPr>
            <p:cNvPr id="269" name="Google Shape;269;p30"/>
            <p:cNvSpPr/>
            <p:nvPr/>
          </p:nvSpPr>
          <p:spPr>
            <a:xfrm>
              <a:off x="6549650" y="2738275"/>
              <a:ext cx="1191600" cy="119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 name="Google Shape;270;p30"/>
            <p:cNvCxnSpPr>
              <a:stCxn id="269" idx="0"/>
              <a:endCxn id="271" idx="4"/>
            </p:cNvCxnSpPr>
            <p:nvPr/>
          </p:nvCxnSpPr>
          <p:spPr>
            <a:xfrm rot="10800000">
              <a:off x="7145450" y="2530975"/>
              <a:ext cx="0" cy="207300"/>
            </a:xfrm>
            <a:prstGeom prst="straightConnector1">
              <a:avLst/>
            </a:prstGeom>
            <a:noFill/>
            <a:ln w="28575" cap="flat" cmpd="sng">
              <a:solidFill>
                <a:schemeClr val="dk1"/>
              </a:solidFill>
              <a:prstDash val="solid"/>
              <a:round/>
              <a:headEnd type="none" w="med" len="med"/>
              <a:tailEnd type="none" w="med" len="med"/>
            </a:ln>
          </p:spPr>
        </p:cxnSp>
        <p:sp>
          <p:nvSpPr>
            <p:cNvPr id="271" name="Google Shape;271;p30"/>
            <p:cNvSpPr/>
            <p:nvPr/>
          </p:nvSpPr>
          <p:spPr>
            <a:xfrm>
              <a:off x="7067750" y="2375625"/>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2" name="Google Shape;272;p30"/>
            <p:cNvCxnSpPr>
              <a:stCxn id="273" idx="0"/>
            </p:cNvCxnSpPr>
            <p:nvPr/>
          </p:nvCxnSpPr>
          <p:spPr>
            <a:xfrm rot="10800000">
              <a:off x="7145450" y="3929833"/>
              <a:ext cx="0" cy="207300"/>
            </a:xfrm>
            <a:prstGeom prst="straightConnector1">
              <a:avLst/>
            </a:prstGeom>
            <a:noFill/>
            <a:ln w="28575" cap="flat" cmpd="sng">
              <a:solidFill>
                <a:schemeClr val="dk1"/>
              </a:solidFill>
              <a:prstDash val="solid"/>
              <a:round/>
              <a:headEnd type="none" w="med" len="med"/>
              <a:tailEnd type="none" w="med" len="med"/>
            </a:ln>
          </p:spPr>
        </p:cxnSp>
        <p:sp>
          <p:nvSpPr>
            <p:cNvPr id="273" name="Google Shape;273;p30"/>
            <p:cNvSpPr/>
            <p:nvPr/>
          </p:nvSpPr>
          <p:spPr>
            <a:xfrm>
              <a:off x="7067750" y="4137133"/>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4" name="Google Shape;274;p30"/>
            <p:cNvCxnSpPr>
              <a:stCxn id="269" idx="2"/>
              <a:endCxn id="275" idx="4"/>
            </p:cNvCxnSpPr>
            <p:nvPr/>
          </p:nvCxnSpPr>
          <p:spPr>
            <a:xfrm rot="10800000">
              <a:off x="6342350" y="3334075"/>
              <a:ext cx="207300" cy="0"/>
            </a:xfrm>
            <a:prstGeom prst="straightConnector1">
              <a:avLst/>
            </a:prstGeom>
            <a:noFill/>
            <a:ln w="28575" cap="flat" cmpd="sng">
              <a:solidFill>
                <a:schemeClr val="dk1"/>
              </a:solidFill>
              <a:prstDash val="solid"/>
              <a:round/>
              <a:headEnd type="none" w="med" len="med"/>
              <a:tailEnd type="none" w="med" len="med"/>
            </a:ln>
          </p:spPr>
        </p:cxnSp>
        <p:sp>
          <p:nvSpPr>
            <p:cNvPr id="275" name="Google Shape;275;p30"/>
            <p:cNvSpPr/>
            <p:nvPr/>
          </p:nvSpPr>
          <p:spPr>
            <a:xfrm rot="-5400000">
              <a:off x="6186996"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6" name="Google Shape;276;p30"/>
            <p:cNvCxnSpPr>
              <a:stCxn id="277" idx="0"/>
              <a:endCxn id="269" idx="6"/>
            </p:cNvCxnSpPr>
            <p:nvPr/>
          </p:nvCxnSpPr>
          <p:spPr>
            <a:xfrm rot="10800000">
              <a:off x="7741204" y="3334079"/>
              <a:ext cx="207300" cy="0"/>
            </a:xfrm>
            <a:prstGeom prst="straightConnector1">
              <a:avLst/>
            </a:prstGeom>
            <a:noFill/>
            <a:ln w="28575" cap="flat" cmpd="sng">
              <a:solidFill>
                <a:schemeClr val="dk1"/>
              </a:solidFill>
              <a:prstDash val="solid"/>
              <a:round/>
              <a:headEnd type="none" w="med" len="med"/>
              <a:tailEnd type="none" w="med" len="med"/>
            </a:ln>
          </p:spPr>
        </p:cxnSp>
        <p:sp>
          <p:nvSpPr>
            <p:cNvPr id="277" name="Google Shape;277;p30"/>
            <p:cNvSpPr/>
            <p:nvPr/>
          </p:nvSpPr>
          <p:spPr>
            <a:xfrm rot="-5400000">
              <a:off x="7948504"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8" name="Google Shape;278;p30"/>
            <p:cNvCxnSpPr>
              <a:endCxn id="279" idx="4"/>
            </p:cNvCxnSpPr>
            <p:nvPr/>
          </p:nvCxnSpPr>
          <p:spPr>
            <a:xfrm rot="10800000">
              <a:off x="6577478" y="2766192"/>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79" name="Google Shape;279;p30"/>
            <p:cNvSpPr/>
            <p:nvPr/>
          </p:nvSpPr>
          <p:spPr>
            <a:xfrm rot="-2700000">
              <a:off x="6444938" y="2633652"/>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30"/>
            <p:cNvCxnSpPr>
              <a:stCxn id="281" idx="0"/>
            </p:cNvCxnSpPr>
            <p:nvPr/>
          </p:nvCxnSpPr>
          <p:spPr>
            <a:xfrm rot="10800000">
              <a:off x="7566553" y="3755266"/>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81" name="Google Shape;281;p30"/>
            <p:cNvSpPr/>
            <p:nvPr/>
          </p:nvSpPr>
          <p:spPr>
            <a:xfrm rot="-2700000">
              <a:off x="7690512" y="387922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2" name="Google Shape;282;p30"/>
            <p:cNvCxnSpPr>
              <a:endCxn id="283" idx="4"/>
            </p:cNvCxnSpPr>
            <p:nvPr/>
          </p:nvCxnSpPr>
          <p:spPr>
            <a:xfrm flipH="1">
              <a:off x="6577563" y="3755351"/>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83" name="Google Shape;283;p30"/>
            <p:cNvSpPr/>
            <p:nvPr/>
          </p:nvSpPr>
          <p:spPr>
            <a:xfrm rot="-8100000">
              <a:off x="6445023" y="3879310"/>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30"/>
            <p:cNvCxnSpPr>
              <a:stCxn id="285" idx="0"/>
            </p:cNvCxnSpPr>
            <p:nvPr/>
          </p:nvCxnSpPr>
          <p:spPr>
            <a:xfrm flipH="1">
              <a:off x="7566637" y="2766276"/>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85" name="Google Shape;285;p30"/>
            <p:cNvSpPr/>
            <p:nvPr/>
          </p:nvSpPr>
          <p:spPr>
            <a:xfrm rot="-8100000">
              <a:off x="7690597" y="263373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rot="-5400000">
              <a:off x="6794004" y="3256379"/>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rot="-5400000">
              <a:off x="7371252" y="3334077"/>
              <a:ext cx="77700" cy="77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rot="-5400000">
              <a:off x="7106602" y="2971452"/>
              <a:ext cx="77700" cy="7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30"/>
          <p:cNvGrpSpPr/>
          <p:nvPr/>
        </p:nvGrpSpPr>
        <p:grpSpPr>
          <a:xfrm>
            <a:off x="7942514" y="2247857"/>
            <a:ext cx="429112" cy="429112"/>
            <a:chOff x="7942514" y="2247857"/>
            <a:chExt cx="429112" cy="429112"/>
          </a:xfrm>
        </p:grpSpPr>
        <p:sp>
          <p:nvSpPr>
            <p:cNvPr id="290" name="Google Shape;290;p30"/>
            <p:cNvSpPr/>
            <p:nvPr/>
          </p:nvSpPr>
          <p:spPr>
            <a:xfrm rot="8100000">
              <a:off x="8023676" y="2329045"/>
              <a:ext cx="266764" cy="26676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30"/>
            <p:cNvCxnSpPr>
              <a:stCxn id="290" idx="0"/>
              <a:endCxn id="292" idx="4"/>
            </p:cNvCxnSpPr>
            <p:nvPr/>
          </p:nvCxnSpPr>
          <p:spPr>
            <a:xfrm>
              <a:off x="8251372" y="2556742"/>
              <a:ext cx="32700" cy="32700"/>
            </a:xfrm>
            <a:prstGeom prst="straightConnector1">
              <a:avLst/>
            </a:prstGeom>
            <a:noFill/>
            <a:ln w="19050" cap="flat" cmpd="sng">
              <a:solidFill>
                <a:schemeClr val="dk1"/>
              </a:solidFill>
              <a:prstDash val="solid"/>
              <a:round/>
              <a:headEnd type="none" w="med" len="med"/>
              <a:tailEnd type="none" w="med" len="med"/>
            </a:ln>
          </p:spPr>
        </p:cxnSp>
        <p:sp>
          <p:nvSpPr>
            <p:cNvPr id="292" name="Google Shape;292;p30"/>
            <p:cNvSpPr/>
            <p:nvPr/>
          </p:nvSpPr>
          <p:spPr>
            <a:xfrm rot="8100000">
              <a:off x="8279085" y="2584455"/>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3" name="Google Shape;293;p30"/>
            <p:cNvCxnSpPr>
              <a:stCxn id="294"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294" name="Google Shape;294;p30"/>
            <p:cNvSpPr/>
            <p:nvPr/>
          </p:nvSpPr>
          <p:spPr>
            <a:xfrm rot="8100000">
              <a:off x="8000239" y="2305608"/>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5" name="Google Shape;295;p30"/>
            <p:cNvCxnSpPr>
              <a:stCxn id="290" idx="2"/>
              <a:endCxn id="296" idx="4"/>
            </p:cNvCxnSpPr>
            <p:nvPr/>
          </p:nvCxnSpPr>
          <p:spPr>
            <a:xfrm rot="10800000" flipH="1">
              <a:off x="8251372" y="2335412"/>
              <a:ext cx="32700" cy="32700"/>
            </a:xfrm>
            <a:prstGeom prst="straightConnector1">
              <a:avLst/>
            </a:prstGeom>
            <a:noFill/>
            <a:ln w="19050" cap="flat" cmpd="sng">
              <a:solidFill>
                <a:schemeClr val="dk1"/>
              </a:solidFill>
              <a:prstDash val="solid"/>
              <a:round/>
              <a:headEnd type="none" w="med" len="med"/>
              <a:tailEnd type="none" w="med" len="med"/>
            </a:ln>
          </p:spPr>
        </p:cxnSp>
        <p:sp>
          <p:nvSpPr>
            <p:cNvPr id="296" name="Google Shape;296;p30"/>
            <p:cNvSpPr/>
            <p:nvPr/>
          </p:nvSpPr>
          <p:spPr>
            <a:xfrm rot="2700000">
              <a:off x="8279085" y="2305608"/>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7" name="Google Shape;297;p30"/>
            <p:cNvCxnSpPr>
              <a:stCxn id="298" idx="0"/>
              <a:endCxn id="290" idx="6"/>
            </p:cNvCxnSpPr>
            <p:nvPr/>
          </p:nvCxnSpPr>
          <p:spPr>
            <a:xfrm rot="10800000" flipH="1">
              <a:off x="8029933" y="2556849"/>
              <a:ext cx="32700" cy="32700"/>
            </a:xfrm>
            <a:prstGeom prst="straightConnector1">
              <a:avLst/>
            </a:prstGeom>
            <a:noFill/>
            <a:ln w="19050" cap="flat" cmpd="sng">
              <a:solidFill>
                <a:schemeClr val="dk1"/>
              </a:solidFill>
              <a:prstDash val="solid"/>
              <a:round/>
              <a:headEnd type="none" w="med" len="med"/>
              <a:tailEnd type="none" w="med" len="med"/>
            </a:ln>
          </p:spPr>
        </p:cxnSp>
        <p:sp>
          <p:nvSpPr>
            <p:cNvPr id="298" name="Google Shape;298;p30"/>
            <p:cNvSpPr/>
            <p:nvPr/>
          </p:nvSpPr>
          <p:spPr>
            <a:xfrm rot="2700000">
              <a:off x="8000239" y="2584455"/>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9" name="Google Shape;299;p30"/>
            <p:cNvCxnSpPr>
              <a:endCxn id="300" idx="4"/>
            </p:cNvCxnSpPr>
            <p:nvPr/>
          </p:nvCxnSpPr>
          <p:spPr>
            <a:xfrm>
              <a:off x="8290663" y="2462413"/>
              <a:ext cx="46200" cy="0"/>
            </a:xfrm>
            <a:prstGeom prst="straightConnector1">
              <a:avLst/>
            </a:prstGeom>
            <a:noFill/>
            <a:ln w="19050" cap="flat" cmpd="sng">
              <a:solidFill>
                <a:schemeClr val="dk1"/>
              </a:solidFill>
              <a:prstDash val="solid"/>
              <a:round/>
              <a:headEnd type="none" w="med" len="med"/>
              <a:tailEnd type="none" w="med" len="med"/>
            </a:ln>
          </p:spPr>
        </p:cxnSp>
        <p:sp>
          <p:nvSpPr>
            <p:cNvPr id="300" name="Google Shape;300;p30"/>
            <p:cNvSpPr/>
            <p:nvPr/>
          </p:nvSpPr>
          <p:spPr>
            <a:xfrm rot="5400000">
              <a:off x="8336863" y="2445031"/>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1" name="Google Shape;301;p30"/>
            <p:cNvCxnSpPr>
              <a:stCxn id="302" idx="0"/>
            </p:cNvCxnSpPr>
            <p:nvPr/>
          </p:nvCxnSpPr>
          <p:spPr>
            <a:xfrm>
              <a:off x="7977277" y="2462413"/>
              <a:ext cx="46200" cy="0"/>
            </a:xfrm>
            <a:prstGeom prst="straightConnector1">
              <a:avLst/>
            </a:prstGeom>
            <a:noFill/>
            <a:ln w="19050" cap="flat" cmpd="sng">
              <a:solidFill>
                <a:schemeClr val="dk1"/>
              </a:solidFill>
              <a:prstDash val="solid"/>
              <a:round/>
              <a:headEnd type="none" w="med" len="med"/>
              <a:tailEnd type="none" w="med" len="med"/>
            </a:ln>
          </p:spPr>
        </p:cxnSp>
        <p:sp>
          <p:nvSpPr>
            <p:cNvPr id="302" name="Google Shape;302;p30"/>
            <p:cNvSpPr/>
            <p:nvPr/>
          </p:nvSpPr>
          <p:spPr>
            <a:xfrm rot="5400000">
              <a:off x="7942514" y="2445031"/>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8139662" y="2247857"/>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8139662" y="2642206"/>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rot="2700000">
              <a:off x="8182996" y="2401697"/>
              <a:ext cx="34789" cy="3478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8" name="Google Shape;308;p30"/>
            <p:cNvCxnSpPr>
              <a:stCxn id="303" idx="4"/>
              <a:endCxn id="290" idx="3"/>
            </p:cNvCxnSpPr>
            <p:nvPr/>
          </p:nvCxnSpPr>
          <p:spPr>
            <a:xfrm>
              <a:off x="8157043" y="2282620"/>
              <a:ext cx="0" cy="46500"/>
            </a:xfrm>
            <a:prstGeom prst="straightConnector1">
              <a:avLst/>
            </a:prstGeom>
            <a:noFill/>
            <a:ln w="19050" cap="flat" cmpd="sng">
              <a:solidFill>
                <a:schemeClr val="dk1"/>
              </a:solidFill>
              <a:prstDash val="solid"/>
              <a:round/>
              <a:headEnd type="none" w="med" len="med"/>
              <a:tailEnd type="none" w="med" len="med"/>
            </a:ln>
          </p:spPr>
        </p:cxnSp>
        <p:cxnSp>
          <p:nvCxnSpPr>
            <p:cNvPr id="309" name="Google Shape;309;p30"/>
            <p:cNvCxnSpPr>
              <a:stCxn id="304" idx="0"/>
              <a:endCxn id="290" idx="7"/>
            </p:cNvCxnSpPr>
            <p:nvPr/>
          </p:nvCxnSpPr>
          <p:spPr>
            <a:xfrm rot="10800000">
              <a:off x="8157043" y="2595706"/>
              <a:ext cx="0" cy="465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13"/>
        <p:cNvGrpSpPr/>
        <p:nvPr/>
      </p:nvGrpSpPr>
      <p:grpSpPr>
        <a:xfrm>
          <a:off x="0" y="0"/>
          <a:ext cx="0" cy="0"/>
          <a:chOff x="0" y="0"/>
          <a:chExt cx="0" cy="0"/>
        </a:xfrm>
      </p:grpSpPr>
      <p:sp>
        <p:nvSpPr>
          <p:cNvPr id="314" name="Google Shape;314;p31"/>
          <p:cNvSpPr/>
          <p:nvPr/>
        </p:nvSpPr>
        <p:spPr>
          <a:xfrm>
            <a:off x="5064925" y="1031350"/>
            <a:ext cx="3012300" cy="54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1"/>
          <p:cNvSpPr/>
          <p:nvPr/>
        </p:nvSpPr>
        <p:spPr>
          <a:xfrm>
            <a:off x="1066800" y="3121500"/>
            <a:ext cx="3012300" cy="54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5064925" y="3121500"/>
            <a:ext cx="3012300" cy="54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1066800" y="1031350"/>
            <a:ext cx="3012300" cy="54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31"/>
          <p:cNvSpPr txBox="1">
            <a:spLocks noGrp="1"/>
          </p:cNvSpPr>
          <p:nvPr>
            <p:ph type="subTitle" idx="1"/>
          </p:nvPr>
        </p:nvSpPr>
        <p:spPr>
          <a:xfrm flipH="1">
            <a:off x="1317300" y="1656521"/>
            <a:ext cx="2511300" cy="5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Allow State Health Dept to monitor the latest pandemic status</a:t>
            </a:r>
            <a:endParaRPr dirty="0"/>
          </a:p>
        </p:txBody>
      </p:sp>
      <p:sp>
        <p:nvSpPr>
          <p:cNvPr id="319" name="Google Shape;319;p31"/>
          <p:cNvSpPr txBox="1">
            <a:spLocks noGrp="1"/>
          </p:cNvSpPr>
          <p:nvPr>
            <p:ph type="subTitle" idx="2"/>
          </p:nvPr>
        </p:nvSpPr>
        <p:spPr>
          <a:xfrm flipH="1">
            <a:off x="1317300" y="3745149"/>
            <a:ext cx="2511300" cy="5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Warning individuals to avoid visiting high risk places</a:t>
            </a:r>
            <a:endParaRPr dirty="0"/>
          </a:p>
        </p:txBody>
      </p:sp>
      <p:sp>
        <p:nvSpPr>
          <p:cNvPr id="320" name="Google Shape;320;p31"/>
          <p:cNvSpPr txBox="1">
            <a:spLocks noGrp="1"/>
          </p:cNvSpPr>
          <p:nvPr>
            <p:ph type="subTitle" idx="3"/>
          </p:nvPr>
        </p:nvSpPr>
        <p:spPr>
          <a:xfrm flipH="1">
            <a:off x="5315425" y="1656521"/>
            <a:ext cx="2511300" cy="5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Help Hospital to monitor the medical supplies inventory </a:t>
            </a:r>
            <a:endParaRPr dirty="0"/>
          </a:p>
        </p:txBody>
      </p:sp>
      <p:sp>
        <p:nvSpPr>
          <p:cNvPr id="321" name="Google Shape;321;p31"/>
          <p:cNvSpPr txBox="1">
            <a:spLocks noGrp="1"/>
          </p:cNvSpPr>
          <p:nvPr>
            <p:ph type="subTitle" idx="4"/>
          </p:nvPr>
        </p:nvSpPr>
        <p:spPr>
          <a:xfrm flipH="1">
            <a:off x="5315425" y="3745149"/>
            <a:ext cx="2511300" cy="588000"/>
          </a:xfrm>
          <a:prstGeom prst="rect">
            <a:avLst/>
          </a:prstGeom>
        </p:spPr>
        <p:txBody>
          <a:bodyPr spcFirstLastPara="1" wrap="square" lIns="91425" tIns="91425" rIns="91425" bIns="91425" anchor="t" anchorCtr="0">
            <a:noAutofit/>
          </a:bodyPr>
          <a:lstStyle/>
          <a:p>
            <a:pPr marL="0" indent="0"/>
            <a:r>
              <a:rPr lang="en-US" dirty="0"/>
              <a:t>F</a:t>
            </a:r>
            <a:r>
              <a:rPr lang="en" dirty="0" err="1"/>
              <a:t>ollow</a:t>
            </a:r>
            <a:r>
              <a:rPr lang="en" dirty="0"/>
              <a:t> up on each case to find best treatment to fight COVID-19</a:t>
            </a:r>
            <a:endParaRPr lang="en-US" dirty="0"/>
          </a:p>
        </p:txBody>
      </p:sp>
      <p:sp>
        <p:nvSpPr>
          <p:cNvPr id="322" name="Google Shape;322;p31"/>
          <p:cNvSpPr txBox="1">
            <a:spLocks noGrp="1"/>
          </p:cNvSpPr>
          <p:nvPr>
            <p:ph type="subTitle" idx="5"/>
          </p:nvPr>
        </p:nvSpPr>
        <p:spPr>
          <a:xfrm flipH="1">
            <a:off x="1240650" y="1087475"/>
            <a:ext cx="2664600" cy="435300"/>
          </a:xfrm>
          <a:prstGeom prst="rect">
            <a:avLst/>
          </a:prstGeom>
        </p:spPr>
        <p:txBody>
          <a:bodyPr spcFirstLastPara="1" wrap="square" lIns="91425" tIns="91425" rIns="91425" bIns="91425" anchor="ctr" anchorCtr="0">
            <a:noAutofit/>
          </a:bodyPr>
          <a:lstStyle/>
          <a:p>
            <a:pPr marL="0" indent="0"/>
            <a:r>
              <a:rPr lang="en" dirty="0"/>
              <a:t> </a:t>
            </a:r>
            <a:r>
              <a:rPr lang="en-US" dirty="0"/>
              <a:t>Pandemic</a:t>
            </a:r>
            <a:r>
              <a:rPr lang="en" dirty="0"/>
              <a:t> Analysis</a:t>
            </a:r>
            <a:endParaRPr dirty="0"/>
          </a:p>
        </p:txBody>
      </p:sp>
      <p:sp>
        <p:nvSpPr>
          <p:cNvPr id="323" name="Google Shape;323;p31"/>
          <p:cNvSpPr txBox="1">
            <a:spLocks noGrp="1"/>
          </p:cNvSpPr>
          <p:nvPr>
            <p:ph type="subTitle" idx="6"/>
          </p:nvPr>
        </p:nvSpPr>
        <p:spPr>
          <a:xfrm flipH="1">
            <a:off x="1240650" y="3176100"/>
            <a:ext cx="2664600" cy="43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Hotspot warning</a:t>
            </a:r>
            <a:endParaRPr sz="2400" dirty="0"/>
          </a:p>
        </p:txBody>
      </p:sp>
      <p:sp>
        <p:nvSpPr>
          <p:cNvPr id="324" name="Google Shape;324;p31"/>
          <p:cNvSpPr txBox="1">
            <a:spLocks noGrp="1"/>
          </p:cNvSpPr>
          <p:nvPr>
            <p:ph type="subTitle" idx="7"/>
          </p:nvPr>
        </p:nvSpPr>
        <p:spPr>
          <a:xfrm flipH="1">
            <a:off x="5238775" y="1087475"/>
            <a:ext cx="2664600" cy="43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Inventory control</a:t>
            </a:r>
            <a:endParaRPr dirty="0"/>
          </a:p>
        </p:txBody>
      </p:sp>
      <p:sp>
        <p:nvSpPr>
          <p:cNvPr id="325" name="Google Shape;325;p31"/>
          <p:cNvSpPr txBox="1">
            <a:spLocks noGrp="1"/>
          </p:cNvSpPr>
          <p:nvPr>
            <p:ph type="subTitle" idx="8"/>
          </p:nvPr>
        </p:nvSpPr>
        <p:spPr>
          <a:xfrm flipH="1">
            <a:off x="5238775" y="3176101"/>
            <a:ext cx="2664600" cy="43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Case check</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2C85422-3C14-4961-A752-AED161F41EC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7686" y="867733"/>
            <a:ext cx="8585441" cy="38500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68FEF88-3E68-4045-B036-3AE54021B6DD}"/>
              </a:ext>
            </a:extLst>
          </p:cNvPr>
          <p:cNvSpPr txBox="1"/>
          <p:nvPr/>
        </p:nvSpPr>
        <p:spPr>
          <a:xfrm>
            <a:off x="2546328" y="1684090"/>
            <a:ext cx="687689" cy="307777"/>
          </a:xfrm>
          <a:prstGeom prst="rect">
            <a:avLst/>
          </a:prstGeom>
          <a:noFill/>
        </p:spPr>
        <p:txBody>
          <a:bodyPr wrap="none" rtlCol="0">
            <a:spAutoFit/>
          </a:bodyPr>
          <a:lstStyle/>
          <a:p>
            <a:pPr marL="0" marR="45720" lvl="0" indent="0" algn="ctr" defTabSz="914400" rtl="0" eaLnBrk="1" fontAlgn="auto" latinLnBrk="0" hangingPunct="1">
              <a:lnSpc>
                <a:spcPct val="100000"/>
              </a:lnSpc>
              <a:spcBef>
                <a:spcPts val="0"/>
              </a:spcBef>
              <a:spcAft>
                <a:spcPts val="1600"/>
              </a:spcAft>
              <a:buClr>
                <a:srgbClr val="20124D"/>
              </a:buClr>
              <a:buSzPts val="1400"/>
              <a:buFont typeface="Abel"/>
              <a:buNone/>
              <a:tabLst/>
              <a:defRPr/>
            </a:pPr>
            <a:r>
              <a:rPr lang="en-US" dirty="0">
                <a:solidFill>
                  <a:srgbClr val="20124D"/>
                </a:solidFill>
                <a:latin typeface="Abel"/>
                <a:sym typeface="Abel"/>
              </a:rPr>
              <a:t>Feeds </a:t>
            </a:r>
            <a:endParaRPr kumimoji="0" lang="en-US" sz="1400" b="0" i="0" u="none" strike="noStrike" kern="0" cap="none" spc="0" normalizeH="0" baseline="0" noProof="0" dirty="0">
              <a:ln>
                <a:noFill/>
              </a:ln>
              <a:solidFill>
                <a:srgbClr val="20124D"/>
              </a:solidFill>
              <a:effectLst/>
              <a:uLnTx/>
              <a:uFillTx/>
              <a:latin typeface="Abel"/>
              <a:sym typeface="Abel"/>
            </a:endParaRPr>
          </a:p>
        </p:txBody>
      </p:sp>
      <p:sp>
        <p:nvSpPr>
          <p:cNvPr id="6" name="TextBox 5">
            <a:extLst>
              <a:ext uri="{FF2B5EF4-FFF2-40B4-BE49-F238E27FC236}">
                <a16:creationId xmlns:a16="http://schemas.microsoft.com/office/drawing/2014/main" id="{316C1D67-69B6-4E2F-8762-07E5B9690548}"/>
              </a:ext>
            </a:extLst>
          </p:cNvPr>
          <p:cNvSpPr txBox="1"/>
          <p:nvPr/>
        </p:nvSpPr>
        <p:spPr>
          <a:xfrm>
            <a:off x="2268207" y="2910792"/>
            <a:ext cx="621966" cy="307777"/>
          </a:xfrm>
          <a:prstGeom prst="rect">
            <a:avLst/>
          </a:prstGeom>
          <a:noFill/>
        </p:spPr>
        <p:txBody>
          <a:bodyPr wrap="none" rtlCol="0">
            <a:spAutoFit/>
          </a:bodyPr>
          <a:lstStyle/>
          <a:p>
            <a:pPr marL="0" marR="45720" lvl="0" indent="0" algn="ctr" defTabSz="914400" rtl="0" eaLnBrk="1" fontAlgn="auto" latinLnBrk="0" hangingPunct="1">
              <a:lnSpc>
                <a:spcPct val="100000"/>
              </a:lnSpc>
              <a:spcBef>
                <a:spcPts val="0"/>
              </a:spcBef>
              <a:spcAft>
                <a:spcPts val="1600"/>
              </a:spcAft>
              <a:buClr>
                <a:srgbClr val="20124D"/>
              </a:buClr>
              <a:buSzPts val="1400"/>
              <a:buFont typeface="Abel"/>
              <a:buNone/>
              <a:tabLst/>
              <a:defRPr/>
            </a:pPr>
            <a:r>
              <a:rPr lang="en-US" dirty="0">
                <a:solidFill>
                  <a:srgbClr val="20124D"/>
                </a:solidFill>
                <a:latin typeface="Abel"/>
                <a:sym typeface="Abel"/>
              </a:rPr>
              <a:t>Warn </a:t>
            </a:r>
            <a:endParaRPr kumimoji="0" lang="en-US" sz="1400" b="0" i="0" u="none" strike="noStrike" kern="0" cap="none" spc="0" normalizeH="0" baseline="0" noProof="0" dirty="0">
              <a:ln>
                <a:noFill/>
              </a:ln>
              <a:solidFill>
                <a:srgbClr val="20124D"/>
              </a:solidFill>
              <a:effectLst/>
              <a:uLnTx/>
              <a:uFillTx/>
              <a:latin typeface="Abel"/>
              <a:sym typeface="Abel"/>
            </a:endParaRPr>
          </a:p>
        </p:txBody>
      </p:sp>
      <p:sp>
        <p:nvSpPr>
          <p:cNvPr id="19" name="Google Shape;317;p31">
            <a:extLst>
              <a:ext uri="{FF2B5EF4-FFF2-40B4-BE49-F238E27FC236}">
                <a16:creationId xmlns:a16="http://schemas.microsoft.com/office/drawing/2014/main" id="{3BFC9FA8-3D7D-481E-AD38-086C94847164}"/>
              </a:ext>
            </a:extLst>
          </p:cNvPr>
          <p:cNvSpPr/>
          <p:nvPr/>
        </p:nvSpPr>
        <p:spPr>
          <a:xfrm>
            <a:off x="724087" y="260722"/>
            <a:ext cx="3012300" cy="54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322;p31">
            <a:extLst>
              <a:ext uri="{FF2B5EF4-FFF2-40B4-BE49-F238E27FC236}">
                <a16:creationId xmlns:a16="http://schemas.microsoft.com/office/drawing/2014/main" id="{5E29DB06-3751-461E-8594-E1E62243729E}"/>
              </a:ext>
            </a:extLst>
          </p:cNvPr>
          <p:cNvSpPr txBox="1">
            <a:spLocks/>
          </p:cNvSpPr>
          <p:nvPr/>
        </p:nvSpPr>
        <p:spPr>
          <a:xfrm flipH="1">
            <a:off x="694271" y="331726"/>
            <a:ext cx="2757347" cy="37976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latin typeface="Staatliches" panose="02010600030101010101" charset="0"/>
              </a:rPr>
              <a:t>State dept of heath </a:t>
            </a:r>
            <a:r>
              <a:rPr lang="en-US" sz="2000" dirty="0">
                <a:effectLst/>
                <a:latin typeface="Staatliches" panose="02010600030101010101" charset="0"/>
              </a:rPr>
              <a:t>View</a:t>
            </a:r>
            <a:endParaRPr lang="en-US" sz="2000" dirty="0">
              <a:latin typeface="Staatliches" panose="02010600030101010101" charset="0"/>
            </a:endParaRPr>
          </a:p>
        </p:txBody>
      </p:sp>
      <p:grpSp>
        <p:nvGrpSpPr>
          <p:cNvPr id="14" name="Google Shape;1779;p58">
            <a:extLst>
              <a:ext uri="{FF2B5EF4-FFF2-40B4-BE49-F238E27FC236}">
                <a16:creationId xmlns:a16="http://schemas.microsoft.com/office/drawing/2014/main" id="{CB2DDBAD-8430-4915-83D7-9CC34DC3367B}"/>
              </a:ext>
            </a:extLst>
          </p:cNvPr>
          <p:cNvGrpSpPr/>
          <p:nvPr/>
        </p:nvGrpSpPr>
        <p:grpSpPr>
          <a:xfrm>
            <a:off x="248228" y="310218"/>
            <a:ext cx="296884" cy="336366"/>
            <a:chOff x="1159608" y="1866710"/>
            <a:chExt cx="296884" cy="336366"/>
          </a:xfrm>
        </p:grpSpPr>
        <p:sp>
          <p:nvSpPr>
            <p:cNvPr id="15" name="Google Shape;1780;p58">
              <a:extLst>
                <a:ext uri="{FF2B5EF4-FFF2-40B4-BE49-F238E27FC236}">
                  <a16:creationId xmlns:a16="http://schemas.microsoft.com/office/drawing/2014/main" id="{B1AE6872-308B-45D9-A773-B775D7DA0EF9}"/>
                </a:ext>
              </a:extLst>
            </p:cNvPr>
            <p:cNvSpPr/>
            <p:nvPr/>
          </p:nvSpPr>
          <p:spPr>
            <a:xfrm>
              <a:off x="1278056" y="1980415"/>
              <a:ext cx="59133" cy="59025"/>
            </a:xfrm>
            <a:custGeom>
              <a:avLst/>
              <a:gdLst/>
              <a:ahLst/>
              <a:cxnLst/>
              <a:rect l="l" t="t" r="r" b="b"/>
              <a:pathLst>
                <a:path w="1646" h="1643" extrusionOk="0">
                  <a:moveTo>
                    <a:pt x="823" y="273"/>
                  </a:moveTo>
                  <a:cubicBezTo>
                    <a:pt x="1126" y="273"/>
                    <a:pt x="1374" y="521"/>
                    <a:pt x="1374" y="819"/>
                  </a:cubicBezTo>
                  <a:cubicBezTo>
                    <a:pt x="1374" y="1122"/>
                    <a:pt x="1126" y="1370"/>
                    <a:pt x="823" y="1370"/>
                  </a:cubicBezTo>
                  <a:cubicBezTo>
                    <a:pt x="520" y="1370"/>
                    <a:pt x="276" y="1122"/>
                    <a:pt x="276" y="819"/>
                  </a:cubicBezTo>
                  <a:cubicBezTo>
                    <a:pt x="276" y="521"/>
                    <a:pt x="520" y="273"/>
                    <a:pt x="823" y="273"/>
                  </a:cubicBezTo>
                  <a:close/>
                  <a:moveTo>
                    <a:pt x="823" y="0"/>
                  </a:moveTo>
                  <a:cubicBezTo>
                    <a:pt x="371" y="0"/>
                    <a:pt x="1" y="367"/>
                    <a:pt x="1" y="819"/>
                  </a:cubicBezTo>
                  <a:cubicBezTo>
                    <a:pt x="1" y="1275"/>
                    <a:pt x="371" y="1642"/>
                    <a:pt x="823" y="1642"/>
                  </a:cubicBezTo>
                  <a:cubicBezTo>
                    <a:pt x="1278" y="1642"/>
                    <a:pt x="1645" y="1275"/>
                    <a:pt x="1645" y="819"/>
                  </a:cubicBezTo>
                  <a:cubicBezTo>
                    <a:pt x="1645" y="367"/>
                    <a:pt x="1278" y="0"/>
                    <a:pt x="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81;p58">
              <a:extLst>
                <a:ext uri="{FF2B5EF4-FFF2-40B4-BE49-F238E27FC236}">
                  <a16:creationId xmlns:a16="http://schemas.microsoft.com/office/drawing/2014/main" id="{EEFD8E50-54FD-4150-9AF3-0C478989204D}"/>
                </a:ext>
              </a:extLst>
            </p:cNvPr>
            <p:cNvSpPr/>
            <p:nvPr/>
          </p:nvSpPr>
          <p:spPr>
            <a:xfrm>
              <a:off x="1219066" y="1917904"/>
              <a:ext cx="177110" cy="183936"/>
            </a:xfrm>
            <a:custGeom>
              <a:avLst/>
              <a:gdLst/>
              <a:ahLst/>
              <a:cxnLst/>
              <a:rect l="l" t="t" r="r" b="b"/>
              <a:pathLst>
                <a:path w="4930" h="5120" extrusionOk="0">
                  <a:moveTo>
                    <a:pt x="2658" y="269"/>
                  </a:moveTo>
                  <a:cubicBezTo>
                    <a:pt x="2744" y="269"/>
                    <a:pt x="2812" y="340"/>
                    <a:pt x="2812" y="428"/>
                  </a:cubicBezTo>
                  <a:cubicBezTo>
                    <a:pt x="2812" y="452"/>
                    <a:pt x="2808" y="476"/>
                    <a:pt x="2798" y="499"/>
                  </a:cubicBezTo>
                  <a:lnTo>
                    <a:pt x="2625" y="850"/>
                  </a:lnTo>
                  <a:cubicBezTo>
                    <a:pt x="2617" y="867"/>
                    <a:pt x="2611" y="887"/>
                    <a:pt x="2611" y="911"/>
                  </a:cubicBezTo>
                  <a:lnTo>
                    <a:pt x="2611" y="1353"/>
                  </a:lnTo>
                  <a:cubicBezTo>
                    <a:pt x="2611" y="1417"/>
                    <a:pt x="2655" y="1472"/>
                    <a:pt x="2716" y="1489"/>
                  </a:cubicBezTo>
                  <a:cubicBezTo>
                    <a:pt x="2927" y="1536"/>
                    <a:pt x="3118" y="1649"/>
                    <a:pt x="3264" y="1812"/>
                  </a:cubicBezTo>
                  <a:cubicBezTo>
                    <a:pt x="3290" y="1841"/>
                    <a:pt x="3326" y="1856"/>
                    <a:pt x="3362" y="1856"/>
                  </a:cubicBezTo>
                  <a:cubicBezTo>
                    <a:pt x="3385" y="1856"/>
                    <a:pt x="3409" y="1849"/>
                    <a:pt x="3430" y="1836"/>
                  </a:cubicBezTo>
                  <a:lnTo>
                    <a:pt x="3804" y="1615"/>
                  </a:lnTo>
                  <a:cubicBezTo>
                    <a:pt x="3821" y="1605"/>
                    <a:pt x="3838" y="1591"/>
                    <a:pt x="3849" y="1571"/>
                  </a:cubicBezTo>
                  <a:lnTo>
                    <a:pt x="4059" y="1244"/>
                  </a:lnTo>
                  <a:cubicBezTo>
                    <a:pt x="4073" y="1224"/>
                    <a:pt x="4090" y="1207"/>
                    <a:pt x="4110" y="1197"/>
                  </a:cubicBezTo>
                  <a:cubicBezTo>
                    <a:pt x="4134" y="1181"/>
                    <a:pt x="4160" y="1174"/>
                    <a:pt x="4186" y="1174"/>
                  </a:cubicBezTo>
                  <a:cubicBezTo>
                    <a:pt x="4200" y="1174"/>
                    <a:pt x="4214" y="1176"/>
                    <a:pt x="4229" y="1180"/>
                  </a:cubicBezTo>
                  <a:cubicBezTo>
                    <a:pt x="4269" y="1190"/>
                    <a:pt x="4300" y="1217"/>
                    <a:pt x="4321" y="1254"/>
                  </a:cubicBezTo>
                  <a:lnTo>
                    <a:pt x="4501" y="1574"/>
                  </a:lnTo>
                  <a:cubicBezTo>
                    <a:pt x="4545" y="1649"/>
                    <a:pt x="4522" y="1748"/>
                    <a:pt x="4447" y="1792"/>
                  </a:cubicBezTo>
                  <a:cubicBezTo>
                    <a:pt x="4426" y="1801"/>
                    <a:pt x="4402" y="1812"/>
                    <a:pt x="4379" y="1812"/>
                  </a:cubicBezTo>
                  <a:lnTo>
                    <a:pt x="3998" y="1836"/>
                  </a:lnTo>
                  <a:cubicBezTo>
                    <a:pt x="3977" y="1836"/>
                    <a:pt x="3957" y="1842"/>
                    <a:pt x="3937" y="1853"/>
                  </a:cubicBezTo>
                  <a:lnTo>
                    <a:pt x="3563" y="2074"/>
                  </a:lnTo>
                  <a:cubicBezTo>
                    <a:pt x="3508" y="2107"/>
                    <a:pt x="3485" y="2172"/>
                    <a:pt x="3502" y="2233"/>
                  </a:cubicBezTo>
                  <a:cubicBezTo>
                    <a:pt x="3535" y="2339"/>
                    <a:pt x="3549" y="2448"/>
                    <a:pt x="3549" y="2559"/>
                  </a:cubicBezTo>
                  <a:cubicBezTo>
                    <a:pt x="3549" y="2669"/>
                    <a:pt x="3535" y="2780"/>
                    <a:pt x="3502" y="2882"/>
                  </a:cubicBezTo>
                  <a:cubicBezTo>
                    <a:pt x="3485" y="2944"/>
                    <a:pt x="3508" y="3012"/>
                    <a:pt x="3563" y="3042"/>
                  </a:cubicBezTo>
                  <a:lnTo>
                    <a:pt x="3937" y="3263"/>
                  </a:lnTo>
                  <a:cubicBezTo>
                    <a:pt x="3957" y="3277"/>
                    <a:pt x="3977" y="3281"/>
                    <a:pt x="3998" y="3284"/>
                  </a:cubicBezTo>
                  <a:lnTo>
                    <a:pt x="4379" y="3307"/>
                  </a:lnTo>
                  <a:cubicBezTo>
                    <a:pt x="4402" y="3307"/>
                    <a:pt x="4426" y="3314"/>
                    <a:pt x="4447" y="3328"/>
                  </a:cubicBezTo>
                  <a:cubicBezTo>
                    <a:pt x="4481" y="3348"/>
                    <a:pt x="4508" y="3382"/>
                    <a:pt x="4518" y="3423"/>
                  </a:cubicBezTo>
                  <a:cubicBezTo>
                    <a:pt x="4528" y="3464"/>
                    <a:pt x="4525" y="3508"/>
                    <a:pt x="4501" y="3546"/>
                  </a:cubicBezTo>
                  <a:lnTo>
                    <a:pt x="4324" y="3865"/>
                  </a:lnTo>
                  <a:cubicBezTo>
                    <a:pt x="4295" y="3915"/>
                    <a:pt x="4242" y="3944"/>
                    <a:pt x="4188" y="3944"/>
                  </a:cubicBezTo>
                  <a:cubicBezTo>
                    <a:pt x="4161" y="3944"/>
                    <a:pt x="4135" y="3937"/>
                    <a:pt x="4110" y="3923"/>
                  </a:cubicBezTo>
                  <a:cubicBezTo>
                    <a:pt x="4090" y="3909"/>
                    <a:pt x="4073" y="3892"/>
                    <a:pt x="4059" y="3872"/>
                  </a:cubicBezTo>
                  <a:lnTo>
                    <a:pt x="3849" y="3546"/>
                  </a:lnTo>
                  <a:cubicBezTo>
                    <a:pt x="3838" y="3529"/>
                    <a:pt x="3821" y="3515"/>
                    <a:pt x="3804" y="3505"/>
                  </a:cubicBezTo>
                  <a:lnTo>
                    <a:pt x="3430" y="3281"/>
                  </a:lnTo>
                  <a:cubicBezTo>
                    <a:pt x="3410" y="3269"/>
                    <a:pt x="3387" y="3263"/>
                    <a:pt x="3364" y="3263"/>
                  </a:cubicBezTo>
                  <a:cubicBezTo>
                    <a:pt x="3328" y="3263"/>
                    <a:pt x="3291" y="3278"/>
                    <a:pt x="3264" y="3307"/>
                  </a:cubicBezTo>
                  <a:cubicBezTo>
                    <a:pt x="3118" y="3471"/>
                    <a:pt x="2927" y="3583"/>
                    <a:pt x="2716" y="3630"/>
                  </a:cubicBezTo>
                  <a:cubicBezTo>
                    <a:pt x="2655" y="3644"/>
                    <a:pt x="2611" y="3701"/>
                    <a:pt x="2611" y="3767"/>
                  </a:cubicBezTo>
                  <a:lnTo>
                    <a:pt x="2611" y="4208"/>
                  </a:lnTo>
                  <a:cubicBezTo>
                    <a:pt x="2611" y="4228"/>
                    <a:pt x="2617" y="4252"/>
                    <a:pt x="2625" y="4269"/>
                  </a:cubicBezTo>
                  <a:lnTo>
                    <a:pt x="2798" y="4619"/>
                  </a:lnTo>
                  <a:cubicBezTo>
                    <a:pt x="2808" y="4644"/>
                    <a:pt x="2812" y="4667"/>
                    <a:pt x="2812" y="4691"/>
                  </a:cubicBezTo>
                  <a:cubicBezTo>
                    <a:pt x="2812" y="4779"/>
                    <a:pt x="2744" y="4851"/>
                    <a:pt x="2658" y="4851"/>
                  </a:cubicBezTo>
                  <a:lnTo>
                    <a:pt x="2281" y="4851"/>
                  </a:lnTo>
                  <a:cubicBezTo>
                    <a:pt x="2281" y="4851"/>
                    <a:pt x="2121" y="4776"/>
                    <a:pt x="2121" y="4688"/>
                  </a:cubicBezTo>
                  <a:cubicBezTo>
                    <a:pt x="2121" y="4664"/>
                    <a:pt x="2128" y="4640"/>
                    <a:pt x="2139" y="4616"/>
                  </a:cubicBezTo>
                  <a:lnTo>
                    <a:pt x="2316" y="4269"/>
                  </a:lnTo>
                  <a:cubicBezTo>
                    <a:pt x="2322" y="4249"/>
                    <a:pt x="2329" y="4228"/>
                    <a:pt x="2319" y="4205"/>
                  </a:cubicBezTo>
                  <a:lnTo>
                    <a:pt x="2319" y="3763"/>
                  </a:lnTo>
                  <a:cubicBezTo>
                    <a:pt x="2329" y="3701"/>
                    <a:pt x="2285" y="3644"/>
                    <a:pt x="2220" y="3630"/>
                  </a:cubicBezTo>
                  <a:cubicBezTo>
                    <a:pt x="2006" y="3583"/>
                    <a:pt x="1812" y="3471"/>
                    <a:pt x="1663" y="3307"/>
                  </a:cubicBezTo>
                  <a:cubicBezTo>
                    <a:pt x="1635" y="3277"/>
                    <a:pt x="1598" y="3263"/>
                    <a:pt x="1561" y="3263"/>
                  </a:cubicBezTo>
                  <a:cubicBezTo>
                    <a:pt x="1537" y="3263"/>
                    <a:pt x="1513" y="3270"/>
                    <a:pt x="1492" y="3281"/>
                  </a:cubicBezTo>
                  <a:lnTo>
                    <a:pt x="1108" y="3502"/>
                  </a:lnTo>
                  <a:cubicBezTo>
                    <a:pt x="1092" y="3515"/>
                    <a:pt x="1075" y="3529"/>
                    <a:pt x="1064" y="3546"/>
                  </a:cubicBezTo>
                  <a:lnTo>
                    <a:pt x="850" y="3872"/>
                  </a:lnTo>
                  <a:cubicBezTo>
                    <a:pt x="837" y="3892"/>
                    <a:pt x="816" y="3909"/>
                    <a:pt x="796" y="3923"/>
                  </a:cubicBezTo>
                  <a:cubicBezTo>
                    <a:pt x="771" y="3936"/>
                    <a:pt x="745" y="3942"/>
                    <a:pt x="718" y="3942"/>
                  </a:cubicBezTo>
                  <a:cubicBezTo>
                    <a:pt x="663" y="3942"/>
                    <a:pt x="608" y="3914"/>
                    <a:pt x="578" y="3861"/>
                  </a:cubicBezTo>
                  <a:lnTo>
                    <a:pt x="394" y="3546"/>
                  </a:lnTo>
                  <a:cubicBezTo>
                    <a:pt x="350" y="3467"/>
                    <a:pt x="378" y="3372"/>
                    <a:pt x="452" y="3328"/>
                  </a:cubicBezTo>
                  <a:cubicBezTo>
                    <a:pt x="473" y="3314"/>
                    <a:pt x="496" y="3307"/>
                    <a:pt x="524" y="3307"/>
                  </a:cubicBezTo>
                  <a:lnTo>
                    <a:pt x="912" y="3284"/>
                  </a:lnTo>
                  <a:cubicBezTo>
                    <a:pt x="932" y="3284"/>
                    <a:pt x="952" y="3277"/>
                    <a:pt x="973" y="3267"/>
                  </a:cubicBezTo>
                  <a:lnTo>
                    <a:pt x="1353" y="3046"/>
                  </a:lnTo>
                  <a:cubicBezTo>
                    <a:pt x="1411" y="3012"/>
                    <a:pt x="1435" y="2947"/>
                    <a:pt x="1418" y="2886"/>
                  </a:cubicBezTo>
                  <a:cubicBezTo>
                    <a:pt x="1384" y="2780"/>
                    <a:pt x="1370" y="2672"/>
                    <a:pt x="1370" y="2559"/>
                  </a:cubicBezTo>
                  <a:cubicBezTo>
                    <a:pt x="1370" y="2451"/>
                    <a:pt x="1384" y="2342"/>
                    <a:pt x="1418" y="2237"/>
                  </a:cubicBezTo>
                  <a:cubicBezTo>
                    <a:pt x="1435" y="2176"/>
                    <a:pt x="1411" y="2111"/>
                    <a:pt x="1353" y="2077"/>
                  </a:cubicBezTo>
                  <a:lnTo>
                    <a:pt x="973" y="1856"/>
                  </a:lnTo>
                  <a:cubicBezTo>
                    <a:pt x="952" y="1846"/>
                    <a:pt x="932" y="1839"/>
                    <a:pt x="912" y="1839"/>
                  </a:cubicBezTo>
                  <a:lnTo>
                    <a:pt x="524" y="1815"/>
                  </a:lnTo>
                  <a:cubicBezTo>
                    <a:pt x="496" y="1815"/>
                    <a:pt x="473" y="1809"/>
                    <a:pt x="452" y="1795"/>
                  </a:cubicBezTo>
                  <a:cubicBezTo>
                    <a:pt x="415" y="1775"/>
                    <a:pt x="391" y="1740"/>
                    <a:pt x="378" y="1699"/>
                  </a:cubicBezTo>
                  <a:cubicBezTo>
                    <a:pt x="368" y="1659"/>
                    <a:pt x="374" y="1615"/>
                    <a:pt x="394" y="1577"/>
                  </a:cubicBezTo>
                  <a:lnTo>
                    <a:pt x="578" y="1261"/>
                  </a:lnTo>
                  <a:cubicBezTo>
                    <a:pt x="598" y="1224"/>
                    <a:pt x="633" y="1197"/>
                    <a:pt x="673" y="1186"/>
                  </a:cubicBezTo>
                  <a:cubicBezTo>
                    <a:pt x="689" y="1183"/>
                    <a:pt x="704" y="1181"/>
                    <a:pt x="719" y="1181"/>
                  </a:cubicBezTo>
                  <a:cubicBezTo>
                    <a:pt x="746" y="1181"/>
                    <a:pt x="772" y="1187"/>
                    <a:pt x="796" y="1200"/>
                  </a:cubicBezTo>
                  <a:cubicBezTo>
                    <a:pt x="816" y="1213"/>
                    <a:pt x="837" y="1230"/>
                    <a:pt x="850" y="1251"/>
                  </a:cubicBezTo>
                  <a:lnTo>
                    <a:pt x="1064" y="1577"/>
                  </a:lnTo>
                  <a:cubicBezTo>
                    <a:pt x="1075" y="1594"/>
                    <a:pt x="1092" y="1608"/>
                    <a:pt x="1108" y="1621"/>
                  </a:cubicBezTo>
                  <a:lnTo>
                    <a:pt x="1492" y="1842"/>
                  </a:lnTo>
                  <a:cubicBezTo>
                    <a:pt x="1513" y="1854"/>
                    <a:pt x="1537" y="1860"/>
                    <a:pt x="1560" y="1860"/>
                  </a:cubicBezTo>
                  <a:cubicBezTo>
                    <a:pt x="1597" y="1860"/>
                    <a:pt x="1635" y="1845"/>
                    <a:pt x="1663" y="1815"/>
                  </a:cubicBezTo>
                  <a:cubicBezTo>
                    <a:pt x="1812" y="1652"/>
                    <a:pt x="2006" y="1540"/>
                    <a:pt x="2220" y="1492"/>
                  </a:cubicBezTo>
                  <a:cubicBezTo>
                    <a:pt x="2285" y="1478"/>
                    <a:pt x="2343" y="1360"/>
                    <a:pt x="2343" y="1360"/>
                  </a:cubicBezTo>
                  <a:lnTo>
                    <a:pt x="2343" y="911"/>
                  </a:lnTo>
                  <a:cubicBezTo>
                    <a:pt x="2343" y="887"/>
                    <a:pt x="2339" y="867"/>
                    <a:pt x="2329" y="850"/>
                  </a:cubicBezTo>
                  <a:lnTo>
                    <a:pt x="2159" y="499"/>
                  </a:lnTo>
                  <a:cubicBezTo>
                    <a:pt x="2148" y="476"/>
                    <a:pt x="2142" y="452"/>
                    <a:pt x="2142" y="428"/>
                  </a:cubicBezTo>
                  <a:cubicBezTo>
                    <a:pt x="2142" y="340"/>
                    <a:pt x="2214" y="269"/>
                    <a:pt x="2299" y="269"/>
                  </a:cubicBezTo>
                  <a:close/>
                  <a:moveTo>
                    <a:pt x="2281" y="0"/>
                  </a:moveTo>
                  <a:cubicBezTo>
                    <a:pt x="2010" y="0"/>
                    <a:pt x="1798" y="245"/>
                    <a:pt x="1853" y="520"/>
                  </a:cubicBezTo>
                  <a:cubicBezTo>
                    <a:pt x="1860" y="557"/>
                    <a:pt x="1873" y="595"/>
                    <a:pt x="1891" y="629"/>
                  </a:cubicBezTo>
                  <a:lnTo>
                    <a:pt x="2051" y="945"/>
                  </a:lnTo>
                  <a:lnTo>
                    <a:pt x="2051" y="1251"/>
                  </a:lnTo>
                  <a:cubicBezTo>
                    <a:pt x="1856" y="1312"/>
                    <a:pt x="1683" y="1414"/>
                    <a:pt x="1533" y="1550"/>
                  </a:cubicBezTo>
                  <a:lnTo>
                    <a:pt x="1265" y="1397"/>
                  </a:lnTo>
                  <a:lnTo>
                    <a:pt x="1067" y="1098"/>
                  </a:lnTo>
                  <a:cubicBezTo>
                    <a:pt x="1051" y="1070"/>
                    <a:pt x="1031" y="1047"/>
                    <a:pt x="1006" y="1023"/>
                  </a:cubicBezTo>
                  <a:cubicBezTo>
                    <a:pt x="920" y="945"/>
                    <a:pt x="813" y="904"/>
                    <a:pt x="705" y="904"/>
                  </a:cubicBezTo>
                  <a:cubicBezTo>
                    <a:pt x="638" y="904"/>
                    <a:pt x="570" y="920"/>
                    <a:pt x="507" y="952"/>
                  </a:cubicBezTo>
                  <a:cubicBezTo>
                    <a:pt x="429" y="989"/>
                    <a:pt x="368" y="1050"/>
                    <a:pt x="323" y="1125"/>
                  </a:cubicBezTo>
                  <a:lnTo>
                    <a:pt x="140" y="1438"/>
                  </a:lnTo>
                  <a:cubicBezTo>
                    <a:pt x="82" y="1540"/>
                    <a:pt x="65" y="1655"/>
                    <a:pt x="96" y="1768"/>
                  </a:cubicBezTo>
                  <a:cubicBezTo>
                    <a:pt x="137" y="1914"/>
                    <a:pt x="248" y="2029"/>
                    <a:pt x="402" y="2074"/>
                  </a:cubicBezTo>
                  <a:cubicBezTo>
                    <a:pt x="429" y="2080"/>
                    <a:pt x="460" y="2087"/>
                    <a:pt x="490" y="2087"/>
                  </a:cubicBezTo>
                  <a:lnTo>
                    <a:pt x="850" y="2107"/>
                  </a:lnTo>
                  <a:lnTo>
                    <a:pt x="1119" y="2261"/>
                  </a:lnTo>
                  <a:cubicBezTo>
                    <a:pt x="1095" y="2359"/>
                    <a:pt x="1085" y="2457"/>
                    <a:pt x="1085" y="2559"/>
                  </a:cubicBezTo>
                  <a:cubicBezTo>
                    <a:pt x="1085" y="2658"/>
                    <a:pt x="1095" y="2760"/>
                    <a:pt x="1119" y="2855"/>
                  </a:cubicBezTo>
                  <a:lnTo>
                    <a:pt x="850" y="3008"/>
                  </a:lnTo>
                  <a:lnTo>
                    <a:pt x="490" y="3032"/>
                  </a:lnTo>
                  <a:cubicBezTo>
                    <a:pt x="463" y="3032"/>
                    <a:pt x="432" y="3036"/>
                    <a:pt x="402" y="3046"/>
                  </a:cubicBezTo>
                  <a:cubicBezTo>
                    <a:pt x="116" y="3127"/>
                    <a:pt x="0" y="3444"/>
                    <a:pt x="140" y="3678"/>
                  </a:cubicBezTo>
                  <a:lnTo>
                    <a:pt x="327" y="3998"/>
                  </a:lnTo>
                  <a:cubicBezTo>
                    <a:pt x="406" y="4136"/>
                    <a:pt x="552" y="4214"/>
                    <a:pt x="703" y="4214"/>
                  </a:cubicBezTo>
                  <a:cubicBezTo>
                    <a:pt x="811" y="4214"/>
                    <a:pt x="921" y="4174"/>
                    <a:pt x="1010" y="4089"/>
                  </a:cubicBezTo>
                  <a:cubicBezTo>
                    <a:pt x="1031" y="4069"/>
                    <a:pt x="1051" y="4045"/>
                    <a:pt x="1067" y="4021"/>
                  </a:cubicBezTo>
                  <a:lnTo>
                    <a:pt x="1265" y="3722"/>
                  </a:lnTo>
                  <a:lnTo>
                    <a:pt x="1533" y="3569"/>
                  </a:lnTo>
                  <a:cubicBezTo>
                    <a:pt x="1683" y="3706"/>
                    <a:pt x="1856" y="3808"/>
                    <a:pt x="2051" y="3869"/>
                  </a:cubicBezTo>
                  <a:lnTo>
                    <a:pt x="2051" y="4171"/>
                  </a:lnTo>
                  <a:lnTo>
                    <a:pt x="1891" y="4487"/>
                  </a:lnTo>
                  <a:cubicBezTo>
                    <a:pt x="1873" y="4525"/>
                    <a:pt x="1860" y="4562"/>
                    <a:pt x="1853" y="4599"/>
                  </a:cubicBezTo>
                  <a:cubicBezTo>
                    <a:pt x="1798" y="4875"/>
                    <a:pt x="2010" y="5119"/>
                    <a:pt x="2281" y="5119"/>
                  </a:cubicBezTo>
                  <a:lnTo>
                    <a:pt x="2652" y="5119"/>
                  </a:lnTo>
                  <a:cubicBezTo>
                    <a:pt x="2920" y="5119"/>
                    <a:pt x="3135" y="4875"/>
                    <a:pt x="3077" y="4599"/>
                  </a:cubicBezTo>
                  <a:cubicBezTo>
                    <a:pt x="3070" y="4558"/>
                    <a:pt x="3056" y="4525"/>
                    <a:pt x="3039" y="4487"/>
                  </a:cubicBezTo>
                  <a:lnTo>
                    <a:pt x="2879" y="4171"/>
                  </a:lnTo>
                  <a:lnTo>
                    <a:pt x="2879" y="3869"/>
                  </a:lnTo>
                  <a:cubicBezTo>
                    <a:pt x="3074" y="3808"/>
                    <a:pt x="3250" y="3706"/>
                    <a:pt x="3400" y="3569"/>
                  </a:cubicBezTo>
                  <a:lnTo>
                    <a:pt x="3665" y="3722"/>
                  </a:lnTo>
                  <a:lnTo>
                    <a:pt x="3866" y="4021"/>
                  </a:lnTo>
                  <a:cubicBezTo>
                    <a:pt x="3882" y="4045"/>
                    <a:pt x="3899" y="4069"/>
                    <a:pt x="3923" y="4093"/>
                  </a:cubicBezTo>
                  <a:cubicBezTo>
                    <a:pt x="4009" y="4174"/>
                    <a:pt x="4119" y="4216"/>
                    <a:pt x="4230" y="4216"/>
                  </a:cubicBezTo>
                  <a:cubicBezTo>
                    <a:pt x="4267" y="4216"/>
                    <a:pt x="4305" y="4211"/>
                    <a:pt x="4341" y="4202"/>
                  </a:cubicBezTo>
                  <a:cubicBezTo>
                    <a:pt x="4453" y="4171"/>
                    <a:pt x="4548" y="4100"/>
                    <a:pt x="4606" y="3998"/>
                  </a:cubicBezTo>
                  <a:lnTo>
                    <a:pt x="4790" y="3685"/>
                  </a:lnTo>
                  <a:cubicBezTo>
                    <a:pt x="4831" y="3613"/>
                    <a:pt x="4854" y="3532"/>
                    <a:pt x="4851" y="3453"/>
                  </a:cubicBezTo>
                  <a:cubicBezTo>
                    <a:pt x="4845" y="3298"/>
                    <a:pt x="4763" y="3161"/>
                    <a:pt x="4630" y="3086"/>
                  </a:cubicBezTo>
                  <a:cubicBezTo>
                    <a:pt x="4572" y="3056"/>
                    <a:pt x="4508" y="3036"/>
                    <a:pt x="4440" y="3032"/>
                  </a:cubicBezTo>
                  <a:lnTo>
                    <a:pt x="4079" y="3008"/>
                  </a:lnTo>
                  <a:lnTo>
                    <a:pt x="3814" y="2859"/>
                  </a:lnTo>
                  <a:cubicBezTo>
                    <a:pt x="3835" y="2760"/>
                    <a:pt x="3849" y="2658"/>
                    <a:pt x="3849" y="2559"/>
                  </a:cubicBezTo>
                  <a:cubicBezTo>
                    <a:pt x="3849" y="2457"/>
                    <a:pt x="3835" y="2359"/>
                    <a:pt x="3814" y="2261"/>
                  </a:cubicBezTo>
                  <a:lnTo>
                    <a:pt x="4079" y="2107"/>
                  </a:lnTo>
                  <a:lnTo>
                    <a:pt x="4440" y="2087"/>
                  </a:lnTo>
                  <a:cubicBezTo>
                    <a:pt x="4470" y="2087"/>
                    <a:pt x="4501" y="2080"/>
                    <a:pt x="4528" y="2074"/>
                  </a:cubicBezTo>
                  <a:cubicBezTo>
                    <a:pt x="4814" y="1992"/>
                    <a:pt x="4929" y="1676"/>
                    <a:pt x="4790" y="1438"/>
                  </a:cubicBezTo>
                  <a:lnTo>
                    <a:pt x="4606" y="1122"/>
                  </a:lnTo>
                  <a:cubicBezTo>
                    <a:pt x="4548" y="1020"/>
                    <a:pt x="4453" y="948"/>
                    <a:pt x="4341" y="918"/>
                  </a:cubicBezTo>
                  <a:cubicBezTo>
                    <a:pt x="4304" y="908"/>
                    <a:pt x="4266" y="903"/>
                    <a:pt x="4229" y="903"/>
                  </a:cubicBezTo>
                  <a:cubicBezTo>
                    <a:pt x="4153" y="903"/>
                    <a:pt x="4078" y="923"/>
                    <a:pt x="4012" y="962"/>
                  </a:cubicBezTo>
                  <a:cubicBezTo>
                    <a:pt x="3951" y="996"/>
                    <a:pt x="3902" y="1044"/>
                    <a:pt x="3866" y="1098"/>
                  </a:cubicBezTo>
                  <a:lnTo>
                    <a:pt x="3665" y="1397"/>
                  </a:lnTo>
                  <a:lnTo>
                    <a:pt x="3400" y="1550"/>
                  </a:lnTo>
                  <a:cubicBezTo>
                    <a:pt x="3250" y="1414"/>
                    <a:pt x="3074" y="1312"/>
                    <a:pt x="2879" y="1251"/>
                  </a:cubicBezTo>
                  <a:lnTo>
                    <a:pt x="2879" y="945"/>
                  </a:lnTo>
                  <a:lnTo>
                    <a:pt x="3039" y="629"/>
                  </a:lnTo>
                  <a:cubicBezTo>
                    <a:pt x="3056" y="595"/>
                    <a:pt x="3070" y="557"/>
                    <a:pt x="3077" y="520"/>
                  </a:cubicBezTo>
                  <a:cubicBezTo>
                    <a:pt x="3135" y="245"/>
                    <a:pt x="2920" y="0"/>
                    <a:pt x="2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2;p58">
              <a:extLst>
                <a:ext uri="{FF2B5EF4-FFF2-40B4-BE49-F238E27FC236}">
                  <a16:creationId xmlns:a16="http://schemas.microsoft.com/office/drawing/2014/main" id="{F3E9360D-5221-4F26-B6C9-5B34D200BEF4}"/>
                </a:ext>
              </a:extLst>
            </p:cNvPr>
            <p:cNvSpPr/>
            <p:nvPr/>
          </p:nvSpPr>
          <p:spPr>
            <a:xfrm>
              <a:off x="1159608" y="1866710"/>
              <a:ext cx="296884" cy="336366"/>
            </a:xfrm>
            <a:custGeom>
              <a:avLst/>
              <a:gdLst/>
              <a:ahLst/>
              <a:cxnLst/>
              <a:rect l="l" t="t" r="r" b="b"/>
              <a:pathLst>
                <a:path w="8264" h="9363" extrusionOk="0">
                  <a:moveTo>
                    <a:pt x="4133" y="270"/>
                  </a:moveTo>
                  <a:cubicBezTo>
                    <a:pt x="5467" y="270"/>
                    <a:pt x="6800" y="611"/>
                    <a:pt x="7995" y="1292"/>
                  </a:cubicBezTo>
                  <a:lnTo>
                    <a:pt x="7995" y="3033"/>
                  </a:lnTo>
                  <a:cubicBezTo>
                    <a:pt x="7995" y="5623"/>
                    <a:pt x="6482" y="7992"/>
                    <a:pt x="4134" y="9080"/>
                  </a:cubicBezTo>
                  <a:cubicBezTo>
                    <a:pt x="1784" y="7992"/>
                    <a:pt x="269" y="5623"/>
                    <a:pt x="269" y="3033"/>
                  </a:cubicBezTo>
                  <a:lnTo>
                    <a:pt x="269" y="1292"/>
                  </a:lnTo>
                  <a:cubicBezTo>
                    <a:pt x="1465" y="611"/>
                    <a:pt x="2799" y="270"/>
                    <a:pt x="4133" y="270"/>
                  </a:cubicBezTo>
                  <a:close/>
                  <a:moveTo>
                    <a:pt x="4134" y="1"/>
                  </a:moveTo>
                  <a:cubicBezTo>
                    <a:pt x="2706" y="1"/>
                    <a:pt x="1302" y="382"/>
                    <a:pt x="68" y="1099"/>
                  </a:cubicBezTo>
                  <a:cubicBezTo>
                    <a:pt x="27" y="1126"/>
                    <a:pt x="0" y="1170"/>
                    <a:pt x="0" y="1218"/>
                  </a:cubicBezTo>
                  <a:lnTo>
                    <a:pt x="0" y="3036"/>
                  </a:lnTo>
                  <a:cubicBezTo>
                    <a:pt x="0" y="4392"/>
                    <a:pt x="394" y="5708"/>
                    <a:pt x="1139" y="6836"/>
                  </a:cubicBezTo>
                  <a:cubicBezTo>
                    <a:pt x="1863" y="7938"/>
                    <a:pt x="2879" y="8808"/>
                    <a:pt x="4076" y="9348"/>
                  </a:cubicBezTo>
                  <a:cubicBezTo>
                    <a:pt x="4093" y="9356"/>
                    <a:pt x="4113" y="9362"/>
                    <a:pt x="4134" y="9362"/>
                  </a:cubicBezTo>
                  <a:cubicBezTo>
                    <a:pt x="4150" y="9362"/>
                    <a:pt x="4171" y="9356"/>
                    <a:pt x="4188" y="9348"/>
                  </a:cubicBezTo>
                  <a:cubicBezTo>
                    <a:pt x="5388" y="8808"/>
                    <a:pt x="6404" y="7938"/>
                    <a:pt x="7128" y="6836"/>
                  </a:cubicBezTo>
                  <a:cubicBezTo>
                    <a:pt x="7873" y="5708"/>
                    <a:pt x="8263" y="4392"/>
                    <a:pt x="8263" y="3036"/>
                  </a:cubicBezTo>
                  <a:lnTo>
                    <a:pt x="8263" y="1218"/>
                  </a:lnTo>
                  <a:cubicBezTo>
                    <a:pt x="8263" y="1170"/>
                    <a:pt x="8240" y="1126"/>
                    <a:pt x="8196" y="1099"/>
                  </a:cubicBezTo>
                  <a:cubicBezTo>
                    <a:pt x="6965" y="382"/>
                    <a:pt x="5557" y="1"/>
                    <a:pt x="4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83;p58">
              <a:extLst>
                <a:ext uri="{FF2B5EF4-FFF2-40B4-BE49-F238E27FC236}">
                  <a16:creationId xmlns:a16="http://schemas.microsoft.com/office/drawing/2014/main" id="{069BF5A2-B11B-4D51-B545-A31187CB5527}"/>
                </a:ext>
              </a:extLst>
            </p:cNvPr>
            <p:cNvSpPr/>
            <p:nvPr/>
          </p:nvSpPr>
          <p:spPr>
            <a:xfrm>
              <a:off x="1188529" y="1896277"/>
              <a:ext cx="238147" cy="273820"/>
            </a:xfrm>
            <a:custGeom>
              <a:avLst/>
              <a:gdLst/>
              <a:ahLst/>
              <a:cxnLst/>
              <a:rect l="l" t="t" r="r" b="b"/>
              <a:pathLst>
                <a:path w="6629" h="7622" extrusionOk="0">
                  <a:moveTo>
                    <a:pt x="3315" y="0"/>
                  </a:moveTo>
                  <a:cubicBezTo>
                    <a:pt x="2196" y="0"/>
                    <a:pt x="1078" y="265"/>
                    <a:pt x="75" y="762"/>
                  </a:cubicBezTo>
                  <a:cubicBezTo>
                    <a:pt x="31" y="786"/>
                    <a:pt x="0" y="833"/>
                    <a:pt x="0" y="888"/>
                  </a:cubicBezTo>
                  <a:lnTo>
                    <a:pt x="0" y="2248"/>
                  </a:lnTo>
                  <a:cubicBezTo>
                    <a:pt x="0" y="3321"/>
                    <a:pt x="290" y="4372"/>
                    <a:pt x="833" y="5290"/>
                  </a:cubicBezTo>
                  <a:cubicBezTo>
                    <a:pt x="858" y="5332"/>
                    <a:pt x="904" y="5356"/>
                    <a:pt x="949" y="5356"/>
                  </a:cubicBezTo>
                  <a:cubicBezTo>
                    <a:pt x="973" y="5356"/>
                    <a:pt x="996" y="5350"/>
                    <a:pt x="1017" y="5337"/>
                  </a:cubicBezTo>
                  <a:cubicBezTo>
                    <a:pt x="1081" y="5300"/>
                    <a:pt x="1102" y="5218"/>
                    <a:pt x="1065" y="5154"/>
                  </a:cubicBezTo>
                  <a:cubicBezTo>
                    <a:pt x="544" y="4277"/>
                    <a:pt x="270" y="3274"/>
                    <a:pt x="270" y="2248"/>
                  </a:cubicBezTo>
                  <a:lnTo>
                    <a:pt x="270" y="973"/>
                  </a:lnTo>
                  <a:cubicBezTo>
                    <a:pt x="1214" y="514"/>
                    <a:pt x="2264" y="273"/>
                    <a:pt x="3315" y="273"/>
                  </a:cubicBezTo>
                  <a:cubicBezTo>
                    <a:pt x="4365" y="273"/>
                    <a:pt x="5416" y="514"/>
                    <a:pt x="6360" y="973"/>
                  </a:cubicBezTo>
                  <a:lnTo>
                    <a:pt x="6360" y="2213"/>
                  </a:lnTo>
                  <a:cubicBezTo>
                    <a:pt x="6360" y="2213"/>
                    <a:pt x="6021" y="4460"/>
                    <a:pt x="5395" y="5412"/>
                  </a:cubicBezTo>
                  <a:cubicBezTo>
                    <a:pt x="4868" y="6211"/>
                    <a:pt x="4151" y="6873"/>
                    <a:pt x="3315" y="7329"/>
                  </a:cubicBezTo>
                  <a:cubicBezTo>
                    <a:pt x="2560" y="6914"/>
                    <a:pt x="1897" y="6330"/>
                    <a:pt x="1391" y="5633"/>
                  </a:cubicBezTo>
                  <a:cubicBezTo>
                    <a:pt x="1362" y="5596"/>
                    <a:pt x="1320" y="5576"/>
                    <a:pt x="1277" y="5576"/>
                  </a:cubicBezTo>
                  <a:cubicBezTo>
                    <a:pt x="1249" y="5576"/>
                    <a:pt x="1221" y="5585"/>
                    <a:pt x="1197" y="5602"/>
                  </a:cubicBezTo>
                  <a:cubicBezTo>
                    <a:pt x="1136" y="5646"/>
                    <a:pt x="1122" y="5731"/>
                    <a:pt x="1167" y="5792"/>
                  </a:cubicBezTo>
                  <a:cubicBezTo>
                    <a:pt x="1714" y="6544"/>
                    <a:pt x="2435" y="7173"/>
                    <a:pt x="3250" y="7604"/>
                  </a:cubicBezTo>
                  <a:cubicBezTo>
                    <a:pt x="3271" y="7615"/>
                    <a:pt x="3295" y="7621"/>
                    <a:pt x="3315" y="7621"/>
                  </a:cubicBezTo>
                  <a:cubicBezTo>
                    <a:pt x="3339" y="7621"/>
                    <a:pt x="3359" y="7615"/>
                    <a:pt x="3379" y="7604"/>
                  </a:cubicBezTo>
                  <a:cubicBezTo>
                    <a:pt x="4283" y="7125"/>
                    <a:pt x="5058" y="6421"/>
                    <a:pt x="5623" y="5561"/>
                  </a:cubicBezTo>
                  <a:cubicBezTo>
                    <a:pt x="6279" y="4569"/>
                    <a:pt x="6629" y="2213"/>
                    <a:pt x="6629" y="2213"/>
                  </a:cubicBezTo>
                  <a:lnTo>
                    <a:pt x="6629" y="888"/>
                  </a:lnTo>
                  <a:cubicBezTo>
                    <a:pt x="6629" y="833"/>
                    <a:pt x="6602" y="786"/>
                    <a:pt x="6554" y="762"/>
                  </a:cubicBezTo>
                  <a:cubicBezTo>
                    <a:pt x="5552" y="265"/>
                    <a:pt x="4433" y="0"/>
                    <a:pt x="3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25B8CF84-7602-4CF1-ACB3-812B0D83235F}"/>
              </a:ext>
            </a:extLst>
          </p:cNvPr>
          <p:cNvSpPr txBox="1"/>
          <p:nvPr/>
        </p:nvSpPr>
        <p:spPr>
          <a:xfrm>
            <a:off x="4074395" y="3218569"/>
            <a:ext cx="886461" cy="307777"/>
          </a:xfrm>
          <a:prstGeom prst="rect">
            <a:avLst/>
          </a:prstGeom>
          <a:noFill/>
        </p:spPr>
        <p:txBody>
          <a:bodyPr wrap="none" rtlCol="0">
            <a:spAutoFit/>
          </a:bodyPr>
          <a:lstStyle/>
          <a:p>
            <a:pPr marL="0" marR="45720" lvl="0" indent="0" algn="ctr" defTabSz="914400" rtl="0" eaLnBrk="1" fontAlgn="auto" latinLnBrk="0" hangingPunct="1">
              <a:lnSpc>
                <a:spcPct val="100000"/>
              </a:lnSpc>
              <a:spcBef>
                <a:spcPts val="0"/>
              </a:spcBef>
              <a:spcAft>
                <a:spcPts val="1600"/>
              </a:spcAft>
              <a:buClr>
                <a:srgbClr val="20124D"/>
              </a:buClr>
              <a:buSzPts val="1400"/>
              <a:buFont typeface="Abel"/>
              <a:buNone/>
              <a:tabLst/>
              <a:defRPr/>
            </a:pPr>
            <a:r>
              <a:rPr lang="en-US" dirty="0">
                <a:solidFill>
                  <a:srgbClr val="20124D"/>
                </a:solidFill>
                <a:latin typeface="Abel"/>
                <a:sym typeface="Abel"/>
              </a:rPr>
              <a:t>Overview </a:t>
            </a:r>
            <a:endParaRPr kumimoji="0" lang="en-US" sz="1400" b="0" i="0" u="none" strike="noStrike" kern="0" cap="none" spc="0" normalizeH="0" baseline="0" noProof="0" dirty="0">
              <a:ln>
                <a:noFill/>
              </a:ln>
              <a:solidFill>
                <a:srgbClr val="20124D"/>
              </a:solidFill>
              <a:effectLst/>
              <a:uLnTx/>
              <a:uFillTx/>
              <a:latin typeface="Abel"/>
              <a:sym typeface="Abel"/>
            </a:endParaRPr>
          </a:p>
        </p:txBody>
      </p:sp>
      <p:sp>
        <p:nvSpPr>
          <p:cNvPr id="5" name="TextBox 4">
            <a:extLst>
              <a:ext uri="{FF2B5EF4-FFF2-40B4-BE49-F238E27FC236}">
                <a16:creationId xmlns:a16="http://schemas.microsoft.com/office/drawing/2014/main" id="{3327C58D-194F-4752-89D6-F3D6BC8CB090}"/>
              </a:ext>
            </a:extLst>
          </p:cNvPr>
          <p:cNvSpPr txBox="1"/>
          <p:nvPr/>
        </p:nvSpPr>
        <p:spPr>
          <a:xfrm>
            <a:off x="5228346" y="2484973"/>
            <a:ext cx="687689" cy="307777"/>
          </a:xfrm>
          <a:prstGeom prst="rect">
            <a:avLst/>
          </a:prstGeom>
          <a:noFill/>
        </p:spPr>
        <p:txBody>
          <a:bodyPr wrap="none" rtlCol="0">
            <a:spAutoFit/>
          </a:bodyPr>
          <a:lstStyle/>
          <a:p>
            <a:pPr marL="0" marR="45720" lvl="0" indent="0" algn="ctr" defTabSz="914400" rtl="0" eaLnBrk="1" fontAlgn="auto" latinLnBrk="0" hangingPunct="1">
              <a:lnSpc>
                <a:spcPct val="100000"/>
              </a:lnSpc>
              <a:spcBef>
                <a:spcPts val="0"/>
              </a:spcBef>
              <a:spcAft>
                <a:spcPts val="1600"/>
              </a:spcAft>
              <a:buClr>
                <a:srgbClr val="20124D"/>
              </a:buClr>
              <a:buSzPts val="1400"/>
              <a:buFont typeface="Abel"/>
              <a:buNone/>
              <a:tabLst/>
              <a:defRPr/>
            </a:pPr>
            <a:r>
              <a:rPr lang="en-US" dirty="0">
                <a:solidFill>
                  <a:srgbClr val="20124D"/>
                </a:solidFill>
                <a:latin typeface="Abel"/>
                <a:sym typeface="Abel"/>
              </a:rPr>
              <a:t>Feeds </a:t>
            </a:r>
            <a:endParaRPr kumimoji="0" lang="en-US" sz="1400" b="0" i="0" u="none" strike="noStrike" kern="0" cap="none" spc="0" normalizeH="0" baseline="0" noProof="0" dirty="0">
              <a:ln>
                <a:noFill/>
              </a:ln>
              <a:solidFill>
                <a:srgbClr val="20124D"/>
              </a:solidFill>
              <a:effectLst/>
              <a:uLnTx/>
              <a:uFillTx/>
              <a:latin typeface="Abel"/>
              <a:sym typeface="Abel"/>
            </a:endParaRPr>
          </a:p>
        </p:txBody>
      </p:sp>
    </p:spTree>
    <p:extLst>
      <p:ext uri="{BB962C8B-B14F-4D97-AF65-F5344CB8AC3E}">
        <p14:creationId xmlns:p14="http://schemas.microsoft.com/office/powerpoint/2010/main" val="2089359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16C1D67-69B6-4E2F-8762-07E5B9690548}"/>
              </a:ext>
            </a:extLst>
          </p:cNvPr>
          <p:cNvSpPr txBox="1"/>
          <p:nvPr/>
        </p:nvSpPr>
        <p:spPr>
          <a:xfrm>
            <a:off x="5206538" y="3612229"/>
            <a:ext cx="272510" cy="307777"/>
          </a:xfrm>
          <a:prstGeom prst="rect">
            <a:avLst/>
          </a:prstGeom>
          <a:noFill/>
        </p:spPr>
        <p:txBody>
          <a:bodyPr wrap="none" rtlCol="0">
            <a:spAutoFit/>
          </a:bodyPr>
          <a:lstStyle/>
          <a:p>
            <a:pPr marL="0" marR="45720" lvl="0" indent="0" algn="ctr" defTabSz="914400" rtl="0" eaLnBrk="1" fontAlgn="auto" latinLnBrk="0" hangingPunct="1">
              <a:lnSpc>
                <a:spcPct val="100000"/>
              </a:lnSpc>
              <a:spcBef>
                <a:spcPts val="0"/>
              </a:spcBef>
              <a:spcAft>
                <a:spcPts val="1600"/>
              </a:spcAft>
              <a:buClr>
                <a:srgbClr val="20124D"/>
              </a:buClr>
              <a:buSzPts val="1400"/>
              <a:buFont typeface="Abel"/>
              <a:buNone/>
              <a:tabLst/>
              <a:defRPr/>
            </a:pPr>
            <a:r>
              <a:rPr lang="en-US" dirty="0">
                <a:solidFill>
                  <a:srgbClr val="20124D"/>
                </a:solidFill>
                <a:latin typeface="Abel"/>
                <a:sym typeface="Abel"/>
              </a:rPr>
              <a:t> </a:t>
            </a:r>
            <a:endParaRPr kumimoji="0" lang="en-US" sz="1400" b="0" i="0" u="none" strike="noStrike" kern="0" cap="none" spc="0" normalizeH="0" baseline="0" noProof="0" dirty="0">
              <a:ln>
                <a:noFill/>
              </a:ln>
              <a:solidFill>
                <a:srgbClr val="20124D"/>
              </a:solidFill>
              <a:effectLst/>
              <a:uLnTx/>
              <a:uFillTx/>
              <a:latin typeface="Abel"/>
              <a:sym typeface="Abel"/>
            </a:endParaRPr>
          </a:p>
        </p:txBody>
      </p:sp>
      <p:sp>
        <p:nvSpPr>
          <p:cNvPr id="19" name="Google Shape;317;p31">
            <a:extLst>
              <a:ext uri="{FF2B5EF4-FFF2-40B4-BE49-F238E27FC236}">
                <a16:creationId xmlns:a16="http://schemas.microsoft.com/office/drawing/2014/main" id="{3BFC9FA8-3D7D-481E-AD38-086C94847164}"/>
              </a:ext>
            </a:extLst>
          </p:cNvPr>
          <p:cNvSpPr/>
          <p:nvPr/>
        </p:nvSpPr>
        <p:spPr>
          <a:xfrm>
            <a:off x="855407" y="109098"/>
            <a:ext cx="3012300" cy="54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322;p31">
            <a:extLst>
              <a:ext uri="{FF2B5EF4-FFF2-40B4-BE49-F238E27FC236}">
                <a16:creationId xmlns:a16="http://schemas.microsoft.com/office/drawing/2014/main" id="{5E29DB06-3751-461E-8594-E1E62243729E}"/>
              </a:ext>
            </a:extLst>
          </p:cNvPr>
          <p:cNvSpPr txBox="1">
            <a:spLocks/>
          </p:cNvSpPr>
          <p:nvPr/>
        </p:nvSpPr>
        <p:spPr>
          <a:xfrm flipH="1">
            <a:off x="912828" y="171476"/>
            <a:ext cx="2757347" cy="37976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effectLst/>
                <a:latin typeface="Staatliches" panose="02010600030101010101" charset="0"/>
              </a:rPr>
              <a:t>Testing Facilities View</a:t>
            </a:r>
            <a:endParaRPr lang="en-US" sz="2000" dirty="0">
              <a:latin typeface="Staatliches" panose="02010600030101010101" charset="0"/>
            </a:endParaRPr>
          </a:p>
        </p:txBody>
      </p:sp>
      <p:pic>
        <p:nvPicPr>
          <p:cNvPr id="5124" name="Picture 4">
            <a:extLst>
              <a:ext uri="{FF2B5EF4-FFF2-40B4-BE49-F238E27FC236}">
                <a16:creationId xmlns:a16="http://schemas.microsoft.com/office/drawing/2014/main" id="{53CEC208-D7E7-445B-B9CB-186503B8F2B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94961" y="653598"/>
            <a:ext cx="7517624" cy="4420663"/>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oogle Shape;1702;p58">
            <a:extLst>
              <a:ext uri="{FF2B5EF4-FFF2-40B4-BE49-F238E27FC236}">
                <a16:creationId xmlns:a16="http://schemas.microsoft.com/office/drawing/2014/main" id="{BF55FDD6-9728-44C6-9A9F-8C135DA51D42}"/>
              </a:ext>
            </a:extLst>
          </p:cNvPr>
          <p:cNvGrpSpPr/>
          <p:nvPr/>
        </p:nvGrpSpPr>
        <p:grpSpPr>
          <a:xfrm>
            <a:off x="341114" y="272281"/>
            <a:ext cx="374182" cy="381317"/>
            <a:chOff x="1228370" y="90500"/>
            <a:chExt cx="336222" cy="336258"/>
          </a:xfrm>
        </p:grpSpPr>
        <p:sp>
          <p:nvSpPr>
            <p:cNvPr id="18" name="Google Shape;1703;p58">
              <a:extLst>
                <a:ext uri="{FF2B5EF4-FFF2-40B4-BE49-F238E27FC236}">
                  <a16:creationId xmlns:a16="http://schemas.microsoft.com/office/drawing/2014/main" id="{1598CA4C-B1DA-4943-A25D-2B27DC639DA8}"/>
                </a:ext>
              </a:extLst>
            </p:cNvPr>
            <p:cNvSpPr/>
            <p:nvPr/>
          </p:nvSpPr>
          <p:spPr>
            <a:xfrm>
              <a:off x="1228370" y="90500"/>
              <a:ext cx="336222" cy="336258"/>
            </a:xfrm>
            <a:custGeom>
              <a:avLst/>
              <a:gdLst/>
              <a:ahLst/>
              <a:cxnLst/>
              <a:rect l="l" t="t" r="r" b="b"/>
              <a:pathLst>
                <a:path w="9359" h="9360" extrusionOk="0">
                  <a:moveTo>
                    <a:pt x="2930" y="6041"/>
                  </a:moveTo>
                  <a:cubicBezTo>
                    <a:pt x="2991" y="6109"/>
                    <a:pt x="3052" y="6177"/>
                    <a:pt x="3117" y="6242"/>
                  </a:cubicBezTo>
                  <a:cubicBezTo>
                    <a:pt x="3182" y="6306"/>
                    <a:pt x="3249" y="6367"/>
                    <a:pt x="3317" y="6428"/>
                  </a:cubicBezTo>
                  <a:lnTo>
                    <a:pt x="2923" y="6822"/>
                  </a:lnTo>
                  <a:lnTo>
                    <a:pt x="2536" y="6435"/>
                  </a:lnTo>
                  <a:lnTo>
                    <a:pt x="2930" y="6041"/>
                  </a:lnTo>
                  <a:close/>
                  <a:moveTo>
                    <a:pt x="5703" y="276"/>
                  </a:moveTo>
                  <a:cubicBezTo>
                    <a:pt x="6635" y="276"/>
                    <a:pt x="7482" y="653"/>
                    <a:pt x="8094" y="1265"/>
                  </a:cubicBezTo>
                  <a:cubicBezTo>
                    <a:pt x="8705" y="1880"/>
                    <a:pt x="9086" y="2723"/>
                    <a:pt x="9086" y="3658"/>
                  </a:cubicBezTo>
                  <a:cubicBezTo>
                    <a:pt x="9086" y="4559"/>
                    <a:pt x="8732" y="5409"/>
                    <a:pt x="8094" y="6047"/>
                  </a:cubicBezTo>
                  <a:cubicBezTo>
                    <a:pt x="7454" y="6687"/>
                    <a:pt x="6608" y="7037"/>
                    <a:pt x="5703" y="7037"/>
                  </a:cubicBezTo>
                  <a:cubicBezTo>
                    <a:pt x="4799" y="7037"/>
                    <a:pt x="3949" y="6687"/>
                    <a:pt x="3311" y="6047"/>
                  </a:cubicBezTo>
                  <a:cubicBezTo>
                    <a:pt x="2672" y="5409"/>
                    <a:pt x="2322" y="4559"/>
                    <a:pt x="2322" y="3658"/>
                  </a:cubicBezTo>
                  <a:cubicBezTo>
                    <a:pt x="2322" y="2754"/>
                    <a:pt x="2672" y="1904"/>
                    <a:pt x="3311" y="1265"/>
                  </a:cubicBezTo>
                  <a:cubicBezTo>
                    <a:pt x="3949" y="626"/>
                    <a:pt x="4799" y="276"/>
                    <a:pt x="5703" y="276"/>
                  </a:cubicBezTo>
                  <a:close/>
                  <a:moveTo>
                    <a:pt x="2051" y="6395"/>
                  </a:moveTo>
                  <a:cubicBezTo>
                    <a:pt x="2086" y="6395"/>
                    <a:pt x="2121" y="6408"/>
                    <a:pt x="2148" y="6435"/>
                  </a:cubicBezTo>
                  <a:lnTo>
                    <a:pt x="2923" y="7210"/>
                  </a:lnTo>
                  <a:cubicBezTo>
                    <a:pt x="2978" y="7265"/>
                    <a:pt x="2978" y="7353"/>
                    <a:pt x="2923" y="7404"/>
                  </a:cubicBezTo>
                  <a:cubicBezTo>
                    <a:pt x="2898" y="7431"/>
                    <a:pt x="2863" y="7445"/>
                    <a:pt x="2828" y="7445"/>
                  </a:cubicBezTo>
                  <a:cubicBezTo>
                    <a:pt x="2792" y="7445"/>
                    <a:pt x="2757" y="7431"/>
                    <a:pt x="2730" y="7404"/>
                  </a:cubicBezTo>
                  <a:lnTo>
                    <a:pt x="2342" y="7017"/>
                  </a:lnTo>
                  <a:cubicBezTo>
                    <a:pt x="2315" y="6991"/>
                    <a:pt x="2280" y="6978"/>
                    <a:pt x="2245" y="6978"/>
                  </a:cubicBezTo>
                  <a:cubicBezTo>
                    <a:pt x="2210" y="6978"/>
                    <a:pt x="2175" y="6991"/>
                    <a:pt x="2148" y="7017"/>
                  </a:cubicBezTo>
                  <a:cubicBezTo>
                    <a:pt x="2093" y="7071"/>
                    <a:pt x="2093" y="7159"/>
                    <a:pt x="2148" y="7210"/>
                  </a:cubicBezTo>
                  <a:lnTo>
                    <a:pt x="2440" y="7503"/>
                  </a:lnTo>
                  <a:lnTo>
                    <a:pt x="976" y="8964"/>
                  </a:lnTo>
                  <a:cubicBezTo>
                    <a:pt x="896" y="9044"/>
                    <a:pt x="790" y="9084"/>
                    <a:pt x="685" y="9084"/>
                  </a:cubicBezTo>
                  <a:cubicBezTo>
                    <a:pt x="579" y="9084"/>
                    <a:pt x="474" y="9044"/>
                    <a:pt x="394" y="8964"/>
                  </a:cubicBezTo>
                  <a:cubicBezTo>
                    <a:pt x="316" y="8886"/>
                    <a:pt x="275" y="8785"/>
                    <a:pt x="275" y="8675"/>
                  </a:cubicBezTo>
                  <a:cubicBezTo>
                    <a:pt x="275" y="8563"/>
                    <a:pt x="316" y="8461"/>
                    <a:pt x="394" y="8383"/>
                  </a:cubicBezTo>
                  <a:lnTo>
                    <a:pt x="1955" y="6822"/>
                  </a:lnTo>
                  <a:cubicBezTo>
                    <a:pt x="2009" y="6769"/>
                    <a:pt x="2009" y="6684"/>
                    <a:pt x="1955" y="6629"/>
                  </a:cubicBezTo>
                  <a:cubicBezTo>
                    <a:pt x="1900" y="6574"/>
                    <a:pt x="1900" y="6490"/>
                    <a:pt x="1955" y="6435"/>
                  </a:cubicBezTo>
                  <a:cubicBezTo>
                    <a:pt x="1982" y="6408"/>
                    <a:pt x="2016" y="6395"/>
                    <a:pt x="2051" y="6395"/>
                  </a:cubicBezTo>
                  <a:close/>
                  <a:moveTo>
                    <a:pt x="5703" y="1"/>
                  </a:moveTo>
                  <a:cubicBezTo>
                    <a:pt x="4728" y="1"/>
                    <a:pt x="3807" y="382"/>
                    <a:pt x="3117" y="1071"/>
                  </a:cubicBezTo>
                  <a:cubicBezTo>
                    <a:pt x="2427" y="1761"/>
                    <a:pt x="2046" y="2679"/>
                    <a:pt x="2046" y="3658"/>
                  </a:cubicBezTo>
                  <a:cubicBezTo>
                    <a:pt x="2046" y="4447"/>
                    <a:pt x="2297" y="5201"/>
                    <a:pt x="2760" y="5827"/>
                  </a:cubicBezTo>
                  <a:lnTo>
                    <a:pt x="2342" y="6242"/>
                  </a:lnTo>
                  <a:cubicBezTo>
                    <a:pt x="2262" y="6162"/>
                    <a:pt x="2157" y="6122"/>
                    <a:pt x="2051" y="6122"/>
                  </a:cubicBezTo>
                  <a:cubicBezTo>
                    <a:pt x="1946" y="6122"/>
                    <a:pt x="1840" y="6162"/>
                    <a:pt x="1761" y="6242"/>
                  </a:cubicBezTo>
                  <a:cubicBezTo>
                    <a:pt x="1635" y="6367"/>
                    <a:pt x="1608" y="6557"/>
                    <a:pt x="1679" y="6711"/>
                  </a:cubicBezTo>
                  <a:lnTo>
                    <a:pt x="201" y="8189"/>
                  </a:lnTo>
                  <a:cubicBezTo>
                    <a:pt x="71" y="8319"/>
                    <a:pt x="0" y="8492"/>
                    <a:pt x="0" y="8675"/>
                  </a:cubicBezTo>
                  <a:cubicBezTo>
                    <a:pt x="0" y="8859"/>
                    <a:pt x="71" y="9029"/>
                    <a:pt x="201" y="9158"/>
                  </a:cubicBezTo>
                  <a:cubicBezTo>
                    <a:pt x="335" y="9292"/>
                    <a:pt x="511" y="9359"/>
                    <a:pt x="686" y="9359"/>
                  </a:cubicBezTo>
                  <a:cubicBezTo>
                    <a:pt x="861" y="9359"/>
                    <a:pt x="1036" y="9292"/>
                    <a:pt x="1169" y="9158"/>
                  </a:cubicBezTo>
                  <a:lnTo>
                    <a:pt x="2651" y="7679"/>
                  </a:lnTo>
                  <a:cubicBezTo>
                    <a:pt x="2708" y="7706"/>
                    <a:pt x="2768" y="7719"/>
                    <a:pt x="2829" y="7719"/>
                  </a:cubicBezTo>
                  <a:cubicBezTo>
                    <a:pt x="2933" y="7719"/>
                    <a:pt x="3037" y="7679"/>
                    <a:pt x="3117" y="7598"/>
                  </a:cubicBezTo>
                  <a:cubicBezTo>
                    <a:pt x="3276" y="7438"/>
                    <a:pt x="3276" y="7177"/>
                    <a:pt x="3117" y="7017"/>
                  </a:cubicBezTo>
                  <a:lnTo>
                    <a:pt x="3535" y="6602"/>
                  </a:lnTo>
                  <a:cubicBezTo>
                    <a:pt x="4161" y="7064"/>
                    <a:pt x="4912" y="7312"/>
                    <a:pt x="5703" y="7312"/>
                  </a:cubicBezTo>
                  <a:cubicBezTo>
                    <a:pt x="6679" y="7312"/>
                    <a:pt x="7597" y="6932"/>
                    <a:pt x="8287" y="6242"/>
                  </a:cubicBezTo>
                  <a:cubicBezTo>
                    <a:pt x="8977" y="5551"/>
                    <a:pt x="9358" y="4634"/>
                    <a:pt x="9358" y="3658"/>
                  </a:cubicBezTo>
                  <a:cubicBezTo>
                    <a:pt x="9358" y="1639"/>
                    <a:pt x="7719" y="1"/>
                    <a:pt x="5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04;p58">
              <a:extLst>
                <a:ext uri="{FF2B5EF4-FFF2-40B4-BE49-F238E27FC236}">
                  <a16:creationId xmlns:a16="http://schemas.microsoft.com/office/drawing/2014/main" id="{0A38654F-1462-47E2-A7A0-7FAC30140593}"/>
                </a:ext>
              </a:extLst>
            </p:cNvPr>
            <p:cNvSpPr/>
            <p:nvPr/>
          </p:nvSpPr>
          <p:spPr>
            <a:xfrm>
              <a:off x="1321634" y="110187"/>
              <a:ext cx="223274" cy="223382"/>
            </a:xfrm>
            <a:custGeom>
              <a:avLst/>
              <a:gdLst/>
              <a:ahLst/>
              <a:cxnLst/>
              <a:rect l="l" t="t" r="r" b="b"/>
              <a:pathLst>
                <a:path w="6215" h="6218" extrusionOk="0">
                  <a:moveTo>
                    <a:pt x="3107" y="0"/>
                  </a:moveTo>
                  <a:cubicBezTo>
                    <a:pt x="2101" y="0"/>
                    <a:pt x="1153" y="493"/>
                    <a:pt x="572" y="1312"/>
                  </a:cubicBezTo>
                  <a:cubicBezTo>
                    <a:pt x="528" y="1373"/>
                    <a:pt x="542" y="1461"/>
                    <a:pt x="603" y="1502"/>
                  </a:cubicBezTo>
                  <a:cubicBezTo>
                    <a:pt x="627" y="1520"/>
                    <a:pt x="656" y="1528"/>
                    <a:pt x="684" y="1528"/>
                  </a:cubicBezTo>
                  <a:cubicBezTo>
                    <a:pt x="726" y="1528"/>
                    <a:pt x="768" y="1509"/>
                    <a:pt x="793" y="1472"/>
                  </a:cubicBezTo>
                  <a:cubicBezTo>
                    <a:pt x="1326" y="724"/>
                    <a:pt x="2190" y="275"/>
                    <a:pt x="3107" y="275"/>
                  </a:cubicBezTo>
                  <a:cubicBezTo>
                    <a:pt x="3862" y="275"/>
                    <a:pt x="4576" y="571"/>
                    <a:pt x="5110" y="1105"/>
                  </a:cubicBezTo>
                  <a:cubicBezTo>
                    <a:pt x="5647" y="1642"/>
                    <a:pt x="5939" y="2352"/>
                    <a:pt x="5939" y="3110"/>
                  </a:cubicBezTo>
                  <a:cubicBezTo>
                    <a:pt x="5939" y="3865"/>
                    <a:pt x="5647" y="4575"/>
                    <a:pt x="5110" y="5112"/>
                  </a:cubicBezTo>
                  <a:cubicBezTo>
                    <a:pt x="4576" y="5646"/>
                    <a:pt x="3862" y="5942"/>
                    <a:pt x="3107" y="5942"/>
                  </a:cubicBezTo>
                  <a:cubicBezTo>
                    <a:pt x="1544" y="5942"/>
                    <a:pt x="272" y="4671"/>
                    <a:pt x="272" y="3110"/>
                  </a:cubicBezTo>
                  <a:cubicBezTo>
                    <a:pt x="272" y="2696"/>
                    <a:pt x="361" y="2297"/>
                    <a:pt x="531" y="1924"/>
                  </a:cubicBezTo>
                  <a:cubicBezTo>
                    <a:pt x="565" y="1856"/>
                    <a:pt x="534" y="1775"/>
                    <a:pt x="467" y="1744"/>
                  </a:cubicBezTo>
                  <a:cubicBezTo>
                    <a:pt x="447" y="1734"/>
                    <a:pt x="426" y="1730"/>
                    <a:pt x="406" y="1730"/>
                  </a:cubicBezTo>
                  <a:cubicBezTo>
                    <a:pt x="353" y="1730"/>
                    <a:pt x="305" y="1759"/>
                    <a:pt x="283" y="1808"/>
                  </a:cubicBezTo>
                  <a:cubicBezTo>
                    <a:pt x="96" y="2220"/>
                    <a:pt x="1" y="2655"/>
                    <a:pt x="1" y="3110"/>
                  </a:cubicBezTo>
                  <a:cubicBezTo>
                    <a:pt x="1" y="3967"/>
                    <a:pt x="347" y="4742"/>
                    <a:pt x="912" y="5306"/>
                  </a:cubicBezTo>
                  <a:cubicBezTo>
                    <a:pt x="1472" y="5867"/>
                    <a:pt x="2251" y="6217"/>
                    <a:pt x="3107" y="6217"/>
                  </a:cubicBezTo>
                  <a:cubicBezTo>
                    <a:pt x="3937" y="6217"/>
                    <a:pt x="4718" y="5894"/>
                    <a:pt x="5303" y="5306"/>
                  </a:cubicBezTo>
                  <a:cubicBezTo>
                    <a:pt x="5892" y="4718"/>
                    <a:pt x="6215" y="3940"/>
                    <a:pt x="6215" y="3110"/>
                  </a:cubicBezTo>
                  <a:cubicBezTo>
                    <a:pt x="6215" y="2277"/>
                    <a:pt x="5892" y="1499"/>
                    <a:pt x="5303" y="911"/>
                  </a:cubicBezTo>
                  <a:cubicBezTo>
                    <a:pt x="4718" y="323"/>
                    <a:pt x="3937" y="0"/>
                    <a:pt x="3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705;p58">
              <a:extLst>
                <a:ext uri="{FF2B5EF4-FFF2-40B4-BE49-F238E27FC236}">
                  <a16:creationId xmlns:a16="http://schemas.microsoft.com/office/drawing/2014/main" id="{DF961C95-5157-4822-A87C-AF3D35760FD1}"/>
                </a:ext>
              </a:extLst>
            </p:cNvPr>
            <p:cNvSpPr/>
            <p:nvPr/>
          </p:nvSpPr>
          <p:spPr>
            <a:xfrm>
              <a:off x="1403689" y="192350"/>
              <a:ext cx="59168" cy="59168"/>
            </a:xfrm>
            <a:custGeom>
              <a:avLst/>
              <a:gdLst/>
              <a:ahLst/>
              <a:cxnLst/>
              <a:rect l="l" t="t" r="r" b="b"/>
              <a:pathLst>
                <a:path w="1647" h="1647" extrusionOk="0">
                  <a:moveTo>
                    <a:pt x="823" y="272"/>
                  </a:moveTo>
                  <a:cubicBezTo>
                    <a:pt x="973" y="272"/>
                    <a:pt x="1113" y="334"/>
                    <a:pt x="1211" y="432"/>
                  </a:cubicBezTo>
                  <a:cubicBezTo>
                    <a:pt x="1309" y="534"/>
                    <a:pt x="1371" y="670"/>
                    <a:pt x="1371" y="823"/>
                  </a:cubicBezTo>
                  <a:cubicBezTo>
                    <a:pt x="1371" y="1122"/>
                    <a:pt x="1126" y="1370"/>
                    <a:pt x="823" y="1370"/>
                  </a:cubicBezTo>
                  <a:cubicBezTo>
                    <a:pt x="677" y="1370"/>
                    <a:pt x="538" y="1312"/>
                    <a:pt x="436" y="1210"/>
                  </a:cubicBezTo>
                  <a:cubicBezTo>
                    <a:pt x="331" y="1105"/>
                    <a:pt x="273" y="969"/>
                    <a:pt x="273" y="823"/>
                  </a:cubicBezTo>
                  <a:cubicBezTo>
                    <a:pt x="273" y="520"/>
                    <a:pt x="521" y="272"/>
                    <a:pt x="823" y="272"/>
                  </a:cubicBezTo>
                  <a:close/>
                  <a:moveTo>
                    <a:pt x="823" y="1"/>
                  </a:moveTo>
                  <a:cubicBezTo>
                    <a:pt x="368" y="1"/>
                    <a:pt x="1" y="368"/>
                    <a:pt x="1" y="823"/>
                  </a:cubicBezTo>
                  <a:cubicBezTo>
                    <a:pt x="1" y="1041"/>
                    <a:pt x="86" y="1248"/>
                    <a:pt x="242" y="1405"/>
                  </a:cubicBezTo>
                  <a:cubicBezTo>
                    <a:pt x="395" y="1557"/>
                    <a:pt x="603" y="1646"/>
                    <a:pt x="823" y="1646"/>
                  </a:cubicBezTo>
                  <a:cubicBezTo>
                    <a:pt x="1276" y="1646"/>
                    <a:pt x="1646" y="1275"/>
                    <a:pt x="1646" y="823"/>
                  </a:cubicBezTo>
                  <a:cubicBezTo>
                    <a:pt x="1646" y="368"/>
                    <a:pt x="1276" y="1"/>
                    <a:pt x="8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706;p58">
              <a:extLst>
                <a:ext uri="{FF2B5EF4-FFF2-40B4-BE49-F238E27FC236}">
                  <a16:creationId xmlns:a16="http://schemas.microsoft.com/office/drawing/2014/main" id="{F3301F1B-452E-46C6-94CF-2E7851059737}"/>
                </a:ext>
              </a:extLst>
            </p:cNvPr>
            <p:cNvSpPr/>
            <p:nvPr/>
          </p:nvSpPr>
          <p:spPr>
            <a:xfrm>
              <a:off x="1344339" y="129947"/>
              <a:ext cx="177002" cy="183828"/>
            </a:xfrm>
            <a:custGeom>
              <a:avLst/>
              <a:gdLst/>
              <a:ahLst/>
              <a:cxnLst/>
              <a:rect l="l" t="t" r="r" b="b"/>
              <a:pathLst>
                <a:path w="4927" h="5117" extrusionOk="0">
                  <a:moveTo>
                    <a:pt x="2659" y="269"/>
                  </a:moveTo>
                  <a:cubicBezTo>
                    <a:pt x="2748" y="272"/>
                    <a:pt x="2819" y="344"/>
                    <a:pt x="2819" y="432"/>
                  </a:cubicBezTo>
                  <a:cubicBezTo>
                    <a:pt x="2819" y="456"/>
                    <a:pt x="2812" y="480"/>
                    <a:pt x="2802" y="503"/>
                  </a:cubicBezTo>
                  <a:lnTo>
                    <a:pt x="2625" y="850"/>
                  </a:lnTo>
                  <a:cubicBezTo>
                    <a:pt x="2618" y="870"/>
                    <a:pt x="2612" y="891"/>
                    <a:pt x="2612" y="915"/>
                  </a:cubicBezTo>
                  <a:lnTo>
                    <a:pt x="2612" y="1357"/>
                  </a:lnTo>
                  <a:cubicBezTo>
                    <a:pt x="2612" y="1418"/>
                    <a:pt x="2656" y="1476"/>
                    <a:pt x="2720" y="1490"/>
                  </a:cubicBezTo>
                  <a:cubicBezTo>
                    <a:pt x="2935" y="1537"/>
                    <a:pt x="3128" y="1650"/>
                    <a:pt x="3278" y="1813"/>
                  </a:cubicBezTo>
                  <a:cubicBezTo>
                    <a:pt x="3305" y="1842"/>
                    <a:pt x="3343" y="1857"/>
                    <a:pt x="3380" y="1857"/>
                  </a:cubicBezTo>
                  <a:cubicBezTo>
                    <a:pt x="3404" y="1857"/>
                    <a:pt x="3427" y="1851"/>
                    <a:pt x="3448" y="1840"/>
                  </a:cubicBezTo>
                  <a:lnTo>
                    <a:pt x="3832" y="1619"/>
                  </a:lnTo>
                  <a:cubicBezTo>
                    <a:pt x="3849" y="1605"/>
                    <a:pt x="3866" y="1592"/>
                    <a:pt x="3876" y="1574"/>
                  </a:cubicBezTo>
                  <a:lnTo>
                    <a:pt x="4091" y="1248"/>
                  </a:lnTo>
                  <a:cubicBezTo>
                    <a:pt x="4104" y="1228"/>
                    <a:pt x="4124" y="1211"/>
                    <a:pt x="4144" y="1197"/>
                  </a:cubicBezTo>
                  <a:cubicBezTo>
                    <a:pt x="4168" y="1184"/>
                    <a:pt x="4193" y="1178"/>
                    <a:pt x="4220" y="1178"/>
                  </a:cubicBezTo>
                  <a:cubicBezTo>
                    <a:pt x="4235" y="1178"/>
                    <a:pt x="4251" y="1180"/>
                    <a:pt x="4267" y="1184"/>
                  </a:cubicBezTo>
                  <a:cubicBezTo>
                    <a:pt x="4308" y="1194"/>
                    <a:pt x="4342" y="1221"/>
                    <a:pt x="4362" y="1258"/>
                  </a:cubicBezTo>
                  <a:lnTo>
                    <a:pt x="4546" y="1574"/>
                  </a:lnTo>
                  <a:cubicBezTo>
                    <a:pt x="4566" y="1612"/>
                    <a:pt x="4573" y="1656"/>
                    <a:pt x="4563" y="1697"/>
                  </a:cubicBezTo>
                  <a:cubicBezTo>
                    <a:pt x="4549" y="1738"/>
                    <a:pt x="4525" y="1772"/>
                    <a:pt x="4488" y="1792"/>
                  </a:cubicBezTo>
                  <a:cubicBezTo>
                    <a:pt x="4467" y="1805"/>
                    <a:pt x="4444" y="1813"/>
                    <a:pt x="4417" y="1813"/>
                  </a:cubicBezTo>
                  <a:lnTo>
                    <a:pt x="4029" y="1836"/>
                  </a:lnTo>
                  <a:cubicBezTo>
                    <a:pt x="4009" y="1836"/>
                    <a:pt x="3989" y="1843"/>
                    <a:pt x="3968" y="1854"/>
                  </a:cubicBezTo>
                  <a:lnTo>
                    <a:pt x="3587" y="2074"/>
                  </a:lnTo>
                  <a:cubicBezTo>
                    <a:pt x="3529" y="2108"/>
                    <a:pt x="3506" y="2172"/>
                    <a:pt x="3523" y="2234"/>
                  </a:cubicBezTo>
                  <a:cubicBezTo>
                    <a:pt x="3556" y="2339"/>
                    <a:pt x="3570" y="2448"/>
                    <a:pt x="3570" y="2560"/>
                  </a:cubicBezTo>
                  <a:cubicBezTo>
                    <a:pt x="3570" y="2669"/>
                    <a:pt x="3556" y="2778"/>
                    <a:pt x="3523" y="2883"/>
                  </a:cubicBezTo>
                  <a:cubicBezTo>
                    <a:pt x="3506" y="2944"/>
                    <a:pt x="3529" y="3009"/>
                    <a:pt x="3587" y="3043"/>
                  </a:cubicBezTo>
                  <a:lnTo>
                    <a:pt x="3968" y="3264"/>
                  </a:lnTo>
                  <a:cubicBezTo>
                    <a:pt x="3989" y="3274"/>
                    <a:pt x="4009" y="3281"/>
                    <a:pt x="4029" y="3281"/>
                  </a:cubicBezTo>
                  <a:lnTo>
                    <a:pt x="4417" y="3305"/>
                  </a:lnTo>
                  <a:cubicBezTo>
                    <a:pt x="4444" y="3305"/>
                    <a:pt x="4467" y="3311"/>
                    <a:pt x="4488" y="3325"/>
                  </a:cubicBezTo>
                  <a:cubicBezTo>
                    <a:pt x="4563" y="3369"/>
                    <a:pt x="4590" y="3465"/>
                    <a:pt x="4546" y="3542"/>
                  </a:cubicBezTo>
                  <a:lnTo>
                    <a:pt x="4362" y="3859"/>
                  </a:lnTo>
                  <a:cubicBezTo>
                    <a:pt x="4342" y="3896"/>
                    <a:pt x="4308" y="3923"/>
                    <a:pt x="4267" y="3934"/>
                  </a:cubicBezTo>
                  <a:cubicBezTo>
                    <a:pt x="4251" y="3937"/>
                    <a:pt x="4236" y="3939"/>
                    <a:pt x="4221" y="3939"/>
                  </a:cubicBezTo>
                  <a:cubicBezTo>
                    <a:pt x="4194" y="3939"/>
                    <a:pt x="4169" y="3933"/>
                    <a:pt x="4144" y="3920"/>
                  </a:cubicBezTo>
                  <a:cubicBezTo>
                    <a:pt x="4124" y="3906"/>
                    <a:pt x="4104" y="3889"/>
                    <a:pt x="4091" y="3869"/>
                  </a:cubicBezTo>
                  <a:lnTo>
                    <a:pt x="3876" y="3542"/>
                  </a:lnTo>
                  <a:cubicBezTo>
                    <a:pt x="3866" y="3526"/>
                    <a:pt x="3849" y="3512"/>
                    <a:pt x="3832" y="3498"/>
                  </a:cubicBezTo>
                  <a:lnTo>
                    <a:pt x="3448" y="3277"/>
                  </a:lnTo>
                  <a:cubicBezTo>
                    <a:pt x="3427" y="3266"/>
                    <a:pt x="3404" y="3260"/>
                    <a:pt x="3381" y="3260"/>
                  </a:cubicBezTo>
                  <a:cubicBezTo>
                    <a:pt x="3343" y="3260"/>
                    <a:pt x="3305" y="3275"/>
                    <a:pt x="3278" y="3305"/>
                  </a:cubicBezTo>
                  <a:cubicBezTo>
                    <a:pt x="3128" y="3468"/>
                    <a:pt x="2935" y="3580"/>
                    <a:pt x="2720" y="3628"/>
                  </a:cubicBezTo>
                  <a:cubicBezTo>
                    <a:pt x="2656" y="3641"/>
                    <a:pt x="2612" y="3699"/>
                    <a:pt x="2612" y="3760"/>
                  </a:cubicBezTo>
                  <a:lnTo>
                    <a:pt x="2612" y="4202"/>
                  </a:lnTo>
                  <a:cubicBezTo>
                    <a:pt x="2612" y="4226"/>
                    <a:pt x="2618" y="4246"/>
                    <a:pt x="2625" y="4267"/>
                  </a:cubicBezTo>
                  <a:lnTo>
                    <a:pt x="2802" y="4613"/>
                  </a:lnTo>
                  <a:cubicBezTo>
                    <a:pt x="2812" y="4637"/>
                    <a:pt x="2819" y="4661"/>
                    <a:pt x="2819" y="4684"/>
                  </a:cubicBezTo>
                  <a:cubicBezTo>
                    <a:pt x="2819" y="4729"/>
                    <a:pt x="2802" y="4766"/>
                    <a:pt x="2771" y="4797"/>
                  </a:cubicBezTo>
                  <a:cubicBezTo>
                    <a:pt x="2740" y="4827"/>
                    <a:pt x="2700" y="4844"/>
                    <a:pt x="2659" y="4852"/>
                  </a:cubicBezTo>
                  <a:lnTo>
                    <a:pt x="2292" y="4852"/>
                  </a:lnTo>
                  <a:cubicBezTo>
                    <a:pt x="2204" y="4844"/>
                    <a:pt x="2133" y="4773"/>
                    <a:pt x="2133" y="4684"/>
                  </a:cubicBezTo>
                  <a:cubicBezTo>
                    <a:pt x="2133" y="4661"/>
                    <a:pt x="2139" y="4637"/>
                    <a:pt x="2149" y="4613"/>
                  </a:cubicBezTo>
                  <a:lnTo>
                    <a:pt x="2323" y="4267"/>
                  </a:lnTo>
                  <a:cubicBezTo>
                    <a:pt x="2333" y="4246"/>
                    <a:pt x="2337" y="4226"/>
                    <a:pt x="2343" y="4202"/>
                  </a:cubicBezTo>
                  <a:lnTo>
                    <a:pt x="2343" y="3760"/>
                  </a:lnTo>
                  <a:cubicBezTo>
                    <a:pt x="2337" y="3699"/>
                    <a:pt x="2292" y="3641"/>
                    <a:pt x="2231" y="3628"/>
                  </a:cubicBezTo>
                  <a:cubicBezTo>
                    <a:pt x="2017" y="3580"/>
                    <a:pt x="1823" y="3468"/>
                    <a:pt x="1670" y="3305"/>
                  </a:cubicBezTo>
                  <a:cubicBezTo>
                    <a:pt x="1645" y="3275"/>
                    <a:pt x="1608" y="3260"/>
                    <a:pt x="1570" y="3260"/>
                  </a:cubicBezTo>
                  <a:cubicBezTo>
                    <a:pt x="1547" y="3260"/>
                    <a:pt x="1524" y="3266"/>
                    <a:pt x="1504" y="3277"/>
                  </a:cubicBezTo>
                  <a:lnTo>
                    <a:pt x="1119" y="3498"/>
                  </a:lnTo>
                  <a:cubicBezTo>
                    <a:pt x="1099" y="3512"/>
                    <a:pt x="1085" y="3526"/>
                    <a:pt x="1072" y="3542"/>
                  </a:cubicBezTo>
                  <a:lnTo>
                    <a:pt x="858" y="3869"/>
                  </a:lnTo>
                  <a:cubicBezTo>
                    <a:pt x="844" y="3889"/>
                    <a:pt x="827" y="3906"/>
                    <a:pt x="807" y="3920"/>
                  </a:cubicBezTo>
                  <a:cubicBezTo>
                    <a:pt x="781" y="3933"/>
                    <a:pt x="754" y="3940"/>
                    <a:pt x="727" y="3940"/>
                  </a:cubicBezTo>
                  <a:cubicBezTo>
                    <a:pt x="672" y="3940"/>
                    <a:pt x="619" y="3913"/>
                    <a:pt x="589" y="3862"/>
                  </a:cubicBezTo>
                  <a:lnTo>
                    <a:pt x="406" y="3542"/>
                  </a:lnTo>
                  <a:cubicBezTo>
                    <a:pt x="362" y="3465"/>
                    <a:pt x="385" y="3369"/>
                    <a:pt x="464" y="3325"/>
                  </a:cubicBezTo>
                  <a:cubicBezTo>
                    <a:pt x="484" y="3311"/>
                    <a:pt x="508" y="3305"/>
                    <a:pt x="531" y="3305"/>
                  </a:cubicBezTo>
                  <a:lnTo>
                    <a:pt x="922" y="3281"/>
                  </a:lnTo>
                  <a:cubicBezTo>
                    <a:pt x="942" y="3281"/>
                    <a:pt x="963" y="3274"/>
                    <a:pt x="980" y="3264"/>
                  </a:cubicBezTo>
                  <a:lnTo>
                    <a:pt x="1364" y="3043"/>
                  </a:lnTo>
                  <a:cubicBezTo>
                    <a:pt x="1419" y="3009"/>
                    <a:pt x="1446" y="2944"/>
                    <a:pt x="1425" y="2883"/>
                  </a:cubicBezTo>
                  <a:cubicBezTo>
                    <a:pt x="1394" y="2778"/>
                    <a:pt x="1378" y="2669"/>
                    <a:pt x="1378" y="2560"/>
                  </a:cubicBezTo>
                  <a:cubicBezTo>
                    <a:pt x="1378" y="2448"/>
                    <a:pt x="1394" y="2339"/>
                    <a:pt x="1425" y="2234"/>
                  </a:cubicBezTo>
                  <a:cubicBezTo>
                    <a:pt x="1442" y="2186"/>
                    <a:pt x="1429" y="2132"/>
                    <a:pt x="1391" y="2098"/>
                  </a:cubicBezTo>
                  <a:cubicBezTo>
                    <a:pt x="1385" y="2088"/>
                    <a:pt x="1374" y="2081"/>
                    <a:pt x="1364" y="2074"/>
                  </a:cubicBezTo>
                  <a:lnTo>
                    <a:pt x="980" y="1854"/>
                  </a:lnTo>
                  <a:cubicBezTo>
                    <a:pt x="963" y="1843"/>
                    <a:pt x="942" y="1836"/>
                    <a:pt x="922" y="1836"/>
                  </a:cubicBezTo>
                  <a:lnTo>
                    <a:pt x="531" y="1813"/>
                  </a:lnTo>
                  <a:cubicBezTo>
                    <a:pt x="508" y="1813"/>
                    <a:pt x="484" y="1805"/>
                    <a:pt x="464" y="1792"/>
                  </a:cubicBezTo>
                  <a:cubicBezTo>
                    <a:pt x="385" y="1747"/>
                    <a:pt x="362" y="1653"/>
                    <a:pt x="406" y="1574"/>
                  </a:cubicBezTo>
                  <a:lnTo>
                    <a:pt x="589" y="1258"/>
                  </a:lnTo>
                  <a:cubicBezTo>
                    <a:pt x="610" y="1221"/>
                    <a:pt x="644" y="1194"/>
                    <a:pt x="685" y="1184"/>
                  </a:cubicBezTo>
                  <a:cubicBezTo>
                    <a:pt x="700" y="1180"/>
                    <a:pt x="715" y="1178"/>
                    <a:pt x="730" y="1178"/>
                  </a:cubicBezTo>
                  <a:cubicBezTo>
                    <a:pt x="757" y="1178"/>
                    <a:pt x="783" y="1184"/>
                    <a:pt x="807" y="1197"/>
                  </a:cubicBezTo>
                  <a:cubicBezTo>
                    <a:pt x="827" y="1211"/>
                    <a:pt x="844" y="1228"/>
                    <a:pt x="858" y="1248"/>
                  </a:cubicBezTo>
                  <a:lnTo>
                    <a:pt x="1072" y="1574"/>
                  </a:lnTo>
                  <a:cubicBezTo>
                    <a:pt x="1085" y="1592"/>
                    <a:pt x="1099" y="1605"/>
                    <a:pt x="1119" y="1619"/>
                  </a:cubicBezTo>
                  <a:lnTo>
                    <a:pt x="1504" y="1840"/>
                  </a:lnTo>
                  <a:cubicBezTo>
                    <a:pt x="1524" y="1851"/>
                    <a:pt x="1547" y="1857"/>
                    <a:pt x="1570" y="1857"/>
                  </a:cubicBezTo>
                  <a:cubicBezTo>
                    <a:pt x="1606" y="1857"/>
                    <a:pt x="1643" y="1842"/>
                    <a:pt x="1670" y="1813"/>
                  </a:cubicBezTo>
                  <a:cubicBezTo>
                    <a:pt x="1823" y="1650"/>
                    <a:pt x="2017" y="1537"/>
                    <a:pt x="2231" y="1490"/>
                  </a:cubicBezTo>
                  <a:cubicBezTo>
                    <a:pt x="2292" y="1476"/>
                    <a:pt x="2337" y="1418"/>
                    <a:pt x="2343" y="1357"/>
                  </a:cubicBezTo>
                  <a:lnTo>
                    <a:pt x="2343" y="915"/>
                  </a:lnTo>
                  <a:cubicBezTo>
                    <a:pt x="2337" y="891"/>
                    <a:pt x="2333" y="870"/>
                    <a:pt x="2323" y="850"/>
                  </a:cubicBezTo>
                  <a:lnTo>
                    <a:pt x="2149" y="503"/>
                  </a:lnTo>
                  <a:cubicBezTo>
                    <a:pt x="2139" y="480"/>
                    <a:pt x="2133" y="456"/>
                    <a:pt x="2133" y="432"/>
                  </a:cubicBezTo>
                  <a:cubicBezTo>
                    <a:pt x="2133" y="344"/>
                    <a:pt x="2204" y="272"/>
                    <a:pt x="2292" y="269"/>
                  </a:cubicBezTo>
                  <a:close/>
                  <a:moveTo>
                    <a:pt x="2279" y="1"/>
                  </a:moveTo>
                  <a:cubicBezTo>
                    <a:pt x="2010" y="1"/>
                    <a:pt x="1796" y="242"/>
                    <a:pt x="1850" y="520"/>
                  </a:cubicBezTo>
                  <a:cubicBezTo>
                    <a:pt x="1857" y="558"/>
                    <a:pt x="1874" y="596"/>
                    <a:pt x="1891" y="630"/>
                  </a:cubicBezTo>
                  <a:lnTo>
                    <a:pt x="2051" y="946"/>
                  </a:lnTo>
                  <a:lnTo>
                    <a:pt x="2051" y="1251"/>
                  </a:lnTo>
                  <a:cubicBezTo>
                    <a:pt x="1857" y="1309"/>
                    <a:pt x="1680" y="1411"/>
                    <a:pt x="1531" y="1548"/>
                  </a:cubicBezTo>
                  <a:lnTo>
                    <a:pt x="1265" y="1397"/>
                  </a:lnTo>
                  <a:lnTo>
                    <a:pt x="1065" y="1099"/>
                  </a:lnTo>
                  <a:cubicBezTo>
                    <a:pt x="1027" y="1041"/>
                    <a:pt x="977" y="993"/>
                    <a:pt x="919" y="963"/>
                  </a:cubicBezTo>
                  <a:cubicBezTo>
                    <a:pt x="853" y="924"/>
                    <a:pt x="777" y="903"/>
                    <a:pt x="701" y="903"/>
                  </a:cubicBezTo>
                  <a:cubicBezTo>
                    <a:pt x="664" y="903"/>
                    <a:pt x="626" y="908"/>
                    <a:pt x="589" y="919"/>
                  </a:cubicBezTo>
                  <a:cubicBezTo>
                    <a:pt x="477" y="949"/>
                    <a:pt x="382" y="1021"/>
                    <a:pt x="324" y="1119"/>
                  </a:cubicBezTo>
                  <a:lnTo>
                    <a:pt x="137" y="1438"/>
                  </a:lnTo>
                  <a:cubicBezTo>
                    <a:pt x="18" y="1645"/>
                    <a:pt x="89" y="1911"/>
                    <a:pt x="297" y="2030"/>
                  </a:cubicBezTo>
                  <a:cubicBezTo>
                    <a:pt x="358" y="2064"/>
                    <a:pt x="423" y="2084"/>
                    <a:pt x="490" y="2088"/>
                  </a:cubicBezTo>
                  <a:lnTo>
                    <a:pt x="851" y="2108"/>
                  </a:lnTo>
                  <a:lnTo>
                    <a:pt x="1116" y="2261"/>
                  </a:lnTo>
                  <a:cubicBezTo>
                    <a:pt x="1092" y="2359"/>
                    <a:pt x="1082" y="2458"/>
                    <a:pt x="1082" y="2560"/>
                  </a:cubicBezTo>
                  <a:cubicBezTo>
                    <a:pt x="1082" y="2659"/>
                    <a:pt x="1092" y="2757"/>
                    <a:pt x="1116" y="2856"/>
                  </a:cubicBezTo>
                  <a:lnTo>
                    <a:pt x="851" y="3009"/>
                  </a:lnTo>
                  <a:lnTo>
                    <a:pt x="490" y="3029"/>
                  </a:lnTo>
                  <a:cubicBezTo>
                    <a:pt x="460" y="3032"/>
                    <a:pt x="429" y="3036"/>
                    <a:pt x="402" y="3043"/>
                  </a:cubicBezTo>
                  <a:cubicBezTo>
                    <a:pt x="117" y="3125"/>
                    <a:pt x="1" y="3440"/>
                    <a:pt x="137" y="3678"/>
                  </a:cubicBezTo>
                  <a:lnTo>
                    <a:pt x="324" y="3998"/>
                  </a:lnTo>
                  <a:cubicBezTo>
                    <a:pt x="344" y="4032"/>
                    <a:pt x="368" y="4063"/>
                    <a:pt x="392" y="4086"/>
                  </a:cubicBezTo>
                  <a:cubicBezTo>
                    <a:pt x="474" y="4169"/>
                    <a:pt x="586" y="4214"/>
                    <a:pt x="700" y="4214"/>
                  </a:cubicBezTo>
                  <a:cubicBezTo>
                    <a:pt x="775" y="4214"/>
                    <a:pt x="850" y="4194"/>
                    <a:pt x="919" y="4154"/>
                  </a:cubicBezTo>
                  <a:cubicBezTo>
                    <a:pt x="977" y="4124"/>
                    <a:pt x="1027" y="4077"/>
                    <a:pt x="1065" y="4019"/>
                  </a:cubicBezTo>
                  <a:lnTo>
                    <a:pt x="1265" y="3723"/>
                  </a:lnTo>
                  <a:lnTo>
                    <a:pt x="1531" y="3570"/>
                  </a:lnTo>
                  <a:cubicBezTo>
                    <a:pt x="1680" y="3705"/>
                    <a:pt x="1857" y="3807"/>
                    <a:pt x="2051" y="3865"/>
                  </a:cubicBezTo>
                  <a:lnTo>
                    <a:pt x="2051" y="4171"/>
                  </a:lnTo>
                  <a:lnTo>
                    <a:pt x="1891" y="4488"/>
                  </a:lnTo>
                  <a:cubicBezTo>
                    <a:pt x="1874" y="4521"/>
                    <a:pt x="1857" y="4559"/>
                    <a:pt x="1850" y="4596"/>
                  </a:cubicBezTo>
                  <a:cubicBezTo>
                    <a:pt x="1796" y="4875"/>
                    <a:pt x="2010" y="5117"/>
                    <a:pt x="2279" y="5117"/>
                  </a:cubicBezTo>
                  <a:lnTo>
                    <a:pt x="2646" y="5117"/>
                  </a:lnTo>
                  <a:cubicBezTo>
                    <a:pt x="2731" y="5117"/>
                    <a:pt x="2819" y="5096"/>
                    <a:pt x="2891" y="5045"/>
                  </a:cubicBezTo>
                  <a:cubicBezTo>
                    <a:pt x="3043" y="4943"/>
                    <a:pt x="3115" y="4763"/>
                    <a:pt x="3074" y="4579"/>
                  </a:cubicBezTo>
                  <a:cubicBezTo>
                    <a:pt x="3067" y="4549"/>
                    <a:pt x="3054" y="4518"/>
                    <a:pt x="3040" y="4491"/>
                  </a:cubicBezTo>
                  <a:lnTo>
                    <a:pt x="2877" y="4171"/>
                  </a:lnTo>
                  <a:lnTo>
                    <a:pt x="2877" y="3865"/>
                  </a:lnTo>
                  <a:cubicBezTo>
                    <a:pt x="3071" y="3807"/>
                    <a:pt x="3247" y="3705"/>
                    <a:pt x="3397" y="3570"/>
                  </a:cubicBezTo>
                  <a:lnTo>
                    <a:pt x="3666" y="3723"/>
                  </a:lnTo>
                  <a:lnTo>
                    <a:pt x="3859" y="4015"/>
                  </a:lnTo>
                  <a:cubicBezTo>
                    <a:pt x="3883" y="4049"/>
                    <a:pt x="3910" y="4083"/>
                    <a:pt x="3940" y="4107"/>
                  </a:cubicBezTo>
                  <a:cubicBezTo>
                    <a:pt x="4022" y="4178"/>
                    <a:pt x="4122" y="4214"/>
                    <a:pt x="4223" y="4214"/>
                  </a:cubicBezTo>
                  <a:cubicBezTo>
                    <a:pt x="4262" y="4214"/>
                    <a:pt x="4300" y="4209"/>
                    <a:pt x="4339" y="4199"/>
                  </a:cubicBezTo>
                  <a:cubicBezTo>
                    <a:pt x="4450" y="4168"/>
                    <a:pt x="4546" y="4097"/>
                    <a:pt x="4604" y="3998"/>
                  </a:cubicBezTo>
                  <a:lnTo>
                    <a:pt x="4791" y="3678"/>
                  </a:lnTo>
                  <a:cubicBezTo>
                    <a:pt x="4927" y="3440"/>
                    <a:pt x="4811" y="3125"/>
                    <a:pt x="4529" y="3043"/>
                  </a:cubicBezTo>
                  <a:cubicBezTo>
                    <a:pt x="4498" y="3036"/>
                    <a:pt x="4467" y="3032"/>
                    <a:pt x="4437" y="3029"/>
                  </a:cubicBezTo>
                  <a:lnTo>
                    <a:pt x="4077" y="3009"/>
                  </a:lnTo>
                  <a:lnTo>
                    <a:pt x="3812" y="2856"/>
                  </a:lnTo>
                  <a:cubicBezTo>
                    <a:pt x="3835" y="2757"/>
                    <a:pt x="3846" y="2659"/>
                    <a:pt x="3846" y="2560"/>
                  </a:cubicBezTo>
                  <a:cubicBezTo>
                    <a:pt x="3846" y="2458"/>
                    <a:pt x="3835" y="2359"/>
                    <a:pt x="3812" y="2261"/>
                  </a:cubicBezTo>
                  <a:lnTo>
                    <a:pt x="4077" y="2108"/>
                  </a:lnTo>
                  <a:lnTo>
                    <a:pt x="4437" y="2088"/>
                  </a:lnTo>
                  <a:cubicBezTo>
                    <a:pt x="4471" y="2084"/>
                    <a:pt x="4502" y="2081"/>
                    <a:pt x="4535" y="2071"/>
                  </a:cubicBezTo>
                  <a:cubicBezTo>
                    <a:pt x="4715" y="2017"/>
                    <a:pt x="4835" y="1863"/>
                    <a:pt x="4848" y="1676"/>
                  </a:cubicBezTo>
                  <a:cubicBezTo>
                    <a:pt x="4852" y="1592"/>
                    <a:pt x="4828" y="1507"/>
                    <a:pt x="4787" y="1435"/>
                  </a:cubicBezTo>
                  <a:lnTo>
                    <a:pt x="4604" y="1119"/>
                  </a:lnTo>
                  <a:cubicBezTo>
                    <a:pt x="4546" y="1021"/>
                    <a:pt x="4450" y="949"/>
                    <a:pt x="4339" y="919"/>
                  </a:cubicBezTo>
                  <a:cubicBezTo>
                    <a:pt x="4300" y="908"/>
                    <a:pt x="4261" y="903"/>
                    <a:pt x="4222" y="903"/>
                  </a:cubicBezTo>
                  <a:cubicBezTo>
                    <a:pt x="4121" y="903"/>
                    <a:pt x="4022" y="939"/>
                    <a:pt x="3940" y="1010"/>
                  </a:cubicBezTo>
                  <a:cubicBezTo>
                    <a:pt x="3910" y="1034"/>
                    <a:pt x="3883" y="1068"/>
                    <a:pt x="3859" y="1102"/>
                  </a:cubicBezTo>
                  <a:lnTo>
                    <a:pt x="3666" y="1397"/>
                  </a:lnTo>
                  <a:lnTo>
                    <a:pt x="3397" y="1548"/>
                  </a:lnTo>
                  <a:cubicBezTo>
                    <a:pt x="3247" y="1411"/>
                    <a:pt x="3071" y="1309"/>
                    <a:pt x="2877" y="1251"/>
                  </a:cubicBezTo>
                  <a:lnTo>
                    <a:pt x="2877" y="946"/>
                  </a:lnTo>
                  <a:lnTo>
                    <a:pt x="3037" y="630"/>
                  </a:lnTo>
                  <a:cubicBezTo>
                    <a:pt x="3054" y="596"/>
                    <a:pt x="3071" y="558"/>
                    <a:pt x="3077" y="520"/>
                  </a:cubicBezTo>
                  <a:cubicBezTo>
                    <a:pt x="3132" y="242"/>
                    <a:pt x="2917"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2290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a:extLst>
              <a:ext uri="{FF2B5EF4-FFF2-40B4-BE49-F238E27FC236}">
                <a16:creationId xmlns:a16="http://schemas.microsoft.com/office/drawing/2014/main" id="{742643B9-B3B6-424B-8C60-22C29D36B2C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76875" y="715976"/>
            <a:ext cx="7459326" cy="41973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68FEF88-3E68-4045-B036-3AE54021B6DD}"/>
              </a:ext>
            </a:extLst>
          </p:cNvPr>
          <p:cNvSpPr txBox="1"/>
          <p:nvPr/>
        </p:nvSpPr>
        <p:spPr>
          <a:xfrm>
            <a:off x="5863655" y="4230673"/>
            <a:ext cx="2091587" cy="523220"/>
          </a:xfrm>
          <a:prstGeom prst="rect">
            <a:avLst/>
          </a:prstGeom>
          <a:noFill/>
        </p:spPr>
        <p:txBody>
          <a:bodyPr wrap="square" rtlCol="0">
            <a:spAutoFit/>
          </a:bodyPr>
          <a:lstStyle/>
          <a:p>
            <a:pPr marL="0" marR="45720" lvl="0" indent="0" algn="ctr" defTabSz="914400" rtl="0" eaLnBrk="1" fontAlgn="auto" latinLnBrk="0" hangingPunct="1">
              <a:lnSpc>
                <a:spcPct val="100000"/>
              </a:lnSpc>
              <a:spcBef>
                <a:spcPts val="0"/>
              </a:spcBef>
              <a:spcAft>
                <a:spcPts val="1600"/>
              </a:spcAft>
              <a:buClr>
                <a:srgbClr val="20124D"/>
              </a:buClr>
              <a:buSzPts val="1400"/>
              <a:buFont typeface="Abel"/>
              <a:buNone/>
              <a:tabLst/>
              <a:defRPr/>
            </a:pPr>
            <a:r>
              <a:rPr lang="en-US" dirty="0">
                <a:solidFill>
                  <a:srgbClr val="20124D"/>
                </a:solidFill>
                <a:latin typeface="Abel"/>
              </a:rPr>
              <a:t>SDH gives warning if people contacted infected </a:t>
            </a:r>
            <a:endParaRPr lang="en-US" dirty="0">
              <a:solidFill>
                <a:srgbClr val="20124D"/>
              </a:solidFill>
              <a:latin typeface="Abel"/>
              <a:sym typeface="Abel"/>
            </a:endParaRPr>
          </a:p>
        </p:txBody>
      </p:sp>
      <p:sp>
        <p:nvSpPr>
          <p:cNvPr id="6" name="TextBox 5">
            <a:extLst>
              <a:ext uri="{FF2B5EF4-FFF2-40B4-BE49-F238E27FC236}">
                <a16:creationId xmlns:a16="http://schemas.microsoft.com/office/drawing/2014/main" id="{316C1D67-69B6-4E2F-8762-07E5B9690548}"/>
              </a:ext>
            </a:extLst>
          </p:cNvPr>
          <p:cNvSpPr txBox="1"/>
          <p:nvPr/>
        </p:nvSpPr>
        <p:spPr>
          <a:xfrm>
            <a:off x="5206538" y="3612229"/>
            <a:ext cx="272510" cy="307777"/>
          </a:xfrm>
          <a:prstGeom prst="rect">
            <a:avLst/>
          </a:prstGeom>
          <a:noFill/>
        </p:spPr>
        <p:txBody>
          <a:bodyPr wrap="none" rtlCol="0">
            <a:spAutoFit/>
          </a:bodyPr>
          <a:lstStyle/>
          <a:p>
            <a:pPr marL="0" marR="45720" lvl="0" indent="0" algn="ctr" defTabSz="914400" rtl="0" eaLnBrk="1" fontAlgn="auto" latinLnBrk="0" hangingPunct="1">
              <a:lnSpc>
                <a:spcPct val="100000"/>
              </a:lnSpc>
              <a:spcBef>
                <a:spcPts val="0"/>
              </a:spcBef>
              <a:spcAft>
                <a:spcPts val="1600"/>
              </a:spcAft>
              <a:buClr>
                <a:srgbClr val="20124D"/>
              </a:buClr>
              <a:buSzPts val="1400"/>
              <a:buFont typeface="Abel"/>
              <a:buNone/>
              <a:tabLst/>
              <a:defRPr/>
            </a:pPr>
            <a:r>
              <a:rPr lang="en-US" dirty="0">
                <a:solidFill>
                  <a:srgbClr val="20124D"/>
                </a:solidFill>
                <a:latin typeface="Abel"/>
                <a:sym typeface="Abel"/>
              </a:rPr>
              <a:t> </a:t>
            </a:r>
            <a:endParaRPr kumimoji="0" lang="en-US" sz="1400" b="0" i="0" u="none" strike="noStrike" kern="0" cap="none" spc="0" normalizeH="0" baseline="0" noProof="0" dirty="0">
              <a:ln>
                <a:noFill/>
              </a:ln>
              <a:solidFill>
                <a:srgbClr val="20124D"/>
              </a:solidFill>
              <a:effectLst/>
              <a:uLnTx/>
              <a:uFillTx/>
              <a:latin typeface="Abel"/>
              <a:sym typeface="Abel"/>
            </a:endParaRPr>
          </a:p>
        </p:txBody>
      </p:sp>
      <p:sp>
        <p:nvSpPr>
          <p:cNvPr id="19" name="Google Shape;317;p31">
            <a:extLst>
              <a:ext uri="{FF2B5EF4-FFF2-40B4-BE49-F238E27FC236}">
                <a16:creationId xmlns:a16="http://schemas.microsoft.com/office/drawing/2014/main" id="{3BFC9FA8-3D7D-481E-AD38-086C94847164}"/>
              </a:ext>
            </a:extLst>
          </p:cNvPr>
          <p:cNvSpPr/>
          <p:nvPr/>
        </p:nvSpPr>
        <p:spPr>
          <a:xfrm>
            <a:off x="855407" y="109098"/>
            <a:ext cx="3012300" cy="54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322;p31">
            <a:extLst>
              <a:ext uri="{FF2B5EF4-FFF2-40B4-BE49-F238E27FC236}">
                <a16:creationId xmlns:a16="http://schemas.microsoft.com/office/drawing/2014/main" id="{5E29DB06-3751-461E-8594-E1E62243729E}"/>
              </a:ext>
            </a:extLst>
          </p:cNvPr>
          <p:cNvSpPr txBox="1">
            <a:spLocks/>
          </p:cNvSpPr>
          <p:nvPr/>
        </p:nvSpPr>
        <p:spPr>
          <a:xfrm flipH="1">
            <a:off x="912828" y="171476"/>
            <a:ext cx="2757347" cy="37976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effectLst/>
                <a:latin typeface="Staatliches" panose="02010600030101010101" charset="0"/>
              </a:rPr>
              <a:t>People view</a:t>
            </a:r>
            <a:endParaRPr lang="en-US" sz="2000" dirty="0">
              <a:latin typeface="Staatliches" panose="02010600030101010101" charset="0"/>
            </a:endParaRPr>
          </a:p>
        </p:txBody>
      </p:sp>
      <p:grpSp>
        <p:nvGrpSpPr>
          <p:cNvPr id="21" name="Google Shape;1718;p58">
            <a:extLst>
              <a:ext uri="{FF2B5EF4-FFF2-40B4-BE49-F238E27FC236}">
                <a16:creationId xmlns:a16="http://schemas.microsoft.com/office/drawing/2014/main" id="{5D5FA892-0533-463F-85D8-A0169C415111}"/>
              </a:ext>
            </a:extLst>
          </p:cNvPr>
          <p:cNvGrpSpPr/>
          <p:nvPr/>
        </p:nvGrpSpPr>
        <p:grpSpPr>
          <a:xfrm>
            <a:off x="489085" y="192249"/>
            <a:ext cx="316812" cy="381157"/>
            <a:chOff x="4539482" y="90500"/>
            <a:chExt cx="284672" cy="336117"/>
          </a:xfrm>
        </p:grpSpPr>
        <p:sp>
          <p:nvSpPr>
            <p:cNvPr id="22" name="Google Shape;1719;p58">
              <a:extLst>
                <a:ext uri="{FF2B5EF4-FFF2-40B4-BE49-F238E27FC236}">
                  <a16:creationId xmlns:a16="http://schemas.microsoft.com/office/drawing/2014/main" id="{ADBBFA4B-4F2F-452E-86FE-E0E64462EB8A}"/>
                </a:ext>
              </a:extLst>
            </p:cNvPr>
            <p:cNvSpPr/>
            <p:nvPr/>
          </p:nvSpPr>
          <p:spPr>
            <a:xfrm>
              <a:off x="4539482" y="209558"/>
              <a:ext cx="119055" cy="217059"/>
            </a:xfrm>
            <a:custGeom>
              <a:avLst/>
              <a:gdLst/>
              <a:ahLst/>
              <a:cxnLst/>
              <a:rect l="l" t="t" r="r" b="b"/>
              <a:pathLst>
                <a:path w="3314" h="6042" extrusionOk="0">
                  <a:moveTo>
                    <a:pt x="731" y="1"/>
                  </a:moveTo>
                  <a:cubicBezTo>
                    <a:pt x="364" y="1"/>
                    <a:pt x="68" y="297"/>
                    <a:pt x="61" y="661"/>
                  </a:cubicBezTo>
                  <a:cubicBezTo>
                    <a:pt x="61" y="735"/>
                    <a:pt x="112" y="800"/>
                    <a:pt x="187" y="807"/>
                  </a:cubicBezTo>
                  <a:cubicBezTo>
                    <a:pt x="189" y="807"/>
                    <a:pt x="191" y="807"/>
                    <a:pt x="193" y="807"/>
                  </a:cubicBezTo>
                  <a:cubicBezTo>
                    <a:pt x="269" y="807"/>
                    <a:pt x="330" y="747"/>
                    <a:pt x="330" y="670"/>
                  </a:cubicBezTo>
                  <a:cubicBezTo>
                    <a:pt x="330" y="449"/>
                    <a:pt x="510" y="270"/>
                    <a:pt x="731" y="270"/>
                  </a:cubicBezTo>
                  <a:lnTo>
                    <a:pt x="2611" y="270"/>
                  </a:lnTo>
                  <a:cubicBezTo>
                    <a:pt x="2838" y="270"/>
                    <a:pt x="3022" y="453"/>
                    <a:pt x="3022" y="681"/>
                  </a:cubicBezTo>
                  <a:lnTo>
                    <a:pt x="3022" y="2843"/>
                  </a:lnTo>
                  <a:cubicBezTo>
                    <a:pt x="3022" y="2914"/>
                    <a:pt x="2964" y="2968"/>
                    <a:pt x="2889" y="2968"/>
                  </a:cubicBezTo>
                  <a:cubicBezTo>
                    <a:pt x="2811" y="2968"/>
                    <a:pt x="2754" y="2914"/>
                    <a:pt x="2754" y="2843"/>
                  </a:cubicBezTo>
                  <a:lnTo>
                    <a:pt x="2754" y="687"/>
                  </a:lnTo>
                  <a:cubicBezTo>
                    <a:pt x="2754" y="612"/>
                    <a:pt x="2696" y="555"/>
                    <a:pt x="2621" y="555"/>
                  </a:cubicBezTo>
                  <a:cubicBezTo>
                    <a:pt x="2546" y="555"/>
                    <a:pt x="2485" y="612"/>
                    <a:pt x="2485" y="687"/>
                  </a:cubicBezTo>
                  <a:lnTo>
                    <a:pt x="2485" y="5572"/>
                  </a:lnTo>
                  <a:cubicBezTo>
                    <a:pt x="2485" y="5681"/>
                    <a:pt x="2393" y="5772"/>
                    <a:pt x="2277" y="5772"/>
                  </a:cubicBezTo>
                  <a:cubicBezTo>
                    <a:pt x="2165" y="5772"/>
                    <a:pt x="2073" y="5678"/>
                    <a:pt x="2073" y="5562"/>
                  </a:cubicBezTo>
                  <a:lnTo>
                    <a:pt x="2070" y="2893"/>
                  </a:lnTo>
                  <a:cubicBezTo>
                    <a:pt x="2070" y="2815"/>
                    <a:pt x="2012" y="2754"/>
                    <a:pt x="1934" y="2754"/>
                  </a:cubicBezTo>
                  <a:lnTo>
                    <a:pt x="1376" y="2754"/>
                  </a:lnTo>
                  <a:cubicBezTo>
                    <a:pt x="1370" y="2754"/>
                    <a:pt x="1359" y="2758"/>
                    <a:pt x="1350" y="2758"/>
                  </a:cubicBezTo>
                  <a:cubicBezTo>
                    <a:pt x="1285" y="2774"/>
                    <a:pt x="1244" y="2832"/>
                    <a:pt x="1244" y="2893"/>
                  </a:cubicBezTo>
                  <a:lnTo>
                    <a:pt x="1244" y="5562"/>
                  </a:lnTo>
                  <a:cubicBezTo>
                    <a:pt x="1244" y="5678"/>
                    <a:pt x="1149" y="5772"/>
                    <a:pt x="1037" y="5772"/>
                  </a:cubicBezTo>
                  <a:cubicBezTo>
                    <a:pt x="925" y="5772"/>
                    <a:pt x="829" y="5681"/>
                    <a:pt x="829" y="5572"/>
                  </a:cubicBezTo>
                  <a:lnTo>
                    <a:pt x="829" y="691"/>
                  </a:lnTo>
                  <a:cubicBezTo>
                    <a:pt x="829" y="637"/>
                    <a:pt x="796" y="582"/>
                    <a:pt x="744" y="562"/>
                  </a:cubicBezTo>
                  <a:cubicBezTo>
                    <a:pt x="723" y="553"/>
                    <a:pt x="702" y="549"/>
                    <a:pt x="682" y="549"/>
                  </a:cubicBezTo>
                  <a:cubicBezTo>
                    <a:pt x="602" y="549"/>
                    <a:pt x="537" y="613"/>
                    <a:pt x="537" y="694"/>
                  </a:cubicBezTo>
                  <a:lnTo>
                    <a:pt x="537" y="2893"/>
                  </a:lnTo>
                  <a:cubicBezTo>
                    <a:pt x="537" y="2966"/>
                    <a:pt x="478" y="3027"/>
                    <a:pt x="407" y="3027"/>
                  </a:cubicBezTo>
                  <a:cubicBezTo>
                    <a:pt x="402" y="3027"/>
                    <a:pt x="396" y="3027"/>
                    <a:pt x="391" y="3026"/>
                  </a:cubicBezTo>
                  <a:cubicBezTo>
                    <a:pt x="319" y="3023"/>
                    <a:pt x="269" y="2958"/>
                    <a:pt x="269" y="2887"/>
                  </a:cubicBezTo>
                  <a:lnTo>
                    <a:pt x="269" y="1235"/>
                  </a:lnTo>
                  <a:cubicBezTo>
                    <a:pt x="269" y="1163"/>
                    <a:pt x="217" y="1099"/>
                    <a:pt x="146" y="1095"/>
                  </a:cubicBezTo>
                  <a:cubicBezTo>
                    <a:pt x="142" y="1095"/>
                    <a:pt x="139" y="1095"/>
                    <a:pt x="135" y="1095"/>
                  </a:cubicBezTo>
                  <a:cubicBezTo>
                    <a:pt x="61" y="1095"/>
                    <a:pt x="0" y="1154"/>
                    <a:pt x="0" y="1228"/>
                  </a:cubicBezTo>
                  <a:lnTo>
                    <a:pt x="0" y="2884"/>
                  </a:lnTo>
                  <a:cubicBezTo>
                    <a:pt x="0" y="3113"/>
                    <a:pt x="178" y="3299"/>
                    <a:pt x="401" y="3299"/>
                  </a:cubicBezTo>
                  <a:cubicBezTo>
                    <a:pt x="412" y="3299"/>
                    <a:pt x="423" y="3299"/>
                    <a:pt x="435" y="3298"/>
                  </a:cubicBezTo>
                  <a:cubicBezTo>
                    <a:pt x="473" y="3295"/>
                    <a:pt x="503" y="3288"/>
                    <a:pt x="537" y="3278"/>
                  </a:cubicBezTo>
                  <a:lnTo>
                    <a:pt x="537" y="5565"/>
                  </a:lnTo>
                  <a:cubicBezTo>
                    <a:pt x="537" y="5827"/>
                    <a:pt x="754" y="6040"/>
                    <a:pt x="1023" y="6040"/>
                  </a:cubicBezTo>
                  <a:cubicBezTo>
                    <a:pt x="1048" y="6040"/>
                    <a:pt x="1073" y="6038"/>
                    <a:pt x="1098" y="6034"/>
                  </a:cubicBezTo>
                  <a:cubicBezTo>
                    <a:pt x="1326" y="6001"/>
                    <a:pt x="1513" y="5776"/>
                    <a:pt x="1513" y="5545"/>
                  </a:cubicBezTo>
                  <a:lnTo>
                    <a:pt x="1513" y="3023"/>
                  </a:lnTo>
                  <a:lnTo>
                    <a:pt x="1778" y="3023"/>
                  </a:lnTo>
                  <a:lnTo>
                    <a:pt x="1781" y="5555"/>
                  </a:lnTo>
                  <a:cubicBezTo>
                    <a:pt x="1781" y="5824"/>
                    <a:pt x="1999" y="6042"/>
                    <a:pt x="2267" y="6042"/>
                  </a:cubicBezTo>
                  <a:cubicBezTo>
                    <a:pt x="2536" y="6042"/>
                    <a:pt x="2754" y="5827"/>
                    <a:pt x="2754" y="5565"/>
                  </a:cubicBezTo>
                  <a:lnTo>
                    <a:pt x="2754" y="3288"/>
                  </a:lnTo>
                  <a:cubicBezTo>
                    <a:pt x="2798" y="3301"/>
                    <a:pt x="2845" y="3309"/>
                    <a:pt x="2896" y="3309"/>
                  </a:cubicBezTo>
                  <a:cubicBezTo>
                    <a:pt x="3130" y="3309"/>
                    <a:pt x="3314" y="3135"/>
                    <a:pt x="3314" y="2907"/>
                  </a:cubicBezTo>
                  <a:lnTo>
                    <a:pt x="3314" y="687"/>
                  </a:lnTo>
                  <a:cubicBezTo>
                    <a:pt x="3314" y="311"/>
                    <a:pt x="3002" y="1"/>
                    <a:pt x="2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20;p58">
              <a:extLst>
                <a:ext uri="{FF2B5EF4-FFF2-40B4-BE49-F238E27FC236}">
                  <a16:creationId xmlns:a16="http://schemas.microsoft.com/office/drawing/2014/main" id="{525C0D15-7457-4997-B6C3-2890F24C00F4}"/>
                </a:ext>
              </a:extLst>
            </p:cNvPr>
            <p:cNvSpPr/>
            <p:nvPr/>
          </p:nvSpPr>
          <p:spPr>
            <a:xfrm>
              <a:off x="4564127" y="130557"/>
              <a:ext cx="69048" cy="69048"/>
            </a:xfrm>
            <a:custGeom>
              <a:avLst/>
              <a:gdLst/>
              <a:ahLst/>
              <a:cxnLst/>
              <a:rect l="l" t="t" r="r" b="b"/>
              <a:pathLst>
                <a:path w="1922" h="1922" extrusionOk="0">
                  <a:moveTo>
                    <a:pt x="959" y="276"/>
                  </a:moveTo>
                  <a:cubicBezTo>
                    <a:pt x="1337" y="276"/>
                    <a:pt x="1646" y="582"/>
                    <a:pt x="1646" y="960"/>
                  </a:cubicBezTo>
                  <a:cubicBezTo>
                    <a:pt x="1646" y="1340"/>
                    <a:pt x="1337" y="1646"/>
                    <a:pt x="959" y="1646"/>
                  </a:cubicBezTo>
                  <a:cubicBezTo>
                    <a:pt x="582" y="1646"/>
                    <a:pt x="276" y="1340"/>
                    <a:pt x="276" y="960"/>
                  </a:cubicBezTo>
                  <a:cubicBezTo>
                    <a:pt x="276" y="582"/>
                    <a:pt x="582" y="276"/>
                    <a:pt x="959" y="276"/>
                  </a:cubicBezTo>
                  <a:close/>
                  <a:moveTo>
                    <a:pt x="959" y="1"/>
                  </a:moveTo>
                  <a:cubicBezTo>
                    <a:pt x="433" y="1"/>
                    <a:pt x="0" y="433"/>
                    <a:pt x="0" y="960"/>
                  </a:cubicBezTo>
                  <a:cubicBezTo>
                    <a:pt x="0" y="1490"/>
                    <a:pt x="433" y="1921"/>
                    <a:pt x="959" y="1921"/>
                  </a:cubicBezTo>
                  <a:cubicBezTo>
                    <a:pt x="1489" y="1921"/>
                    <a:pt x="1922" y="1490"/>
                    <a:pt x="1922" y="960"/>
                  </a:cubicBezTo>
                  <a:cubicBezTo>
                    <a:pt x="1922" y="433"/>
                    <a:pt x="1489" y="1"/>
                    <a:pt x="9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21;p58">
              <a:extLst>
                <a:ext uri="{FF2B5EF4-FFF2-40B4-BE49-F238E27FC236}">
                  <a16:creationId xmlns:a16="http://schemas.microsoft.com/office/drawing/2014/main" id="{E3BF8EE0-2B91-4F92-95EC-CBC498B94E95}"/>
                </a:ext>
              </a:extLst>
            </p:cNvPr>
            <p:cNvSpPr/>
            <p:nvPr/>
          </p:nvSpPr>
          <p:spPr>
            <a:xfrm>
              <a:off x="4642158" y="90500"/>
              <a:ext cx="181996" cy="149125"/>
            </a:xfrm>
            <a:custGeom>
              <a:avLst/>
              <a:gdLst/>
              <a:ahLst/>
              <a:cxnLst/>
              <a:rect l="l" t="t" r="r" b="b"/>
              <a:pathLst>
                <a:path w="5066" h="4151" extrusionOk="0">
                  <a:moveTo>
                    <a:pt x="2988" y="276"/>
                  </a:moveTo>
                  <a:cubicBezTo>
                    <a:pt x="3981" y="276"/>
                    <a:pt x="4790" y="1082"/>
                    <a:pt x="4790" y="2075"/>
                  </a:cubicBezTo>
                  <a:cubicBezTo>
                    <a:pt x="4790" y="3067"/>
                    <a:pt x="3981" y="3876"/>
                    <a:pt x="2988" y="3876"/>
                  </a:cubicBezTo>
                  <a:cubicBezTo>
                    <a:pt x="2159" y="3876"/>
                    <a:pt x="1438" y="3311"/>
                    <a:pt x="1242" y="2506"/>
                  </a:cubicBezTo>
                  <a:cubicBezTo>
                    <a:pt x="1231" y="2469"/>
                    <a:pt x="1204" y="2434"/>
                    <a:pt x="1167" y="2417"/>
                  </a:cubicBezTo>
                  <a:lnTo>
                    <a:pt x="456" y="2075"/>
                  </a:lnTo>
                  <a:lnTo>
                    <a:pt x="1167" y="1734"/>
                  </a:lnTo>
                  <a:cubicBezTo>
                    <a:pt x="1204" y="1717"/>
                    <a:pt x="1231" y="1683"/>
                    <a:pt x="1242" y="1642"/>
                  </a:cubicBezTo>
                  <a:cubicBezTo>
                    <a:pt x="1438" y="837"/>
                    <a:pt x="2159" y="276"/>
                    <a:pt x="2988" y="276"/>
                  </a:cubicBezTo>
                  <a:close/>
                  <a:moveTo>
                    <a:pt x="2988" y="1"/>
                  </a:moveTo>
                  <a:cubicBezTo>
                    <a:pt x="2054" y="1"/>
                    <a:pt x="1242" y="619"/>
                    <a:pt x="990" y="1513"/>
                  </a:cubicBezTo>
                  <a:lnTo>
                    <a:pt x="79" y="1952"/>
                  </a:lnTo>
                  <a:cubicBezTo>
                    <a:pt x="31" y="1976"/>
                    <a:pt x="1" y="2023"/>
                    <a:pt x="1" y="2075"/>
                  </a:cubicBezTo>
                  <a:cubicBezTo>
                    <a:pt x="1" y="2128"/>
                    <a:pt x="31" y="2176"/>
                    <a:pt x="79" y="2200"/>
                  </a:cubicBezTo>
                  <a:lnTo>
                    <a:pt x="990" y="2635"/>
                  </a:lnTo>
                  <a:cubicBezTo>
                    <a:pt x="1242" y="3532"/>
                    <a:pt x="2054" y="4151"/>
                    <a:pt x="2988" y="4151"/>
                  </a:cubicBezTo>
                  <a:cubicBezTo>
                    <a:pt x="4134" y="4151"/>
                    <a:pt x="5065" y="3220"/>
                    <a:pt x="5065" y="2075"/>
                  </a:cubicBezTo>
                  <a:cubicBezTo>
                    <a:pt x="5065" y="932"/>
                    <a:pt x="4134" y="1"/>
                    <a:pt x="2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22;p58">
              <a:extLst>
                <a:ext uri="{FF2B5EF4-FFF2-40B4-BE49-F238E27FC236}">
                  <a16:creationId xmlns:a16="http://schemas.microsoft.com/office/drawing/2014/main" id="{A4F063D5-0C56-4E93-A6BD-E892910DCC47}"/>
                </a:ext>
              </a:extLst>
            </p:cNvPr>
            <p:cNvSpPr/>
            <p:nvPr/>
          </p:nvSpPr>
          <p:spPr>
            <a:xfrm>
              <a:off x="4694682" y="110187"/>
              <a:ext cx="109679" cy="109679"/>
            </a:xfrm>
            <a:custGeom>
              <a:avLst/>
              <a:gdLst/>
              <a:ahLst/>
              <a:cxnLst/>
              <a:rect l="l" t="t" r="r" b="b"/>
              <a:pathLst>
                <a:path w="3053" h="3053" extrusionOk="0">
                  <a:moveTo>
                    <a:pt x="1526" y="275"/>
                  </a:moveTo>
                  <a:cubicBezTo>
                    <a:pt x="1673" y="275"/>
                    <a:pt x="1805" y="344"/>
                    <a:pt x="1893" y="459"/>
                  </a:cubicBezTo>
                  <a:cubicBezTo>
                    <a:pt x="1921" y="494"/>
                    <a:pt x="1960" y="514"/>
                    <a:pt x="2004" y="514"/>
                  </a:cubicBezTo>
                  <a:cubicBezTo>
                    <a:pt x="2010" y="514"/>
                    <a:pt x="2017" y="514"/>
                    <a:pt x="2023" y="513"/>
                  </a:cubicBezTo>
                  <a:cubicBezTo>
                    <a:pt x="2045" y="510"/>
                    <a:pt x="2068" y="509"/>
                    <a:pt x="2089" y="509"/>
                  </a:cubicBezTo>
                  <a:cubicBezTo>
                    <a:pt x="2211" y="509"/>
                    <a:pt x="2325" y="556"/>
                    <a:pt x="2414" y="642"/>
                  </a:cubicBezTo>
                  <a:cubicBezTo>
                    <a:pt x="2516" y="744"/>
                    <a:pt x="2563" y="887"/>
                    <a:pt x="2543" y="1030"/>
                  </a:cubicBezTo>
                  <a:cubicBezTo>
                    <a:pt x="2533" y="1081"/>
                    <a:pt x="2557" y="1132"/>
                    <a:pt x="2594" y="1163"/>
                  </a:cubicBezTo>
                  <a:cubicBezTo>
                    <a:pt x="2713" y="1248"/>
                    <a:pt x="2781" y="1380"/>
                    <a:pt x="2781" y="1527"/>
                  </a:cubicBezTo>
                  <a:cubicBezTo>
                    <a:pt x="2781" y="1673"/>
                    <a:pt x="2713" y="1808"/>
                    <a:pt x="2594" y="1894"/>
                  </a:cubicBezTo>
                  <a:cubicBezTo>
                    <a:pt x="2557" y="1924"/>
                    <a:pt x="2533" y="1975"/>
                    <a:pt x="2543" y="2023"/>
                  </a:cubicBezTo>
                  <a:cubicBezTo>
                    <a:pt x="2563" y="2169"/>
                    <a:pt x="2516" y="2311"/>
                    <a:pt x="2414" y="2413"/>
                  </a:cubicBezTo>
                  <a:cubicBezTo>
                    <a:pt x="2325" y="2500"/>
                    <a:pt x="2211" y="2547"/>
                    <a:pt x="2089" y="2547"/>
                  </a:cubicBezTo>
                  <a:cubicBezTo>
                    <a:pt x="2068" y="2547"/>
                    <a:pt x="2045" y="2545"/>
                    <a:pt x="2023" y="2542"/>
                  </a:cubicBezTo>
                  <a:cubicBezTo>
                    <a:pt x="2017" y="2541"/>
                    <a:pt x="2010" y="2541"/>
                    <a:pt x="2004" y="2541"/>
                  </a:cubicBezTo>
                  <a:cubicBezTo>
                    <a:pt x="1960" y="2541"/>
                    <a:pt x="1921" y="2561"/>
                    <a:pt x="1893" y="2597"/>
                  </a:cubicBezTo>
                  <a:cubicBezTo>
                    <a:pt x="1805" y="2713"/>
                    <a:pt x="1673" y="2780"/>
                    <a:pt x="1526" y="2780"/>
                  </a:cubicBezTo>
                  <a:cubicBezTo>
                    <a:pt x="1380" y="2780"/>
                    <a:pt x="1248" y="2713"/>
                    <a:pt x="1159" y="2597"/>
                  </a:cubicBezTo>
                  <a:cubicBezTo>
                    <a:pt x="1135" y="2559"/>
                    <a:pt x="1095" y="2539"/>
                    <a:pt x="1051" y="2539"/>
                  </a:cubicBezTo>
                  <a:cubicBezTo>
                    <a:pt x="1044" y="2539"/>
                    <a:pt x="1037" y="2542"/>
                    <a:pt x="1030" y="2542"/>
                  </a:cubicBezTo>
                  <a:cubicBezTo>
                    <a:pt x="1008" y="2545"/>
                    <a:pt x="987" y="2547"/>
                    <a:pt x="965" y="2547"/>
                  </a:cubicBezTo>
                  <a:cubicBezTo>
                    <a:pt x="845" y="2547"/>
                    <a:pt x="729" y="2500"/>
                    <a:pt x="643" y="2413"/>
                  </a:cubicBezTo>
                  <a:cubicBezTo>
                    <a:pt x="537" y="2311"/>
                    <a:pt x="493" y="2169"/>
                    <a:pt x="514" y="2023"/>
                  </a:cubicBezTo>
                  <a:cubicBezTo>
                    <a:pt x="520" y="1975"/>
                    <a:pt x="500" y="1924"/>
                    <a:pt x="459" y="1894"/>
                  </a:cubicBezTo>
                  <a:cubicBezTo>
                    <a:pt x="343" y="1808"/>
                    <a:pt x="276" y="1673"/>
                    <a:pt x="276" y="1527"/>
                  </a:cubicBezTo>
                  <a:cubicBezTo>
                    <a:pt x="276" y="1380"/>
                    <a:pt x="343" y="1248"/>
                    <a:pt x="459" y="1163"/>
                  </a:cubicBezTo>
                  <a:cubicBezTo>
                    <a:pt x="500" y="1132"/>
                    <a:pt x="520" y="1081"/>
                    <a:pt x="514" y="1030"/>
                  </a:cubicBezTo>
                  <a:cubicBezTo>
                    <a:pt x="493" y="887"/>
                    <a:pt x="537" y="744"/>
                    <a:pt x="643" y="642"/>
                  </a:cubicBezTo>
                  <a:cubicBezTo>
                    <a:pt x="729" y="556"/>
                    <a:pt x="845" y="509"/>
                    <a:pt x="965" y="509"/>
                  </a:cubicBezTo>
                  <a:cubicBezTo>
                    <a:pt x="987" y="509"/>
                    <a:pt x="1008" y="510"/>
                    <a:pt x="1030" y="513"/>
                  </a:cubicBezTo>
                  <a:cubicBezTo>
                    <a:pt x="1037" y="514"/>
                    <a:pt x="1043" y="514"/>
                    <a:pt x="1049" y="514"/>
                  </a:cubicBezTo>
                  <a:cubicBezTo>
                    <a:pt x="1093" y="514"/>
                    <a:pt x="1133" y="494"/>
                    <a:pt x="1159" y="459"/>
                  </a:cubicBezTo>
                  <a:cubicBezTo>
                    <a:pt x="1248" y="344"/>
                    <a:pt x="1380" y="275"/>
                    <a:pt x="1526" y="275"/>
                  </a:cubicBezTo>
                  <a:close/>
                  <a:moveTo>
                    <a:pt x="1526" y="0"/>
                  </a:moveTo>
                  <a:cubicBezTo>
                    <a:pt x="1322" y="0"/>
                    <a:pt x="1129" y="88"/>
                    <a:pt x="993" y="234"/>
                  </a:cubicBezTo>
                  <a:cubicBezTo>
                    <a:pt x="985" y="234"/>
                    <a:pt x="977" y="234"/>
                    <a:pt x="969" y="234"/>
                  </a:cubicBezTo>
                  <a:cubicBezTo>
                    <a:pt x="777" y="234"/>
                    <a:pt x="587" y="312"/>
                    <a:pt x="449" y="449"/>
                  </a:cubicBezTo>
                  <a:cubicBezTo>
                    <a:pt x="303" y="592"/>
                    <a:pt x="228" y="792"/>
                    <a:pt x="235" y="992"/>
                  </a:cubicBezTo>
                  <a:cubicBezTo>
                    <a:pt x="86" y="1128"/>
                    <a:pt x="1" y="1326"/>
                    <a:pt x="1" y="1527"/>
                  </a:cubicBezTo>
                  <a:cubicBezTo>
                    <a:pt x="1" y="1730"/>
                    <a:pt x="86" y="1924"/>
                    <a:pt x="235" y="2063"/>
                  </a:cubicBezTo>
                  <a:cubicBezTo>
                    <a:pt x="228" y="2264"/>
                    <a:pt x="303" y="2465"/>
                    <a:pt x="449" y="2607"/>
                  </a:cubicBezTo>
                  <a:cubicBezTo>
                    <a:pt x="587" y="2745"/>
                    <a:pt x="774" y="2822"/>
                    <a:pt x="969" y="2822"/>
                  </a:cubicBezTo>
                  <a:cubicBezTo>
                    <a:pt x="977" y="2822"/>
                    <a:pt x="985" y="2821"/>
                    <a:pt x="993" y="2821"/>
                  </a:cubicBezTo>
                  <a:cubicBezTo>
                    <a:pt x="1129" y="2967"/>
                    <a:pt x="1322" y="3052"/>
                    <a:pt x="1526" y="3052"/>
                  </a:cubicBezTo>
                  <a:cubicBezTo>
                    <a:pt x="1730" y="3052"/>
                    <a:pt x="1924" y="2967"/>
                    <a:pt x="2064" y="2821"/>
                  </a:cubicBezTo>
                  <a:cubicBezTo>
                    <a:pt x="2072" y="2821"/>
                    <a:pt x="2080" y="2822"/>
                    <a:pt x="2087" y="2822"/>
                  </a:cubicBezTo>
                  <a:cubicBezTo>
                    <a:pt x="2280" y="2822"/>
                    <a:pt x="2467" y="2745"/>
                    <a:pt x="2607" y="2607"/>
                  </a:cubicBezTo>
                  <a:cubicBezTo>
                    <a:pt x="2750" y="2465"/>
                    <a:pt x="2828" y="2264"/>
                    <a:pt x="2822" y="2063"/>
                  </a:cubicBezTo>
                  <a:cubicBezTo>
                    <a:pt x="2968" y="1924"/>
                    <a:pt x="3053" y="1730"/>
                    <a:pt x="3053" y="1527"/>
                  </a:cubicBezTo>
                  <a:cubicBezTo>
                    <a:pt x="3053" y="1326"/>
                    <a:pt x="2968" y="1128"/>
                    <a:pt x="2822" y="992"/>
                  </a:cubicBezTo>
                  <a:cubicBezTo>
                    <a:pt x="2828" y="792"/>
                    <a:pt x="2750" y="592"/>
                    <a:pt x="2607" y="449"/>
                  </a:cubicBezTo>
                  <a:cubicBezTo>
                    <a:pt x="2467" y="312"/>
                    <a:pt x="2280" y="234"/>
                    <a:pt x="2087" y="234"/>
                  </a:cubicBezTo>
                  <a:cubicBezTo>
                    <a:pt x="2079" y="234"/>
                    <a:pt x="2072" y="234"/>
                    <a:pt x="2064" y="234"/>
                  </a:cubicBezTo>
                  <a:cubicBezTo>
                    <a:pt x="1924" y="88"/>
                    <a:pt x="1730" y="0"/>
                    <a:pt x="1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23;p58">
              <a:extLst>
                <a:ext uri="{FF2B5EF4-FFF2-40B4-BE49-F238E27FC236}">
                  <a16:creationId xmlns:a16="http://schemas.microsoft.com/office/drawing/2014/main" id="{83B5FFCC-13F5-4963-ADEA-7EABACDE132C}"/>
                </a:ext>
              </a:extLst>
            </p:cNvPr>
            <p:cNvSpPr/>
            <p:nvPr/>
          </p:nvSpPr>
          <p:spPr>
            <a:xfrm>
              <a:off x="4755109" y="140437"/>
              <a:ext cx="9951" cy="9808"/>
            </a:xfrm>
            <a:custGeom>
              <a:avLst/>
              <a:gdLst/>
              <a:ahLst/>
              <a:cxnLst/>
              <a:rect l="l" t="t" r="r" b="b"/>
              <a:pathLst>
                <a:path w="277" h="273" extrusionOk="0">
                  <a:moveTo>
                    <a:pt x="137" y="1"/>
                  </a:moveTo>
                  <a:cubicBezTo>
                    <a:pt x="62" y="1"/>
                    <a:pt x="1" y="62"/>
                    <a:pt x="1" y="137"/>
                  </a:cubicBezTo>
                  <a:cubicBezTo>
                    <a:pt x="1" y="211"/>
                    <a:pt x="62" y="273"/>
                    <a:pt x="137" y="273"/>
                  </a:cubicBezTo>
                  <a:cubicBezTo>
                    <a:pt x="211" y="273"/>
                    <a:pt x="277" y="211"/>
                    <a:pt x="277" y="137"/>
                  </a:cubicBezTo>
                  <a:cubicBezTo>
                    <a:pt x="277" y="62"/>
                    <a:pt x="211"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24;p58">
              <a:extLst>
                <a:ext uri="{FF2B5EF4-FFF2-40B4-BE49-F238E27FC236}">
                  <a16:creationId xmlns:a16="http://schemas.microsoft.com/office/drawing/2014/main" id="{6C1D6992-5CCD-40DD-ACF5-07C1866EB2AB}"/>
                </a:ext>
              </a:extLst>
            </p:cNvPr>
            <p:cNvSpPr/>
            <p:nvPr/>
          </p:nvSpPr>
          <p:spPr>
            <a:xfrm>
              <a:off x="4774796" y="160124"/>
              <a:ext cx="9915" cy="9915"/>
            </a:xfrm>
            <a:custGeom>
              <a:avLst/>
              <a:gdLst/>
              <a:ahLst/>
              <a:cxnLst/>
              <a:rect l="l" t="t" r="r" b="b"/>
              <a:pathLst>
                <a:path w="276" h="276" extrusionOk="0">
                  <a:moveTo>
                    <a:pt x="140" y="0"/>
                  </a:moveTo>
                  <a:cubicBezTo>
                    <a:pt x="61" y="0"/>
                    <a:pt x="0" y="61"/>
                    <a:pt x="0" y="137"/>
                  </a:cubicBezTo>
                  <a:cubicBezTo>
                    <a:pt x="0" y="214"/>
                    <a:pt x="61" y="275"/>
                    <a:pt x="140" y="275"/>
                  </a:cubicBezTo>
                  <a:cubicBezTo>
                    <a:pt x="214" y="275"/>
                    <a:pt x="275" y="214"/>
                    <a:pt x="275" y="137"/>
                  </a:cubicBezTo>
                  <a:cubicBezTo>
                    <a:pt x="275" y="61"/>
                    <a:pt x="214" y="0"/>
                    <a:pt x="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25;p58">
              <a:extLst>
                <a:ext uri="{FF2B5EF4-FFF2-40B4-BE49-F238E27FC236}">
                  <a16:creationId xmlns:a16="http://schemas.microsoft.com/office/drawing/2014/main" id="{9312D1E0-BB07-4A87-B2D8-64BC83B2AD45}"/>
                </a:ext>
              </a:extLst>
            </p:cNvPr>
            <p:cNvSpPr/>
            <p:nvPr/>
          </p:nvSpPr>
          <p:spPr>
            <a:xfrm>
              <a:off x="4755109" y="179776"/>
              <a:ext cx="9951" cy="9915"/>
            </a:xfrm>
            <a:custGeom>
              <a:avLst/>
              <a:gdLst/>
              <a:ahLst/>
              <a:cxnLst/>
              <a:rect l="l" t="t" r="r" b="b"/>
              <a:pathLst>
                <a:path w="277" h="276" extrusionOk="0">
                  <a:moveTo>
                    <a:pt x="137" y="1"/>
                  </a:moveTo>
                  <a:cubicBezTo>
                    <a:pt x="62" y="1"/>
                    <a:pt x="1" y="62"/>
                    <a:pt x="1" y="140"/>
                  </a:cubicBezTo>
                  <a:cubicBezTo>
                    <a:pt x="1" y="214"/>
                    <a:pt x="62" y="276"/>
                    <a:pt x="137" y="276"/>
                  </a:cubicBezTo>
                  <a:cubicBezTo>
                    <a:pt x="211" y="276"/>
                    <a:pt x="277" y="214"/>
                    <a:pt x="277" y="140"/>
                  </a:cubicBezTo>
                  <a:cubicBezTo>
                    <a:pt x="277" y="62"/>
                    <a:pt x="211"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7549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 name="Picture 10">
            <a:extLst>
              <a:ext uri="{FF2B5EF4-FFF2-40B4-BE49-F238E27FC236}">
                <a16:creationId xmlns:a16="http://schemas.microsoft.com/office/drawing/2014/main" id="{0F726AB1-E71F-4412-8D3C-6423E59139A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80972" y="0"/>
            <a:ext cx="5424487" cy="5143500"/>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317;p31">
            <a:extLst>
              <a:ext uri="{FF2B5EF4-FFF2-40B4-BE49-F238E27FC236}">
                <a16:creationId xmlns:a16="http://schemas.microsoft.com/office/drawing/2014/main" id="{3BFC9FA8-3D7D-481E-AD38-086C94847164}"/>
              </a:ext>
            </a:extLst>
          </p:cNvPr>
          <p:cNvSpPr/>
          <p:nvPr/>
        </p:nvSpPr>
        <p:spPr>
          <a:xfrm>
            <a:off x="875821" y="602220"/>
            <a:ext cx="3012300" cy="54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322;p31">
            <a:extLst>
              <a:ext uri="{FF2B5EF4-FFF2-40B4-BE49-F238E27FC236}">
                <a16:creationId xmlns:a16="http://schemas.microsoft.com/office/drawing/2014/main" id="{5E29DB06-3751-461E-8594-E1E62243729E}"/>
              </a:ext>
            </a:extLst>
          </p:cNvPr>
          <p:cNvSpPr txBox="1">
            <a:spLocks/>
          </p:cNvSpPr>
          <p:nvPr/>
        </p:nvSpPr>
        <p:spPr>
          <a:xfrm flipH="1">
            <a:off x="875821" y="706707"/>
            <a:ext cx="2757347" cy="37976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latin typeface="Staatliches" panose="02010600030101010101" charset="0"/>
              </a:rPr>
              <a:t>Hospital </a:t>
            </a:r>
            <a:r>
              <a:rPr lang="en-US" sz="2000" dirty="0">
                <a:effectLst/>
                <a:latin typeface="Staatliches" panose="02010600030101010101" charset="0"/>
              </a:rPr>
              <a:t>View</a:t>
            </a:r>
            <a:endParaRPr lang="en-US" sz="2000" dirty="0">
              <a:latin typeface="Staatliches" panose="02010600030101010101" charset="0"/>
            </a:endParaRPr>
          </a:p>
        </p:txBody>
      </p:sp>
      <p:grpSp>
        <p:nvGrpSpPr>
          <p:cNvPr id="17" name="Google Shape;1807;p58">
            <a:extLst>
              <a:ext uri="{FF2B5EF4-FFF2-40B4-BE49-F238E27FC236}">
                <a16:creationId xmlns:a16="http://schemas.microsoft.com/office/drawing/2014/main" id="{30A32DF9-6BE8-4E79-A87F-DF25CCA58A48}"/>
              </a:ext>
            </a:extLst>
          </p:cNvPr>
          <p:cNvGrpSpPr/>
          <p:nvPr/>
        </p:nvGrpSpPr>
        <p:grpSpPr>
          <a:xfrm>
            <a:off x="460849" y="677454"/>
            <a:ext cx="336222" cy="336261"/>
            <a:chOff x="6534600" y="2295386"/>
            <a:chExt cx="336222" cy="336261"/>
          </a:xfrm>
        </p:grpSpPr>
        <p:sp>
          <p:nvSpPr>
            <p:cNvPr id="18" name="Google Shape;1808;p58">
              <a:extLst>
                <a:ext uri="{FF2B5EF4-FFF2-40B4-BE49-F238E27FC236}">
                  <a16:creationId xmlns:a16="http://schemas.microsoft.com/office/drawing/2014/main" id="{646FB20A-9607-411F-9AA9-BC761305C6DF}"/>
                </a:ext>
              </a:extLst>
            </p:cNvPr>
            <p:cNvSpPr/>
            <p:nvPr/>
          </p:nvSpPr>
          <p:spPr>
            <a:xfrm>
              <a:off x="6613350" y="2432910"/>
              <a:ext cx="178691" cy="59492"/>
            </a:xfrm>
            <a:custGeom>
              <a:avLst/>
              <a:gdLst/>
              <a:ahLst/>
              <a:cxnLst/>
              <a:rect l="l" t="t" r="r" b="b"/>
              <a:pathLst>
                <a:path w="4974" h="1656" extrusionOk="0">
                  <a:moveTo>
                    <a:pt x="4706" y="293"/>
                  </a:moveTo>
                  <a:lnTo>
                    <a:pt x="4706" y="1391"/>
                  </a:lnTo>
                  <a:lnTo>
                    <a:pt x="270" y="1391"/>
                  </a:lnTo>
                  <a:lnTo>
                    <a:pt x="270" y="293"/>
                  </a:lnTo>
                  <a:close/>
                  <a:moveTo>
                    <a:pt x="140" y="1"/>
                  </a:moveTo>
                  <a:cubicBezTo>
                    <a:pt x="62" y="1"/>
                    <a:pt x="1" y="62"/>
                    <a:pt x="1" y="137"/>
                  </a:cubicBezTo>
                  <a:lnTo>
                    <a:pt x="1" y="1521"/>
                  </a:lnTo>
                  <a:cubicBezTo>
                    <a:pt x="1" y="1595"/>
                    <a:pt x="62" y="1656"/>
                    <a:pt x="140" y="1656"/>
                  </a:cubicBezTo>
                  <a:lnTo>
                    <a:pt x="4839" y="1656"/>
                  </a:lnTo>
                  <a:cubicBezTo>
                    <a:pt x="4913" y="1656"/>
                    <a:pt x="4974" y="1595"/>
                    <a:pt x="4974" y="1521"/>
                  </a:cubicBezTo>
                  <a:lnTo>
                    <a:pt x="4974" y="137"/>
                  </a:lnTo>
                  <a:cubicBezTo>
                    <a:pt x="4974" y="62"/>
                    <a:pt x="4913" y="1"/>
                    <a:pt x="4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09;p58">
              <a:extLst>
                <a:ext uri="{FF2B5EF4-FFF2-40B4-BE49-F238E27FC236}">
                  <a16:creationId xmlns:a16="http://schemas.microsoft.com/office/drawing/2014/main" id="{605972B0-E391-4353-B356-135B92E6544D}"/>
                </a:ext>
              </a:extLst>
            </p:cNvPr>
            <p:cNvSpPr/>
            <p:nvPr/>
          </p:nvSpPr>
          <p:spPr>
            <a:xfrm>
              <a:off x="6534600" y="2413618"/>
              <a:ext cx="336222" cy="218029"/>
            </a:xfrm>
            <a:custGeom>
              <a:avLst/>
              <a:gdLst/>
              <a:ahLst/>
              <a:cxnLst/>
              <a:rect l="l" t="t" r="r" b="b"/>
              <a:pathLst>
                <a:path w="9359" h="6069" extrusionOk="0">
                  <a:moveTo>
                    <a:pt x="1632" y="1367"/>
                  </a:moveTo>
                  <a:lnTo>
                    <a:pt x="1632" y="2461"/>
                  </a:lnTo>
                  <a:lnTo>
                    <a:pt x="269" y="2461"/>
                  </a:lnTo>
                  <a:lnTo>
                    <a:pt x="269" y="1367"/>
                  </a:lnTo>
                  <a:close/>
                  <a:moveTo>
                    <a:pt x="9090" y="1367"/>
                  </a:moveTo>
                  <a:lnTo>
                    <a:pt x="9090" y="2461"/>
                  </a:lnTo>
                  <a:lnTo>
                    <a:pt x="7727" y="2461"/>
                  </a:lnTo>
                  <a:lnTo>
                    <a:pt x="7727" y="1367"/>
                  </a:lnTo>
                  <a:close/>
                  <a:moveTo>
                    <a:pt x="5776" y="3559"/>
                  </a:moveTo>
                  <a:lnTo>
                    <a:pt x="5776" y="3828"/>
                  </a:lnTo>
                  <a:lnTo>
                    <a:pt x="3559" y="3828"/>
                  </a:lnTo>
                  <a:lnTo>
                    <a:pt x="3559" y="3559"/>
                  </a:lnTo>
                  <a:close/>
                  <a:moveTo>
                    <a:pt x="1632" y="2754"/>
                  </a:moveTo>
                  <a:lnTo>
                    <a:pt x="1632" y="3852"/>
                  </a:lnTo>
                  <a:lnTo>
                    <a:pt x="269" y="3852"/>
                  </a:lnTo>
                  <a:lnTo>
                    <a:pt x="269" y="2754"/>
                  </a:lnTo>
                  <a:close/>
                  <a:moveTo>
                    <a:pt x="9090" y="2754"/>
                  </a:moveTo>
                  <a:lnTo>
                    <a:pt x="9090" y="3852"/>
                  </a:lnTo>
                  <a:lnTo>
                    <a:pt x="7727" y="3852"/>
                  </a:lnTo>
                  <a:lnTo>
                    <a:pt x="7727" y="2754"/>
                  </a:lnTo>
                  <a:close/>
                  <a:moveTo>
                    <a:pt x="4535" y="4121"/>
                  </a:moveTo>
                  <a:lnTo>
                    <a:pt x="4535" y="5803"/>
                  </a:lnTo>
                  <a:lnTo>
                    <a:pt x="3559" y="5803"/>
                  </a:lnTo>
                  <a:lnTo>
                    <a:pt x="3559" y="4121"/>
                  </a:lnTo>
                  <a:close/>
                  <a:moveTo>
                    <a:pt x="5799" y="4121"/>
                  </a:moveTo>
                  <a:lnTo>
                    <a:pt x="5799" y="5803"/>
                  </a:lnTo>
                  <a:lnTo>
                    <a:pt x="4828" y="5803"/>
                  </a:lnTo>
                  <a:lnTo>
                    <a:pt x="4828" y="4121"/>
                  </a:lnTo>
                  <a:close/>
                  <a:moveTo>
                    <a:pt x="6337" y="2754"/>
                  </a:moveTo>
                  <a:lnTo>
                    <a:pt x="6337" y="5803"/>
                  </a:lnTo>
                  <a:lnTo>
                    <a:pt x="6068" y="5803"/>
                  </a:lnTo>
                  <a:lnTo>
                    <a:pt x="6068" y="3431"/>
                  </a:lnTo>
                  <a:cubicBezTo>
                    <a:pt x="6068" y="3352"/>
                    <a:pt x="6007" y="3291"/>
                    <a:pt x="5932" y="3291"/>
                  </a:cubicBezTo>
                  <a:lnTo>
                    <a:pt x="3427" y="3291"/>
                  </a:lnTo>
                  <a:cubicBezTo>
                    <a:pt x="3352" y="3291"/>
                    <a:pt x="3291" y="3352"/>
                    <a:pt x="3291" y="3427"/>
                  </a:cubicBezTo>
                  <a:lnTo>
                    <a:pt x="3291" y="5803"/>
                  </a:lnTo>
                  <a:lnTo>
                    <a:pt x="2999" y="5803"/>
                  </a:lnTo>
                  <a:lnTo>
                    <a:pt x="2999" y="2754"/>
                  </a:lnTo>
                  <a:close/>
                  <a:moveTo>
                    <a:pt x="7434" y="269"/>
                  </a:moveTo>
                  <a:lnTo>
                    <a:pt x="7434" y="5803"/>
                  </a:lnTo>
                  <a:lnTo>
                    <a:pt x="6629" y="5803"/>
                  </a:lnTo>
                  <a:lnTo>
                    <a:pt x="6629" y="2601"/>
                  </a:lnTo>
                  <a:cubicBezTo>
                    <a:pt x="6629" y="2523"/>
                    <a:pt x="6568" y="2461"/>
                    <a:pt x="6493" y="2461"/>
                  </a:cubicBezTo>
                  <a:lnTo>
                    <a:pt x="2894" y="2461"/>
                  </a:lnTo>
                  <a:cubicBezTo>
                    <a:pt x="2815" y="2461"/>
                    <a:pt x="2754" y="2523"/>
                    <a:pt x="2754" y="2601"/>
                  </a:cubicBezTo>
                  <a:lnTo>
                    <a:pt x="2754" y="5803"/>
                  </a:lnTo>
                  <a:lnTo>
                    <a:pt x="1924" y="5803"/>
                  </a:lnTo>
                  <a:lnTo>
                    <a:pt x="1924" y="4535"/>
                  </a:lnTo>
                  <a:cubicBezTo>
                    <a:pt x="1924" y="4471"/>
                    <a:pt x="1884" y="4410"/>
                    <a:pt x="1819" y="4396"/>
                  </a:cubicBezTo>
                  <a:cubicBezTo>
                    <a:pt x="1810" y="4394"/>
                    <a:pt x="1802" y="4393"/>
                    <a:pt x="1793" y="4393"/>
                  </a:cubicBezTo>
                  <a:cubicBezTo>
                    <a:pt x="1719" y="4393"/>
                    <a:pt x="1659" y="4456"/>
                    <a:pt x="1659" y="4532"/>
                  </a:cubicBezTo>
                  <a:lnTo>
                    <a:pt x="1659" y="5803"/>
                  </a:lnTo>
                  <a:lnTo>
                    <a:pt x="269" y="5803"/>
                  </a:lnTo>
                  <a:lnTo>
                    <a:pt x="269" y="4121"/>
                  </a:lnTo>
                  <a:lnTo>
                    <a:pt x="1765" y="4121"/>
                  </a:lnTo>
                  <a:cubicBezTo>
                    <a:pt x="1840" y="4121"/>
                    <a:pt x="1901" y="4060"/>
                    <a:pt x="1901" y="3984"/>
                  </a:cubicBezTo>
                  <a:lnTo>
                    <a:pt x="1901" y="269"/>
                  </a:lnTo>
                  <a:close/>
                  <a:moveTo>
                    <a:pt x="9090" y="4121"/>
                  </a:moveTo>
                  <a:lnTo>
                    <a:pt x="9090" y="5803"/>
                  </a:lnTo>
                  <a:lnTo>
                    <a:pt x="7727" y="5803"/>
                  </a:lnTo>
                  <a:lnTo>
                    <a:pt x="7727" y="4121"/>
                  </a:lnTo>
                  <a:close/>
                  <a:moveTo>
                    <a:pt x="1796" y="1"/>
                  </a:moveTo>
                  <a:cubicBezTo>
                    <a:pt x="1720" y="1"/>
                    <a:pt x="1659" y="62"/>
                    <a:pt x="1659" y="136"/>
                  </a:cubicBezTo>
                  <a:lnTo>
                    <a:pt x="1659" y="1099"/>
                  </a:lnTo>
                  <a:lnTo>
                    <a:pt x="137" y="1099"/>
                  </a:lnTo>
                  <a:cubicBezTo>
                    <a:pt x="62" y="1099"/>
                    <a:pt x="1" y="1160"/>
                    <a:pt x="1" y="1234"/>
                  </a:cubicBezTo>
                  <a:lnTo>
                    <a:pt x="1" y="5933"/>
                  </a:lnTo>
                  <a:cubicBezTo>
                    <a:pt x="1" y="6007"/>
                    <a:pt x="62" y="6068"/>
                    <a:pt x="137" y="6068"/>
                  </a:cubicBezTo>
                  <a:lnTo>
                    <a:pt x="9223" y="6068"/>
                  </a:lnTo>
                  <a:cubicBezTo>
                    <a:pt x="9298" y="6068"/>
                    <a:pt x="9359" y="6007"/>
                    <a:pt x="9359" y="5933"/>
                  </a:cubicBezTo>
                  <a:lnTo>
                    <a:pt x="9359" y="1234"/>
                  </a:lnTo>
                  <a:cubicBezTo>
                    <a:pt x="9359" y="1160"/>
                    <a:pt x="9298" y="1099"/>
                    <a:pt x="9223" y="1099"/>
                  </a:cubicBezTo>
                  <a:lnTo>
                    <a:pt x="7727" y="1099"/>
                  </a:lnTo>
                  <a:lnTo>
                    <a:pt x="7727" y="136"/>
                  </a:lnTo>
                  <a:cubicBezTo>
                    <a:pt x="7727" y="62"/>
                    <a:pt x="7666" y="1"/>
                    <a:pt x="75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10;p58">
              <a:extLst>
                <a:ext uri="{FF2B5EF4-FFF2-40B4-BE49-F238E27FC236}">
                  <a16:creationId xmlns:a16="http://schemas.microsoft.com/office/drawing/2014/main" id="{DBBC8220-F437-4245-B35A-DDB86EC9A1A4}"/>
                </a:ext>
              </a:extLst>
            </p:cNvPr>
            <p:cNvSpPr/>
            <p:nvPr/>
          </p:nvSpPr>
          <p:spPr>
            <a:xfrm>
              <a:off x="6648413" y="2295386"/>
              <a:ext cx="108601" cy="108637"/>
            </a:xfrm>
            <a:custGeom>
              <a:avLst/>
              <a:gdLst/>
              <a:ahLst/>
              <a:cxnLst/>
              <a:rect l="l" t="t" r="r" b="b"/>
              <a:pathLst>
                <a:path w="3023" h="3024" extrusionOk="0">
                  <a:moveTo>
                    <a:pt x="2730" y="270"/>
                  </a:moveTo>
                  <a:lnTo>
                    <a:pt x="2730" y="2731"/>
                  </a:lnTo>
                  <a:lnTo>
                    <a:pt x="269" y="2731"/>
                  </a:lnTo>
                  <a:lnTo>
                    <a:pt x="269" y="270"/>
                  </a:lnTo>
                  <a:close/>
                  <a:moveTo>
                    <a:pt x="137" y="1"/>
                  </a:moveTo>
                  <a:cubicBezTo>
                    <a:pt x="62" y="1"/>
                    <a:pt x="0" y="62"/>
                    <a:pt x="0" y="137"/>
                  </a:cubicBezTo>
                  <a:lnTo>
                    <a:pt x="0" y="2887"/>
                  </a:lnTo>
                  <a:cubicBezTo>
                    <a:pt x="0" y="2962"/>
                    <a:pt x="62" y="3024"/>
                    <a:pt x="140" y="3024"/>
                  </a:cubicBezTo>
                  <a:lnTo>
                    <a:pt x="2887" y="3024"/>
                  </a:lnTo>
                  <a:cubicBezTo>
                    <a:pt x="2961" y="3024"/>
                    <a:pt x="3022" y="2962"/>
                    <a:pt x="3022" y="2887"/>
                  </a:cubicBezTo>
                  <a:lnTo>
                    <a:pt x="3022" y="137"/>
                  </a:lnTo>
                  <a:cubicBezTo>
                    <a:pt x="3022" y="62"/>
                    <a:pt x="2961" y="1"/>
                    <a:pt x="2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11;p58">
              <a:extLst>
                <a:ext uri="{FF2B5EF4-FFF2-40B4-BE49-F238E27FC236}">
                  <a16:creationId xmlns:a16="http://schemas.microsoft.com/office/drawing/2014/main" id="{E73C7ACE-A647-4D09-BDE4-2CCF27A041D7}"/>
                </a:ext>
              </a:extLst>
            </p:cNvPr>
            <p:cNvSpPr/>
            <p:nvPr/>
          </p:nvSpPr>
          <p:spPr>
            <a:xfrm>
              <a:off x="6667741" y="2314714"/>
              <a:ext cx="69982" cy="70126"/>
            </a:xfrm>
            <a:custGeom>
              <a:avLst/>
              <a:gdLst/>
              <a:ahLst/>
              <a:cxnLst/>
              <a:rect l="l" t="t" r="r" b="b"/>
              <a:pathLst>
                <a:path w="1948" h="1952" extrusionOk="0">
                  <a:moveTo>
                    <a:pt x="1097" y="293"/>
                  </a:moveTo>
                  <a:lnTo>
                    <a:pt x="1097" y="691"/>
                  </a:lnTo>
                  <a:cubicBezTo>
                    <a:pt x="1097" y="768"/>
                    <a:pt x="1159" y="829"/>
                    <a:pt x="1234" y="829"/>
                  </a:cubicBezTo>
                  <a:lnTo>
                    <a:pt x="1655" y="829"/>
                  </a:lnTo>
                  <a:lnTo>
                    <a:pt x="1655" y="1099"/>
                  </a:lnTo>
                  <a:lnTo>
                    <a:pt x="1234" y="1099"/>
                  </a:lnTo>
                  <a:cubicBezTo>
                    <a:pt x="1159" y="1099"/>
                    <a:pt x="1097" y="1160"/>
                    <a:pt x="1097" y="1234"/>
                  </a:cubicBezTo>
                  <a:lnTo>
                    <a:pt x="1097" y="1656"/>
                  </a:lnTo>
                  <a:lnTo>
                    <a:pt x="829" y="1656"/>
                  </a:lnTo>
                  <a:lnTo>
                    <a:pt x="829" y="1234"/>
                  </a:lnTo>
                  <a:cubicBezTo>
                    <a:pt x="829" y="1160"/>
                    <a:pt x="768" y="1099"/>
                    <a:pt x="689" y="1099"/>
                  </a:cubicBezTo>
                  <a:lnTo>
                    <a:pt x="292" y="1099"/>
                  </a:lnTo>
                  <a:lnTo>
                    <a:pt x="292" y="829"/>
                  </a:lnTo>
                  <a:lnTo>
                    <a:pt x="689" y="829"/>
                  </a:lnTo>
                  <a:cubicBezTo>
                    <a:pt x="768" y="829"/>
                    <a:pt x="829" y="768"/>
                    <a:pt x="829" y="691"/>
                  </a:cubicBezTo>
                  <a:lnTo>
                    <a:pt x="829" y="293"/>
                  </a:lnTo>
                  <a:close/>
                  <a:moveTo>
                    <a:pt x="697" y="1"/>
                  </a:moveTo>
                  <a:cubicBezTo>
                    <a:pt x="622" y="1"/>
                    <a:pt x="561" y="62"/>
                    <a:pt x="561" y="136"/>
                  </a:cubicBezTo>
                  <a:lnTo>
                    <a:pt x="561" y="561"/>
                  </a:lnTo>
                  <a:lnTo>
                    <a:pt x="136" y="561"/>
                  </a:lnTo>
                  <a:cubicBezTo>
                    <a:pt x="61" y="561"/>
                    <a:pt x="0" y="622"/>
                    <a:pt x="0" y="697"/>
                  </a:cubicBezTo>
                  <a:lnTo>
                    <a:pt x="0" y="1251"/>
                  </a:lnTo>
                  <a:cubicBezTo>
                    <a:pt x="0" y="1330"/>
                    <a:pt x="61" y="1391"/>
                    <a:pt x="136" y="1391"/>
                  </a:cubicBezTo>
                  <a:lnTo>
                    <a:pt x="561" y="1391"/>
                  </a:lnTo>
                  <a:lnTo>
                    <a:pt x="561" y="1812"/>
                  </a:lnTo>
                  <a:cubicBezTo>
                    <a:pt x="561" y="1887"/>
                    <a:pt x="622" y="1951"/>
                    <a:pt x="697" y="1951"/>
                  </a:cubicBezTo>
                  <a:lnTo>
                    <a:pt x="1251" y="1951"/>
                  </a:lnTo>
                  <a:cubicBezTo>
                    <a:pt x="1326" y="1951"/>
                    <a:pt x="1390" y="1887"/>
                    <a:pt x="1390" y="1812"/>
                  </a:cubicBezTo>
                  <a:lnTo>
                    <a:pt x="1390" y="1391"/>
                  </a:lnTo>
                  <a:lnTo>
                    <a:pt x="1811" y="1391"/>
                  </a:lnTo>
                  <a:cubicBezTo>
                    <a:pt x="1886" y="1391"/>
                    <a:pt x="1947" y="1330"/>
                    <a:pt x="1947" y="1251"/>
                  </a:cubicBezTo>
                  <a:lnTo>
                    <a:pt x="1947" y="697"/>
                  </a:lnTo>
                  <a:cubicBezTo>
                    <a:pt x="1947" y="622"/>
                    <a:pt x="1886" y="561"/>
                    <a:pt x="1808" y="561"/>
                  </a:cubicBezTo>
                  <a:lnTo>
                    <a:pt x="1390" y="561"/>
                  </a:lnTo>
                  <a:lnTo>
                    <a:pt x="1390" y="136"/>
                  </a:lnTo>
                  <a:cubicBezTo>
                    <a:pt x="1390" y="62"/>
                    <a:pt x="1326" y="1"/>
                    <a:pt x="1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4743049"/>
      </p:ext>
    </p:extLst>
  </p:cSld>
  <p:clrMapOvr>
    <a:masterClrMapping/>
  </p:clrMapOvr>
</p:sld>
</file>

<file path=ppt/theme/theme1.xml><?xml version="1.0" encoding="utf-8"?>
<a:theme xmlns:a="http://schemas.openxmlformats.org/drawingml/2006/main" name="COVID-19 Spread &amp; Contagion by Slidesgo">
  <a:themeElements>
    <a:clrScheme name="Simple Light">
      <a:dk1>
        <a:srgbClr val="20124D"/>
      </a:dk1>
      <a:lt1>
        <a:srgbClr val="5C4497"/>
      </a:lt1>
      <a:dk2>
        <a:srgbClr val="EAF1EE"/>
      </a:dk2>
      <a:lt2>
        <a:srgbClr val="95CDE2"/>
      </a:lt2>
      <a:accent1>
        <a:srgbClr val="85BFD5"/>
      </a:accent1>
      <a:accent2>
        <a:srgbClr val="6BADC5"/>
      </a:accent2>
      <a:accent3>
        <a:srgbClr val="FF306A"/>
      </a:accent3>
      <a:accent4>
        <a:srgbClr val="85BFD5"/>
      </a:accent4>
      <a:accent5>
        <a:srgbClr val="EAF1EE"/>
      </a:accent5>
      <a:accent6>
        <a:srgbClr val="398CAC"/>
      </a:accent6>
      <a:hlink>
        <a:srgbClr val="2012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209</Words>
  <Application>Microsoft Office PowerPoint</Application>
  <PresentationFormat>On-screen Show (16:9)</PresentationFormat>
  <Paragraphs>36</Paragraphs>
  <Slides>11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Abel</vt:lpstr>
      <vt:lpstr>Arial</vt:lpstr>
      <vt:lpstr>Bahiana</vt:lpstr>
      <vt:lpstr>Staatliches</vt:lpstr>
      <vt:lpstr>Sansita</vt:lpstr>
      <vt:lpstr>COVID-19 Spread &amp; Contagion by Slidesgo</vt:lpstr>
      <vt:lpstr>COVID-19 Management System</vt:lpstr>
      <vt:lpstr>CONTENTS</vt:lpstr>
      <vt:lpstr>Problem</vt:lpstr>
      <vt:lpstr>Our mission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Management System</dc:title>
  <dc:creator>Admin</dc:creator>
  <cp:lastModifiedBy>Zhuojing</cp:lastModifiedBy>
  <cp:revision>23</cp:revision>
  <dcterms:modified xsi:type="dcterms:W3CDTF">2020-11-17T06:48:42Z</dcterms:modified>
</cp:coreProperties>
</file>