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67" r:id="rId4"/>
    <p:sldId id="259" r:id="rId5"/>
    <p:sldId id="260" r:id="rId6"/>
    <p:sldId id="307" r:id="rId7"/>
    <p:sldId id="308" r:id="rId8"/>
    <p:sldId id="309" r:id="rId9"/>
    <p:sldId id="310" r:id="rId10"/>
    <p:sldId id="311" r:id="rId11"/>
  </p:sldIdLst>
  <p:sldSz cx="9144000" cy="5143500" type="screen16x9"/>
  <p:notesSz cx="6858000" cy="9144000"/>
  <p:embeddedFontLst>
    <p:embeddedFont>
      <p:font typeface="Abel" panose="02010600030101010101" charset="0"/>
      <p:regular r:id="rId13"/>
    </p:embeddedFont>
    <p:embeddedFont>
      <p:font typeface="Bahiana" panose="02010600030101010101" charset="0"/>
      <p:regular r:id="rId14"/>
    </p:embeddedFont>
    <p:embeddedFont>
      <p:font typeface="Sansita" panose="02010600030101010101" charset="0"/>
      <p:regular r:id="rId15"/>
      <p:bold r:id="rId16"/>
      <p:italic r:id="rId17"/>
      <p:boldItalic r:id="rId18"/>
    </p:embeddedFont>
    <p:embeddedFont>
      <p:font typeface="Staatliches" panose="02010600030101010101"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3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61BBC7-A62A-4BE8-AFDC-0B528A2EDDF6}">
  <a:tblStyle styleId="{F961BBC7-A62A-4BE8-AFDC-0B528A2EDD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2eb612d78_3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2eb612d78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1"/>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subTitle" idx="1"/>
          </p:nvPr>
        </p:nvSpPr>
        <p:spPr>
          <a:xfrm flipH="1">
            <a:off x="1317277" y="1656521"/>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2"/>
          <p:cNvSpPr txBox="1">
            <a:spLocks noGrp="1"/>
          </p:cNvSpPr>
          <p:nvPr>
            <p:ph type="subTitle" idx="2"/>
          </p:nvPr>
        </p:nvSpPr>
        <p:spPr>
          <a:xfrm flipH="1">
            <a:off x="1317343" y="3745149"/>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2"/>
          <p:cNvSpPr txBox="1">
            <a:spLocks noGrp="1"/>
          </p:cNvSpPr>
          <p:nvPr>
            <p:ph type="subTitle" idx="3"/>
          </p:nvPr>
        </p:nvSpPr>
        <p:spPr>
          <a:xfrm flipH="1">
            <a:off x="5315430" y="1656521"/>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2"/>
          <p:cNvSpPr txBox="1">
            <a:spLocks noGrp="1"/>
          </p:cNvSpPr>
          <p:nvPr>
            <p:ph type="subTitle" idx="4"/>
          </p:nvPr>
        </p:nvSpPr>
        <p:spPr>
          <a:xfrm flipH="1">
            <a:off x="5315430" y="3745149"/>
            <a:ext cx="251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2"/>
          <p:cNvSpPr txBox="1">
            <a:spLocks noGrp="1"/>
          </p:cNvSpPr>
          <p:nvPr>
            <p:ph type="subTitle" idx="5"/>
          </p:nvPr>
        </p:nvSpPr>
        <p:spPr>
          <a:xfrm flipH="1">
            <a:off x="1240663" y="1087475"/>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56" name="Google Shape;56;p12"/>
          <p:cNvSpPr txBox="1">
            <a:spLocks noGrp="1"/>
          </p:cNvSpPr>
          <p:nvPr>
            <p:ph type="subTitle" idx="6"/>
          </p:nvPr>
        </p:nvSpPr>
        <p:spPr>
          <a:xfrm flipH="1">
            <a:off x="1240649" y="3176100"/>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57" name="Google Shape;57;p12"/>
          <p:cNvSpPr txBox="1">
            <a:spLocks noGrp="1"/>
          </p:cNvSpPr>
          <p:nvPr>
            <p:ph type="subTitle" idx="7"/>
          </p:nvPr>
        </p:nvSpPr>
        <p:spPr>
          <a:xfrm flipH="1">
            <a:off x="5238737" y="1087475"/>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58" name="Google Shape;58;p12"/>
          <p:cNvSpPr txBox="1">
            <a:spLocks noGrp="1"/>
          </p:cNvSpPr>
          <p:nvPr>
            <p:ph type="subTitle" idx="8"/>
          </p:nvPr>
        </p:nvSpPr>
        <p:spPr>
          <a:xfrm flipH="1">
            <a:off x="5238737" y="3176101"/>
            <a:ext cx="2664600" cy="4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Sansita"/>
              <a:buNone/>
              <a:defRPr sz="24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algn="ctr"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60"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072543"/>
            <a:ext cx="5602500" cy="1027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2018" y="4199415"/>
            <a:ext cx="3716719" cy="85981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Dave Anderson (team leader), </a:t>
            </a:r>
          </a:p>
          <a:p>
            <a:pPr marL="0" lvl="0" indent="0" algn="l" rtl="0">
              <a:spcBef>
                <a:spcPts val="0"/>
              </a:spcBef>
              <a:spcAft>
                <a:spcPts val="1600"/>
              </a:spcAft>
              <a:buNone/>
            </a:pPr>
            <a:r>
              <a:rPr lang="en-US" dirty="0"/>
              <a:t>Zhuojing Xie, David Nguyen​</a:t>
            </a:r>
          </a:p>
        </p:txBody>
      </p:sp>
      <p:sp>
        <p:nvSpPr>
          <p:cNvPr id="128" name="Google Shape;128;p27"/>
          <p:cNvSpPr txBox="1">
            <a:spLocks noGrp="1"/>
          </p:cNvSpPr>
          <p:nvPr>
            <p:ph type="ctrTitle"/>
          </p:nvPr>
        </p:nvSpPr>
        <p:spPr>
          <a:xfrm flipH="1">
            <a:off x="713400" y="733893"/>
            <a:ext cx="4285244" cy="3602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COVID-19 Management</a:t>
            </a:r>
            <a:br>
              <a:rPr lang="en" dirty="0"/>
            </a:br>
            <a:r>
              <a:rPr lang="en" dirty="0"/>
              <a:t>System</a:t>
            </a:r>
            <a:endParaRPr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08;p57">
            <a:extLst>
              <a:ext uri="{FF2B5EF4-FFF2-40B4-BE49-F238E27FC236}">
                <a16:creationId xmlns:a16="http://schemas.microsoft.com/office/drawing/2014/main" id="{2A86D89D-4F2F-49FB-BB4C-88D0E76E6B6D}"/>
              </a:ext>
            </a:extLst>
          </p:cNvPr>
          <p:cNvSpPr txBox="1">
            <a:spLocks/>
          </p:cNvSpPr>
          <p:nvPr/>
        </p:nvSpPr>
        <p:spPr>
          <a:xfrm>
            <a:off x="1469634" y="2212080"/>
            <a:ext cx="6080100" cy="994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6000" dirty="0">
                <a:solidFill>
                  <a:srgbClr val="4A4360"/>
                </a:solidFill>
                <a:latin typeface="Staatliches" panose="02010600030101010101" charset="0"/>
              </a:rPr>
              <a:t>Q&amp;A ?</a:t>
            </a:r>
          </a:p>
        </p:txBody>
      </p:sp>
      <p:grpSp>
        <p:nvGrpSpPr>
          <p:cNvPr id="3" name="Google Shape;1624;p57">
            <a:extLst>
              <a:ext uri="{FF2B5EF4-FFF2-40B4-BE49-F238E27FC236}">
                <a16:creationId xmlns:a16="http://schemas.microsoft.com/office/drawing/2014/main" id="{3CB67A27-79CC-4497-AF47-A153AAB202F7}"/>
              </a:ext>
            </a:extLst>
          </p:cNvPr>
          <p:cNvGrpSpPr/>
          <p:nvPr/>
        </p:nvGrpSpPr>
        <p:grpSpPr>
          <a:xfrm flipH="1">
            <a:off x="6738666" y="428923"/>
            <a:ext cx="1620937" cy="1620937"/>
            <a:chOff x="6186996" y="2375625"/>
            <a:chExt cx="1916908" cy="1916908"/>
          </a:xfrm>
        </p:grpSpPr>
        <p:sp>
          <p:nvSpPr>
            <p:cNvPr id="4" name="Google Shape;1625;p57">
              <a:extLst>
                <a:ext uri="{FF2B5EF4-FFF2-40B4-BE49-F238E27FC236}">
                  <a16:creationId xmlns:a16="http://schemas.microsoft.com/office/drawing/2014/main" id="{1AE51C09-1E5C-4276-9580-C3A3253DDAA4}"/>
                </a:ext>
              </a:extLst>
            </p:cNvPr>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1626;p57">
              <a:extLst>
                <a:ext uri="{FF2B5EF4-FFF2-40B4-BE49-F238E27FC236}">
                  <a16:creationId xmlns:a16="http://schemas.microsoft.com/office/drawing/2014/main" id="{C5C0D17B-2D32-41CA-B060-7913611E420E}"/>
                </a:ext>
              </a:extLst>
            </p:cNvPr>
            <p:cNvCxnSpPr>
              <a:stCxn id="4" idx="0"/>
              <a:endCxn id="6"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6" name="Google Shape;1627;p57">
              <a:extLst>
                <a:ext uri="{FF2B5EF4-FFF2-40B4-BE49-F238E27FC236}">
                  <a16:creationId xmlns:a16="http://schemas.microsoft.com/office/drawing/2014/main" id="{3F2C5C91-2EB9-46EE-A68B-2359CB357AE2}"/>
                </a:ext>
              </a:extLst>
            </p:cNvPr>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1628;p57">
              <a:extLst>
                <a:ext uri="{FF2B5EF4-FFF2-40B4-BE49-F238E27FC236}">
                  <a16:creationId xmlns:a16="http://schemas.microsoft.com/office/drawing/2014/main" id="{F1A5A66C-D5E0-4D04-8A10-E14873229021}"/>
                </a:ext>
              </a:extLst>
            </p:cNvPr>
            <p:cNvCxnSpPr>
              <a:stCxn id="8"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8" name="Google Shape;1629;p57">
              <a:extLst>
                <a:ext uri="{FF2B5EF4-FFF2-40B4-BE49-F238E27FC236}">
                  <a16:creationId xmlns:a16="http://schemas.microsoft.com/office/drawing/2014/main" id="{9D365FE2-31F0-4A10-B28A-21A47A51AFF5}"/>
                </a:ext>
              </a:extLst>
            </p:cNvPr>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1630;p57">
              <a:extLst>
                <a:ext uri="{FF2B5EF4-FFF2-40B4-BE49-F238E27FC236}">
                  <a16:creationId xmlns:a16="http://schemas.microsoft.com/office/drawing/2014/main" id="{518448A7-D1A5-4C02-BCFA-953DB6FBDC42}"/>
                </a:ext>
              </a:extLst>
            </p:cNvPr>
            <p:cNvCxnSpPr>
              <a:stCxn id="4" idx="2"/>
              <a:endCxn id="10"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0" name="Google Shape;1631;p57">
              <a:extLst>
                <a:ext uri="{FF2B5EF4-FFF2-40B4-BE49-F238E27FC236}">
                  <a16:creationId xmlns:a16="http://schemas.microsoft.com/office/drawing/2014/main" id="{CB61F3FD-3675-412B-AA02-31FD18A32C42}"/>
                </a:ext>
              </a:extLst>
            </p:cNvPr>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632;p57">
              <a:extLst>
                <a:ext uri="{FF2B5EF4-FFF2-40B4-BE49-F238E27FC236}">
                  <a16:creationId xmlns:a16="http://schemas.microsoft.com/office/drawing/2014/main" id="{C216B9E0-4EFB-4C85-AE20-D8881F57C8C1}"/>
                </a:ext>
              </a:extLst>
            </p:cNvPr>
            <p:cNvCxnSpPr>
              <a:stCxn id="12" idx="0"/>
              <a:endCxn id="4"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2" name="Google Shape;1633;p57">
              <a:extLst>
                <a:ext uri="{FF2B5EF4-FFF2-40B4-BE49-F238E27FC236}">
                  <a16:creationId xmlns:a16="http://schemas.microsoft.com/office/drawing/2014/main" id="{4B70E46C-0730-4E77-9548-3C572D940071}"/>
                </a:ext>
              </a:extLst>
            </p:cNvPr>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634;p57">
              <a:extLst>
                <a:ext uri="{FF2B5EF4-FFF2-40B4-BE49-F238E27FC236}">
                  <a16:creationId xmlns:a16="http://schemas.microsoft.com/office/drawing/2014/main" id="{DC768F36-2CE1-4027-A759-35BAB6826F15}"/>
                </a:ext>
              </a:extLst>
            </p:cNvPr>
            <p:cNvCxnSpPr>
              <a:endCxn id="14"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4" name="Google Shape;1635;p57">
              <a:extLst>
                <a:ext uri="{FF2B5EF4-FFF2-40B4-BE49-F238E27FC236}">
                  <a16:creationId xmlns:a16="http://schemas.microsoft.com/office/drawing/2014/main" id="{B3675B52-BC3E-432D-867F-A1F327C658F0}"/>
                </a:ext>
              </a:extLst>
            </p:cNvPr>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636;p57">
              <a:extLst>
                <a:ext uri="{FF2B5EF4-FFF2-40B4-BE49-F238E27FC236}">
                  <a16:creationId xmlns:a16="http://schemas.microsoft.com/office/drawing/2014/main" id="{0D01F8E6-2A0E-43B5-A85D-10035352D981}"/>
                </a:ext>
              </a:extLst>
            </p:cNvPr>
            <p:cNvCxnSpPr>
              <a:stCxn id="16"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 name="Google Shape;1637;p57">
              <a:extLst>
                <a:ext uri="{FF2B5EF4-FFF2-40B4-BE49-F238E27FC236}">
                  <a16:creationId xmlns:a16="http://schemas.microsoft.com/office/drawing/2014/main" id="{CAEFDFDA-AB2C-4F0F-B851-E25B69916880}"/>
                </a:ext>
              </a:extLst>
            </p:cNvPr>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638;p57">
              <a:extLst>
                <a:ext uri="{FF2B5EF4-FFF2-40B4-BE49-F238E27FC236}">
                  <a16:creationId xmlns:a16="http://schemas.microsoft.com/office/drawing/2014/main" id="{37B793C0-3C19-4DEE-BC83-17935CB6764F}"/>
                </a:ext>
              </a:extLst>
            </p:cNvPr>
            <p:cNvCxnSpPr>
              <a:endCxn id="18"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8" name="Google Shape;1639;p57">
              <a:extLst>
                <a:ext uri="{FF2B5EF4-FFF2-40B4-BE49-F238E27FC236}">
                  <a16:creationId xmlns:a16="http://schemas.microsoft.com/office/drawing/2014/main" id="{E88C3288-D377-4E7C-86A7-B2C3DCC7BC40}"/>
                </a:ext>
              </a:extLst>
            </p:cNvPr>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640;p57">
              <a:extLst>
                <a:ext uri="{FF2B5EF4-FFF2-40B4-BE49-F238E27FC236}">
                  <a16:creationId xmlns:a16="http://schemas.microsoft.com/office/drawing/2014/main" id="{CCC5C956-74AE-444D-9E92-46009109D7B3}"/>
                </a:ext>
              </a:extLst>
            </p:cNvPr>
            <p:cNvCxnSpPr>
              <a:stCxn id="20"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20" name="Google Shape;1641;p57">
              <a:extLst>
                <a:ext uri="{FF2B5EF4-FFF2-40B4-BE49-F238E27FC236}">
                  <a16:creationId xmlns:a16="http://schemas.microsoft.com/office/drawing/2014/main" id="{E3E829A3-EB35-4AA7-ABFF-8FAD24AA6813}"/>
                </a:ext>
              </a:extLst>
            </p:cNvPr>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42;p57">
              <a:extLst>
                <a:ext uri="{FF2B5EF4-FFF2-40B4-BE49-F238E27FC236}">
                  <a16:creationId xmlns:a16="http://schemas.microsoft.com/office/drawing/2014/main" id="{D589FBFB-6700-4A93-B7E2-9E8BB1EE996B}"/>
                </a:ext>
              </a:extLst>
            </p:cNvPr>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43;p57">
              <a:extLst>
                <a:ext uri="{FF2B5EF4-FFF2-40B4-BE49-F238E27FC236}">
                  <a16:creationId xmlns:a16="http://schemas.microsoft.com/office/drawing/2014/main" id="{11259E0D-7D9D-4B41-978C-B77353CE1BAF}"/>
                </a:ext>
              </a:extLst>
            </p:cNvPr>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44;p57">
              <a:extLst>
                <a:ext uri="{FF2B5EF4-FFF2-40B4-BE49-F238E27FC236}">
                  <a16:creationId xmlns:a16="http://schemas.microsoft.com/office/drawing/2014/main" id="{B593914E-CAE3-4A67-B5F8-1574E2982026}"/>
                </a:ext>
              </a:extLst>
            </p:cNvPr>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645;p57">
            <a:extLst>
              <a:ext uri="{FF2B5EF4-FFF2-40B4-BE49-F238E27FC236}">
                <a16:creationId xmlns:a16="http://schemas.microsoft.com/office/drawing/2014/main" id="{34273739-5848-41CE-8A25-580F56DF2736}"/>
              </a:ext>
            </a:extLst>
          </p:cNvPr>
          <p:cNvGrpSpPr/>
          <p:nvPr/>
        </p:nvGrpSpPr>
        <p:grpSpPr>
          <a:xfrm>
            <a:off x="1369877" y="1054107"/>
            <a:ext cx="429149" cy="429149"/>
            <a:chOff x="7942477" y="2247857"/>
            <a:chExt cx="429149" cy="429149"/>
          </a:xfrm>
        </p:grpSpPr>
        <p:sp>
          <p:nvSpPr>
            <p:cNvPr id="25" name="Google Shape;1646;p57">
              <a:extLst>
                <a:ext uri="{FF2B5EF4-FFF2-40B4-BE49-F238E27FC236}">
                  <a16:creationId xmlns:a16="http://schemas.microsoft.com/office/drawing/2014/main" id="{DC1CC31B-09AB-41B2-8CC7-D74CB9DCBC21}"/>
                </a:ext>
              </a:extLst>
            </p:cNvPr>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1647;p57">
              <a:extLst>
                <a:ext uri="{FF2B5EF4-FFF2-40B4-BE49-F238E27FC236}">
                  <a16:creationId xmlns:a16="http://schemas.microsoft.com/office/drawing/2014/main" id="{1A4CD381-5323-4F0F-92D9-853BEA873995}"/>
                </a:ext>
              </a:extLst>
            </p:cNvPr>
            <p:cNvCxnSpPr>
              <a:stCxn id="25" idx="0"/>
              <a:endCxn id="27"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27" name="Google Shape;1648;p57">
              <a:extLst>
                <a:ext uri="{FF2B5EF4-FFF2-40B4-BE49-F238E27FC236}">
                  <a16:creationId xmlns:a16="http://schemas.microsoft.com/office/drawing/2014/main" id="{24F4F99E-296D-49F9-92A3-20E9DFA6FA44}"/>
                </a:ext>
              </a:extLst>
            </p:cNvPr>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1649;p57">
              <a:extLst>
                <a:ext uri="{FF2B5EF4-FFF2-40B4-BE49-F238E27FC236}">
                  <a16:creationId xmlns:a16="http://schemas.microsoft.com/office/drawing/2014/main" id="{73A65377-AE20-4087-9AA5-D6FC7D970895}"/>
                </a:ext>
              </a:extLst>
            </p:cNvPr>
            <p:cNvCxnSpPr>
              <a:stCxn id="29"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 name="Google Shape;1650;p57">
              <a:extLst>
                <a:ext uri="{FF2B5EF4-FFF2-40B4-BE49-F238E27FC236}">
                  <a16:creationId xmlns:a16="http://schemas.microsoft.com/office/drawing/2014/main" id="{4CB5303D-FBCA-4926-9DBE-F5CBC7CC1F8E}"/>
                </a:ext>
              </a:extLst>
            </p:cNvPr>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1651;p57">
              <a:extLst>
                <a:ext uri="{FF2B5EF4-FFF2-40B4-BE49-F238E27FC236}">
                  <a16:creationId xmlns:a16="http://schemas.microsoft.com/office/drawing/2014/main" id="{12A64577-6768-4D80-9063-5D6350C62C7C}"/>
                </a:ext>
              </a:extLst>
            </p:cNvPr>
            <p:cNvCxnSpPr>
              <a:stCxn id="25" idx="2"/>
              <a:endCxn id="31"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31" name="Google Shape;1652;p57">
              <a:extLst>
                <a:ext uri="{FF2B5EF4-FFF2-40B4-BE49-F238E27FC236}">
                  <a16:creationId xmlns:a16="http://schemas.microsoft.com/office/drawing/2014/main" id="{74A06409-DE80-4DDE-AC31-07F225FA6075}"/>
                </a:ext>
              </a:extLst>
            </p:cNvPr>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1653;p57">
              <a:extLst>
                <a:ext uri="{FF2B5EF4-FFF2-40B4-BE49-F238E27FC236}">
                  <a16:creationId xmlns:a16="http://schemas.microsoft.com/office/drawing/2014/main" id="{34498DF3-28E9-4649-B0BF-D8B17506A67D}"/>
                </a:ext>
              </a:extLst>
            </p:cNvPr>
            <p:cNvCxnSpPr>
              <a:stCxn id="33" idx="0"/>
              <a:endCxn id="25"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33" name="Google Shape;1654;p57">
              <a:extLst>
                <a:ext uri="{FF2B5EF4-FFF2-40B4-BE49-F238E27FC236}">
                  <a16:creationId xmlns:a16="http://schemas.microsoft.com/office/drawing/2014/main" id="{E54B8ABB-D4CA-4E8E-B512-F1783CEB9D66}"/>
                </a:ext>
              </a:extLst>
            </p:cNvPr>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1655;p57">
              <a:extLst>
                <a:ext uri="{FF2B5EF4-FFF2-40B4-BE49-F238E27FC236}">
                  <a16:creationId xmlns:a16="http://schemas.microsoft.com/office/drawing/2014/main" id="{3C91FC59-69FA-4FF7-AFE1-A1BE81AFDC94}"/>
                </a:ext>
              </a:extLst>
            </p:cNvPr>
            <p:cNvCxnSpPr>
              <a:endCxn id="35"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5" name="Google Shape;1656;p57">
              <a:extLst>
                <a:ext uri="{FF2B5EF4-FFF2-40B4-BE49-F238E27FC236}">
                  <a16:creationId xmlns:a16="http://schemas.microsoft.com/office/drawing/2014/main" id="{1523837A-51D3-4647-A600-B23315B28E81}"/>
                </a:ext>
              </a:extLst>
            </p:cNvPr>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1657;p57">
              <a:extLst>
                <a:ext uri="{FF2B5EF4-FFF2-40B4-BE49-F238E27FC236}">
                  <a16:creationId xmlns:a16="http://schemas.microsoft.com/office/drawing/2014/main" id="{F6574234-AA92-441F-B26B-4EB56B0072E6}"/>
                </a:ext>
              </a:extLst>
            </p:cNvPr>
            <p:cNvCxnSpPr>
              <a:stCxn id="37"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7" name="Google Shape;1658;p57">
              <a:extLst>
                <a:ext uri="{FF2B5EF4-FFF2-40B4-BE49-F238E27FC236}">
                  <a16:creationId xmlns:a16="http://schemas.microsoft.com/office/drawing/2014/main" id="{EC52921B-5257-4FA1-828D-8A41A36722BF}"/>
                </a:ext>
              </a:extLst>
            </p:cNvPr>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59;p57">
              <a:extLst>
                <a:ext uri="{FF2B5EF4-FFF2-40B4-BE49-F238E27FC236}">
                  <a16:creationId xmlns:a16="http://schemas.microsoft.com/office/drawing/2014/main" id="{9086213D-F590-47B6-A716-DDE085A6DD07}"/>
                </a:ext>
              </a:extLst>
            </p:cNvPr>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60;p57">
              <a:extLst>
                <a:ext uri="{FF2B5EF4-FFF2-40B4-BE49-F238E27FC236}">
                  <a16:creationId xmlns:a16="http://schemas.microsoft.com/office/drawing/2014/main" id="{F5E9CEEE-0F9C-4946-A32C-72AB0818D1DA}"/>
                </a:ext>
              </a:extLst>
            </p:cNvPr>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61;p57">
              <a:extLst>
                <a:ext uri="{FF2B5EF4-FFF2-40B4-BE49-F238E27FC236}">
                  <a16:creationId xmlns:a16="http://schemas.microsoft.com/office/drawing/2014/main" id="{3CB4756C-B6D9-4ED6-9C85-7B3146CD8A50}"/>
                </a:ext>
              </a:extLst>
            </p:cNvPr>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62;p57">
              <a:extLst>
                <a:ext uri="{FF2B5EF4-FFF2-40B4-BE49-F238E27FC236}">
                  <a16:creationId xmlns:a16="http://schemas.microsoft.com/office/drawing/2014/main" id="{3F1DD94B-B3F1-4C96-8339-106A4DDC337E}"/>
                </a:ext>
              </a:extLst>
            </p:cNvPr>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63;p57">
              <a:extLst>
                <a:ext uri="{FF2B5EF4-FFF2-40B4-BE49-F238E27FC236}">
                  <a16:creationId xmlns:a16="http://schemas.microsoft.com/office/drawing/2014/main" id="{BC2BF190-7C5E-4137-902F-A66242CA2DE7}"/>
                </a:ext>
              </a:extLst>
            </p:cNvPr>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1664;p57">
              <a:extLst>
                <a:ext uri="{FF2B5EF4-FFF2-40B4-BE49-F238E27FC236}">
                  <a16:creationId xmlns:a16="http://schemas.microsoft.com/office/drawing/2014/main" id="{B113A65F-3A44-4861-A56F-14FA89B5217C}"/>
                </a:ext>
              </a:extLst>
            </p:cNvPr>
            <p:cNvCxnSpPr>
              <a:stCxn id="38" idx="4"/>
              <a:endCxn id="25"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44" name="Google Shape;1665;p57">
              <a:extLst>
                <a:ext uri="{FF2B5EF4-FFF2-40B4-BE49-F238E27FC236}">
                  <a16:creationId xmlns:a16="http://schemas.microsoft.com/office/drawing/2014/main" id="{E2EEFB95-FCC7-4FFC-8625-7565DBA9DBE3}"/>
                </a:ext>
              </a:extLst>
            </p:cNvPr>
            <p:cNvCxnSpPr>
              <a:stCxn id="39" idx="0"/>
              <a:endCxn id="25"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45" name="Google Shape;1666;p57">
            <a:extLst>
              <a:ext uri="{FF2B5EF4-FFF2-40B4-BE49-F238E27FC236}">
                <a16:creationId xmlns:a16="http://schemas.microsoft.com/office/drawing/2014/main" id="{D2F9E4C8-BE23-4888-A9F8-119B2793C6CE}"/>
              </a:ext>
            </a:extLst>
          </p:cNvPr>
          <p:cNvGrpSpPr/>
          <p:nvPr/>
        </p:nvGrpSpPr>
        <p:grpSpPr>
          <a:xfrm>
            <a:off x="650244" y="3565267"/>
            <a:ext cx="1108792" cy="1108792"/>
            <a:chOff x="7942477" y="2247857"/>
            <a:chExt cx="429149" cy="429149"/>
          </a:xfrm>
        </p:grpSpPr>
        <p:sp>
          <p:nvSpPr>
            <p:cNvPr id="46" name="Google Shape;1667;p57">
              <a:extLst>
                <a:ext uri="{FF2B5EF4-FFF2-40B4-BE49-F238E27FC236}">
                  <a16:creationId xmlns:a16="http://schemas.microsoft.com/office/drawing/2014/main" id="{DA3ACC54-86A5-4C86-BD37-104368605D82}"/>
                </a:ext>
              </a:extLst>
            </p:cNvPr>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1668;p57">
              <a:extLst>
                <a:ext uri="{FF2B5EF4-FFF2-40B4-BE49-F238E27FC236}">
                  <a16:creationId xmlns:a16="http://schemas.microsoft.com/office/drawing/2014/main" id="{FE12861E-2639-452D-9C1D-5D80932DF297}"/>
                </a:ext>
              </a:extLst>
            </p:cNvPr>
            <p:cNvCxnSpPr>
              <a:stCxn id="46" idx="0"/>
              <a:endCxn id="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48" name="Google Shape;1669;p57">
              <a:extLst>
                <a:ext uri="{FF2B5EF4-FFF2-40B4-BE49-F238E27FC236}">
                  <a16:creationId xmlns:a16="http://schemas.microsoft.com/office/drawing/2014/main" id="{7B95D191-3DF3-4306-9A02-82337C24F17D}"/>
                </a:ext>
              </a:extLst>
            </p:cNvPr>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1670;p57">
              <a:extLst>
                <a:ext uri="{FF2B5EF4-FFF2-40B4-BE49-F238E27FC236}">
                  <a16:creationId xmlns:a16="http://schemas.microsoft.com/office/drawing/2014/main" id="{1F5F7FEA-6173-4A77-8473-6F1B7DF8B9A9}"/>
                </a:ext>
              </a:extLst>
            </p:cNvPr>
            <p:cNvCxnSpPr>
              <a:stCxn id="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50" name="Google Shape;1671;p57">
              <a:extLst>
                <a:ext uri="{FF2B5EF4-FFF2-40B4-BE49-F238E27FC236}">
                  <a16:creationId xmlns:a16="http://schemas.microsoft.com/office/drawing/2014/main" id="{5E923ED0-CC0D-4AA9-AA10-CFDB542ECE06}"/>
                </a:ext>
              </a:extLst>
            </p:cNvPr>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1672;p57">
              <a:extLst>
                <a:ext uri="{FF2B5EF4-FFF2-40B4-BE49-F238E27FC236}">
                  <a16:creationId xmlns:a16="http://schemas.microsoft.com/office/drawing/2014/main" id="{DAF54388-59BA-48FB-8EEA-DC8760C9DC03}"/>
                </a:ext>
              </a:extLst>
            </p:cNvPr>
            <p:cNvCxnSpPr>
              <a:stCxn id="46" idx="2"/>
              <a:endCxn id="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52" name="Google Shape;1673;p57">
              <a:extLst>
                <a:ext uri="{FF2B5EF4-FFF2-40B4-BE49-F238E27FC236}">
                  <a16:creationId xmlns:a16="http://schemas.microsoft.com/office/drawing/2014/main" id="{D4F69351-18A0-44CD-AEE2-1940D07F0F9D}"/>
                </a:ext>
              </a:extLst>
            </p:cNvPr>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1674;p57">
              <a:extLst>
                <a:ext uri="{FF2B5EF4-FFF2-40B4-BE49-F238E27FC236}">
                  <a16:creationId xmlns:a16="http://schemas.microsoft.com/office/drawing/2014/main" id="{5A4D1E51-1E0F-44D9-8F87-0FA3B3209669}"/>
                </a:ext>
              </a:extLst>
            </p:cNvPr>
            <p:cNvCxnSpPr>
              <a:stCxn id="54" idx="0"/>
              <a:endCxn id="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54" name="Google Shape;1675;p57">
              <a:extLst>
                <a:ext uri="{FF2B5EF4-FFF2-40B4-BE49-F238E27FC236}">
                  <a16:creationId xmlns:a16="http://schemas.microsoft.com/office/drawing/2014/main" id="{E822F994-151E-4F00-8492-610E625B436E}"/>
                </a:ext>
              </a:extLst>
            </p:cNvPr>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1676;p57">
              <a:extLst>
                <a:ext uri="{FF2B5EF4-FFF2-40B4-BE49-F238E27FC236}">
                  <a16:creationId xmlns:a16="http://schemas.microsoft.com/office/drawing/2014/main" id="{986770A7-2F46-4DE9-A71D-9ED8B429CE1C}"/>
                </a:ext>
              </a:extLst>
            </p:cNvPr>
            <p:cNvCxnSpPr>
              <a:endCxn id="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56" name="Google Shape;1677;p57">
              <a:extLst>
                <a:ext uri="{FF2B5EF4-FFF2-40B4-BE49-F238E27FC236}">
                  <a16:creationId xmlns:a16="http://schemas.microsoft.com/office/drawing/2014/main" id="{9CD9CCA0-570D-4CD1-8FB2-F4F719AF5237}"/>
                </a:ext>
              </a:extLst>
            </p:cNvPr>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1678;p57">
              <a:extLst>
                <a:ext uri="{FF2B5EF4-FFF2-40B4-BE49-F238E27FC236}">
                  <a16:creationId xmlns:a16="http://schemas.microsoft.com/office/drawing/2014/main" id="{5E1C5BF4-A94F-418D-ACF9-8531720014B2}"/>
                </a:ext>
              </a:extLst>
            </p:cNvPr>
            <p:cNvCxnSpPr>
              <a:stCxn id="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58" name="Google Shape;1679;p57">
              <a:extLst>
                <a:ext uri="{FF2B5EF4-FFF2-40B4-BE49-F238E27FC236}">
                  <a16:creationId xmlns:a16="http://schemas.microsoft.com/office/drawing/2014/main" id="{D54AF374-1BD5-4BB2-AEC6-B5A3293B4678}"/>
                </a:ext>
              </a:extLst>
            </p:cNvPr>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0;p57">
              <a:extLst>
                <a:ext uri="{FF2B5EF4-FFF2-40B4-BE49-F238E27FC236}">
                  <a16:creationId xmlns:a16="http://schemas.microsoft.com/office/drawing/2014/main" id="{A5301FE5-6B60-460A-AADE-A77F628EBCAA}"/>
                </a:ext>
              </a:extLst>
            </p:cNvPr>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1;p57">
              <a:extLst>
                <a:ext uri="{FF2B5EF4-FFF2-40B4-BE49-F238E27FC236}">
                  <a16:creationId xmlns:a16="http://schemas.microsoft.com/office/drawing/2014/main" id="{A578D46F-6948-4E8E-BDDD-3C31A9243B96}"/>
                </a:ext>
              </a:extLst>
            </p:cNvPr>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2;p57">
              <a:extLst>
                <a:ext uri="{FF2B5EF4-FFF2-40B4-BE49-F238E27FC236}">
                  <a16:creationId xmlns:a16="http://schemas.microsoft.com/office/drawing/2014/main" id="{E4D66966-432D-4A72-8FD4-EA582CA0477D}"/>
                </a:ext>
              </a:extLst>
            </p:cNvPr>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3;p57">
              <a:extLst>
                <a:ext uri="{FF2B5EF4-FFF2-40B4-BE49-F238E27FC236}">
                  <a16:creationId xmlns:a16="http://schemas.microsoft.com/office/drawing/2014/main" id="{B970A16F-92CB-4D8F-B992-08B94A11EF4A}"/>
                </a:ext>
              </a:extLst>
            </p:cNvPr>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84;p57">
              <a:extLst>
                <a:ext uri="{FF2B5EF4-FFF2-40B4-BE49-F238E27FC236}">
                  <a16:creationId xmlns:a16="http://schemas.microsoft.com/office/drawing/2014/main" id="{3F83CF29-4588-401C-A0ED-DA90065E07EA}"/>
                </a:ext>
              </a:extLst>
            </p:cNvPr>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1685;p57">
              <a:extLst>
                <a:ext uri="{FF2B5EF4-FFF2-40B4-BE49-F238E27FC236}">
                  <a16:creationId xmlns:a16="http://schemas.microsoft.com/office/drawing/2014/main" id="{8DAAB933-3E8B-4B2C-9B89-EBAEF4C65A39}"/>
                </a:ext>
              </a:extLst>
            </p:cNvPr>
            <p:cNvCxnSpPr>
              <a:stCxn id="59" idx="4"/>
              <a:endCxn id="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65" name="Google Shape;1686;p57">
              <a:extLst>
                <a:ext uri="{FF2B5EF4-FFF2-40B4-BE49-F238E27FC236}">
                  <a16:creationId xmlns:a16="http://schemas.microsoft.com/office/drawing/2014/main" id="{C40BF789-5A35-4995-B27E-E3E70FF2B216}"/>
                </a:ext>
              </a:extLst>
            </p:cNvPr>
            <p:cNvCxnSpPr>
              <a:stCxn id="60" idx="0"/>
              <a:endCxn id="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4485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2" name="Google Shape;252;p28"/>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solidFill>
                  <a:schemeClr val="dk1"/>
                </a:solidFill>
                <a:latin typeface="Abel"/>
                <a:ea typeface="Abel"/>
                <a:cs typeface="Abel"/>
                <a:sym typeface="Abel"/>
              </a:rPr>
              <a:t>Overview &amp; Our Mission</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solidFill>
                  <a:schemeClr val="dk1"/>
                </a:solidFill>
                <a:latin typeface="Abel"/>
                <a:ea typeface="Abel"/>
                <a:cs typeface="Abel"/>
                <a:sym typeface="Abel"/>
              </a:rPr>
              <a:t>Console Demonstration</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solidFill>
                  <a:schemeClr val="dk1"/>
                </a:solidFill>
                <a:latin typeface="Abel"/>
                <a:ea typeface="Abel"/>
                <a:cs typeface="Abel"/>
                <a:sym typeface="Abel"/>
              </a:rPr>
              <a:t>Web</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solidFill>
                  <a:schemeClr val="dk1"/>
                </a:solidFill>
                <a:latin typeface="Abel"/>
                <a:ea typeface="Abel"/>
                <a:cs typeface="Abel"/>
                <a:sym typeface="Abel"/>
              </a:rPr>
              <a:t>Q&amp;A</a:t>
            </a:r>
            <a:endParaRPr sz="1800" dirty="0">
              <a:solidFill>
                <a:schemeClr val="dk1"/>
              </a:solidFill>
              <a:latin typeface="Abel"/>
              <a:ea typeface="Abel"/>
              <a:cs typeface="Abel"/>
              <a:sym typeface="Abel"/>
            </a:endParaRPr>
          </a:p>
        </p:txBody>
      </p:sp>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7"/>
        <p:cNvGrpSpPr/>
        <p:nvPr/>
      </p:nvGrpSpPr>
      <p:grpSpPr>
        <a:xfrm>
          <a:off x="0" y="0"/>
          <a:ext cx="0" cy="0"/>
          <a:chOff x="0" y="0"/>
          <a:chExt cx="0" cy="0"/>
        </a:xfrm>
      </p:grpSpPr>
      <p:grpSp>
        <p:nvGrpSpPr>
          <p:cNvPr id="608" name="Google Shape;608;p38"/>
          <p:cNvGrpSpPr/>
          <p:nvPr/>
        </p:nvGrpSpPr>
        <p:grpSpPr>
          <a:xfrm>
            <a:off x="4978025" y="1875425"/>
            <a:ext cx="5044388" cy="2736450"/>
            <a:chOff x="4978025" y="1875425"/>
            <a:chExt cx="5044388" cy="2736450"/>
          </a:xfrm>
        </p:grpSpPr>
        <p:grpSp>
          <p:nvGrpSpPr>
            <p:cNvPr id="609" name="Google Shape;609;p38"/>
            <p:cNvGrpSpPr/>
            <p:nvPr/>
          </p:nvGrpSpPr>
          <p:grpSpPr>
            <a:xfrm>
              <a:off x="4978025" y="1875425"/>
              <a:ext cx="5044388" cy="2736450"/>
              <a:chOff x="4978025" y="1875425"/>
              <a:chExt cx="5044388" cy="2736450"/>
            </a:xfrm>
          </p:grpSpPr>
          <p:sp>
            <p:nvSpPr>
              <p:cNvPr id="610" name="Google Shape;610;p38"/>
              <p:cNvSpPr/>
              <p:nvPr/>
            </p:nvSpPr>
            <p:spPr>
              <a:xfrm>
                <a:off x="5303275" y="1875425"/>
                <a:ext cx="4640400" cy="2393700"/>
              </a:xfrm>
              <a:prstGeom prst="roundRect">
                <a:avLst>
                  <a:gd name="adj" fmla="val 86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501000" y="2039275"/>
                <a:ext cx="855900" cy="1428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8"/>
              <p:cNvGrpSpPr/>
              <p:nvPr/>
            </p:nvGrpSpPr>
            <p:grpSpPr>
              <a:xfrm>
                <a:off x="6545404" y="2039275"/>
                <a:ext cx="902171" cy="2232975"/>
                <a:chOff x="6545404" y="2039275"/>
                <a:chExt cx="902171" cy="2232975"/>
              </a:xfrm>
            </p:grpSpPr>
            <p:sp>
              <p:nvSpPr>
                <p:cNvPr id="613" name="Google Shape;613;p38"/>
                <p:cNvSpPr/>
                <p:nvPr/>
              </p:nvSpPr>
              <p:spPr>
                <a:xfrm>
                  <a:off x="6547575" y="2039275"/>
                  <a:ext cx="900000" cy="22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flipH="1">
                  <a:off x="6545404" y="4026500"/>
                  <a:ext cx="899996" cy="245750"/>
                </a:xfrm>
                <a:custGeom>
                  <a:avLst/>
                  <a:gdLst/>
                  <a:ahLst/>
                  <a:cxnLst/>
                  <a:rect l="l" t="t" r="r" b="b"/>
                  <a:pathLst>
                    <a:path w="10097" h="69372" extrusionOk="0">
                      <a:moveTo>
                        <a:pt x="1" y="0"/>
                      </a:moveTo>
                      <a:lnTo>
                        <a:pt x="1" y="69372"/>
                      </a:lnTo>
                      <a:lnTo>
                        <a:pt x="10097" y="69372"/>
                      </a:lnTo>
                      <a:lnTo>
                        <a:pt x="10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8"/>
              <p:cNvSpPr/>
              <p:nvPr/>
            </p:nvSpPr>
            <p:spPr>
              <a:xfrm flipH="1">
                <a:off x="5486269" y="3723410"/>
                <a:ext cx="885369" cy="885193"/>
              </a:xfrm>
              <a:custGeom>
                <a:avLst/>
                <a:gdLst/>
                <a:ahLst/>
                <a:cxnLst/>
                <a:rect l="l" t="t" r="r" b="b"/>
                <a:pathLst>
                  <a:path w="30238" h="30232" extrusionOk="0">
                    <a:moveTo>
                      <a:pt x="15121" y="1"/>
                    </a:moveTo>
                    <a:cubicBezTo>
                      <a:pt x="6772" y="1"/>
                      <a:pt x="1" y="6766"/>
                      <a:pt x="1" y="15115"/>
                    </a:cubicBezTo>
                    <a:cubicBezTo>
                      <a:pt x="1" y="23466"/>
                      <a:pt x="6772" y="30231"/>
                      <a:pt x="15121" y="30231"/>
                    </a:cubicBezTo>
                    <a:cubicBezTo>
                      <a:pt x="23467" y="30231"/>
                      <a:pt x="30237" y="23466"/>
                      <a:pt x="30237" y="15115"/>
                    </a:cubicBezTo>
                    <a:cubicBezTo>
                      <a:pt x="30237" y="6766"/>
                      <a:pt x="23467" y="1"/>
                      <a:pt x="15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7689578" y="2039275"/>
                <a:ext cx="855900" cy="672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691353" y="3928477"/>
                <a:ext cx="475200" cy="47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8787478" y="2039275"/>
                <a:ext cx="855900" cy="672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6657425" y="2103813"/>
                <a:ext cx="300900" cy="21039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7034661" y="2103813"/>
                <a:ext cx="300900" cy="21039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flipH="1">
                <a:off x="8840457" y="3723410"/>
                <a:ext cx="885369" cy="885193"/>
              </a:xfrm>
              <a:custGeom>
                <a:avLst/>
                <a:gdLst/>
                <a:ahLst/>
                <a:cxnLst/>
                <a:rect l="l" t="t" r="r" b="b"/>
                <a:pathLst>
                  <a:path w="30238" h="30232" extrusionOk="0">
                    <a:moveTo>
                      <a:pt x="15121" y="1"/>
                    </a:moveTo>
                    <a:cubicBezTo>
                      <a:pt x="6772" y="1"/>
                      <a:pt x="1" y="6766"/>
                      <a:pt x="1" y="15115"/>
                    </a:cubicBezTo>
                    <a:cubicBezTo>
                      <a:pt x="1" y="23466"/>
                      <a:pt x="6772" y="30231"/>
                      <a:pt x="15121" y="30231"/>
                    </a:cubicBezTo>
                    <a:cubicBezTo>
                      <a:pt x="23467" y="30231"/>
                      <a:pt x="30237" y="23466"/>
                      <a:pt x="30237" y="15115"/>
                    </a:cubicBezTo>
                    <a:cubicBezTo>
                      <a:pt x="30237" y="6766"/>
                      <a:pt x="23467" y="1"/>
                      <a:pt x="15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9045541" y="3928477"/>
                <a:ext cx="475200" cy="47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224538" y="3581727"/>
                <a:ext cx="300900" cy="2793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9721513" y="3581727"/>
                <a:ext cx="300900" cy="279300"/>
              </a:xfrm>
              <a:prstGeom prst="roundRect">
                <a:avLst>
                  <a:gd name="adj" fmla="val 349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178225" y="2189350"/>
                <a:ext cx="241650" cy="517800"/>
              </a:xfrm>
              <a:custGeom>
                <a:avLst/>
                <a:gdLst/>
                <a:ahLst/>
                <a:cxnLst/>
                <a:rect l="l" t="t" r="r" b="b"/>
                <a:pathLst>
                  <a:path w="9666" h="20712" extrusionOk="0">
                    <a:moveTo>
                      <a:pt x="9666" y="0"/>
                    </a:moveTo>
                    <a:lnTo>
                      <a:pt x="0" y="0"/>
                    </a:lnTo>
                    <a:lnTo>
                      <a:pt x="0" y="20712"/>
                    </a:lnTo>
                  </a:path>
                </a:pathLst>
              </a:custGeom>
              <a:noFill/>
              <a:ln w="9525" cap="flat" cmpd="sng">
                <a:solidFill>
                  <a:schemeClr val="dk1"/>
                </a:solidFill>
                <a:prstDash val="solid"/>
                <a:round/>
                <a:headEnd type="none" w="med" len="med"/>
                <a:tailEnd type="none" w="med" len="med"/>
              </a:ln>
            </p:spPr>
          </p:sp>
          <p:cxnSp>
            <p:nvCxnSpPr>
              <p:cNvPr id="626" name="Google Shape;626;p38"/>
              <p:cNvCxnSpPr/>
              <p:nvPr/>
            </p:nvCxnSpPr>
            <p:spPr>
              <a:xfrm>
                <a:off x="4978025" y="4608575"/>
                <a:ext cx="4964700" cy="3300"/>
              </a:xfrm>
              <a:prstGeom prst="straightConnector1">
                <a:avLst/>
              </a:prstGeom>
              <a:noFill/>
              <a:ln w="9525" cap="flat" cmpd="sng">
                <a:solidFill>
                  <a:schemeClr val="dk1"/>
                </a:solidFill>
                <a:prstDash val="solid"/>
                <a:round/>
                <a:headEnd type="none" w="med" len="med"/>
                <a:tailEnd type="none" w="med" len="med"/>
              </a:ln>
            </p:spPr>
          </p:cxnSp>
        </p:grpSp>
        <p:sp>
          <p:nvSpPr>
            <p:cNvPr id="627" name="Google Shape;627;p38"/>
            <p:cNvSpPr/>
            <p:nvPr/>
          </p:nvSpPr>
          <p:spPr>
            <a:xfrm>
              <a:off x="8787175" y="2858275"/>
              <a:ext cx="864000" cy="77700"/>
            </a:xfrm>
            <a:prstGeom prst="roundRect">
              <a:avLst>
                <a:gd name="adj" fmla="val 26801"/>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8787175" y="2977825"/>
              <a:ext cx="864000" cy="77700"/>
            </a:xfrm>
            <a:prstGeom prst="roundRect">
              <a:avLst>
                <a:gd name="adj" fmla="val 2889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8787175" y="3097375"/>
              <a:ext cx="864000" cy="77700"/>
            </a:xfrm>
            <a:prstGeom prst="roundRect">
              <a:avLst>
                <a:gd name="adj" fmla="val 29955"/>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38"/>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38"/>
          <p:cNvSpPr txBox="1">
            <a:spLocks noGrp="1"/>
          </p:cNvSpPr>
          <p:nvPr>
            <p:ph type="subTitle" idx="4294967295"/>
          </p:nvPr>
        </p:nvSpPr>
        <p:spPr>
          <a:xfrm flipH="1">
            <a:off x="713025" y="1833875"/>
            <a:ext cx="3586800" cy="2774700"/>
          </a:xfrm>
          <a:prstGeom prst="rect">
            <a:avLst/>
          </a:prstGeom>
        </p:spPr>
        <p:txBody>
          <a:bodyPr spcFirstLastPara="1" wrap="square" lIns="91425" tIns="274300" rIns="91425" bIns="0" anchor="ctr" anchorCtr="0">
            <a:noAutofit/>
          </a:bodyPr>
          <a:lstStyle/>
          <a:p>
            <a:pPr marL="457200" lvl="0" indent="-330200" algn="l" rtl="0">
              <a:lnSpc>
                <a:spcPct val="100000"/>
              </a:lnSpc>
              <a:spcBef>
                <a:spcPts val="0"/>
              </a:spcBef>
              <a:spcAft>
                <a:spcPts val="0"/>
              </a:spcAft>
              <a:buClr>
                <a:schemeClr val="accent1"/>
              </a:buClr>
              <a:buSzPts val="1600"/>
              <a:buChar char="●"/>
            </a:pPr>
            <a:r>
              <a:rPr lang="en-US" sz="1600" dirty="0"/>
              <a:t>Since March 2020, COVID-19 has turned the United States upside down. Although there could have been more effective measures early in the pandemic, state governments now find themselves in a great need to track COVID-19's spread within local governments and analyze statistics to fight back. This includes creating testing facilities, tracking cases, and coordination with labs and hospitals to deal with the massive expected flux of patients and tests.</a:t>
            </a:r>
            <a:endParaRPr sz="1600" dirty="0"/>
          </a:p>
        </p:txBody>
      </p:sp>
      <p:sp>
        <p:nvSpPr>
          <p:cNvPr id="632" name="Google Shape;632;p38"/>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a:t>
            </a:r>
          </a:p>
        </p:txBody>
      </p:sp>
      <p:grpSp>
        <p:nvGrpSpPr>
          <p:cNvPr id="633" name="Google Shape;633;p38"/>
          <p:cNvGrpSpPr/>
          <p:nvPr/>
        </p:nvGrpSpPr>
        <p:grpSpPr>
          <a:xfrm>
            <a:off x="7741626" y="2837476"/>
            <a:ext cx="603678" cy="1768120"/>
            <a:chOff x="7074026" y="2837476"/>
            <a:chExt cx="603678" cy="1768120"/>
          </a:xfrm>
        </p:grpSpPr>
        <p:sp>
          <p:nvSpPr>
            <p:cNvPr id="634" name="Google Shape;634;p38"/>
            <p:cNvSpPr/>
            <p:nvPr/>
          </p:nvSpPr>
          <p:spPr>
            <a:xfrm>
              <a:off x="7074026" y="3152610"/>
              <a:ext cx="157581" cy="168768"/>
            </a:xfrm>
            <a:custGeom>
              <a:avLst/>
              <a:gdLst/>
              <a:ahLst/>
              <a:cxnLst/>
              <a:rect l="l" t="t" r="r" b="b"/>
              <a:pathLst>
                <a:path w="13298" h="14242" extrusionOk="0">
                  <a:moveTo>
                    <a:pt x="5973" y="0"/>
                  </a:moveTo>
                  <a:cubicBezTo>
                    <a:pt x="5437" y="0"/>
                    <a:pt x="4799" y="102"/>
                    <a:pt x="4263" y="307"/>
                  </a:cubicBezTo>
                  <a:cubicBezTo>
                    <a:pt x="1277" y="1583"/>
                    <a:pt x="1" y="5641"/>
                    <a:pt x="1277" y="9367"/>
                  </a:cubicBezTo>
                  <a:cubicBezTo>
                    <a:pt x="2349" y="12328"/>
                    <a:pt x="4901" y="14242"/>
                    <a:pt x="7351" y="14242"/>
                  </a:cubicBezTo>
                  <a:cubicBezTo>
                    <a:pt x="7887" y="14242"/>
                    <a:pt x="8525" y="14140"/>
                    <a:pt x="9061" y="13936"/>
                  </a:cubicBezTo>
                  <a:cubicBezTo>
                    <a:pt x="12022" y="12762"/>
                    <a:pt x="13298" y="8729"/>
                    <a:pt x="12022" y="5003"/>
                  </a:cubicBezTo>
                  <a:cubicBezTo>
                    <a:pt x="10848" y="1915"/>
                    <a:pt x="8423" y="0"/>
                    <a:pt x="5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7518915" y="3152610"/>
              <a:ext cx="158790" cy="168768"/>
            </a:xfrm>
            <a:custGeom>
              <a:avLst/>
              <a:gdLst/>
              <a:ahLst/>
              <a:cxnLst/>
              <a:rect l="l" t="t" r="r" b="b"/>
              <a:pathLst>
                <a:path w="13400" h="14242" extrusionOk="0">
                  <a:moveTo>
                    <a:pt x="7351" y="0"/>
                  </a:moveTo>
                  <a:cubicBezTo>
                    <a:pt x="4901" y="0"/>
                    <a:pt x="2450" y="1915"/>
                    <a:pt x="1378" y="5003"/>
                  </a:cubicBezTo>
                  <a:cubicBezTo>
                    <a:pt x="0" y="8729"/>
                    <a:pt x="1378" y="12762"/>
                    <a:pt x="4263" y="13936"/>
                  </a:cubicBezTo>
                  <a:cubicBezTo>
                    <a:pt x="4901" y="14140"/>
                    <a:pt x="5437" y="14242"/>
                    <a:pt x="6075" y="14242"/>
                  </a:cubicBezTo>
                  <a:cubicBezTo>
                    <a:pt x="8525" y="14242"/>
                    <a:pt x="10949" y="12328"/>
                    <a:pt x="12021" y="9367"/>
                  </a:cubicBezTo>
                  <a:cubicBezTo>
                    <a:pt x="13400" y="5641"/>
                    <a:pt x="12021" y="1583"/>
                    <a:pt x="9163" y="307"/>
                  </a:cubicBezTo>
                  <a:cubicBezTo>
                    <a:pt x="8525" y="102"/>
                    <a:pt x="7989" y="0"/>
                    <a:pt x="7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7226758" y="2837476"/>
              <a:ext cx="297316" cy="144878"/>
            </a:xfrm>
            <a:custGeom>
              <a:avLst/>
              <a:gdLst/>
              <a:ahLst/>
              <a:cxnLst/>
              <a:rect l="l" t="t" r="r" b="b"/>
              <a:pathLst>
                <a:path w="25090" h="12226" extrusionOk="0">
                  <a:moveTo>
                    <a:pt x="17330" y="0"/>
                  </a:moveTo>
                  <a:cubicBezTo>
                    <a:pt x="13272" y="0"/>
                    <a:pt x="9444" y="638"/>
                    <a:pt x="5947" y="1812"/>
                  </a:cubicBezTo>
                  <a:cubicBezTo>
                    <a:pt x="4237" y="2450"/>
                    <a:pt x="1915" y="3522"/>
                    <a:pt x="741" y="5641"/>
                  </a:cubicBezTo>
                  <a:cubicBezTo>
                    <a:pt x="103" y="6815"/>
                    <a:pt x="1" y="8627"/>
                    <a:pt x="511" y="10209"/>
                  </a:cubicBezTo>
                  <a:cubicBezTo>
                    <a:pt x="945" y="11179"/>
                    <a:pt x="1583" y="11919"/>
                    <a:pt x="2323" y="12225"/>
                  </a:cubicBezTo>
                  <a:lnTo>
                    <a:pt x="2553" y="11715"/>
                  </a:lnTo>
                  <a:cubicBezTo>
                    <a:pt x="2017" y="11383"/>
                    <a:pt x="1481" y="10847"/>
                    <a:pt x="1149" y="9903"/>
                  </a:cubicBezTo>
                  <a:cubicBezTo>
                    <a:pt x="639" y="8627"/>
                    <a:pt x="741" y="6917"/>
                    <a:pt x="1277" y="5972"/>
                  </a:cubicBezTo>
                  <a:cubicBezTo>
                    <a:pt x="2323" y="4058"/>
                    <a:pt x="4569" y="3088"/>
                    <a:pt x="6151" y="2450"/>
                  </a:cubicBezTo>
                  <a:cubicBezTo>
                    <a:pt x="9571" y="1276"/>
                    <a:pt x="13272" y="638"/>
                    <a:pt x="17330" y="638"/>
                  </a:cubicBezTo>
                  <a:lnTo>
                    <a:pt x="18275" y="638"/>
                  </a:lnTo>
                  <a:cubicBezTo>
                    <a:pt x="19653" y="638"/>
                    <a:pt x="21057" y="740"/>
                    <a:pt x="22103" y="1506"/>
                  </a:cubicBezTo>
                  <a:cubicBezTo>
                    <a:pt x="23813" y="2552"/>
                    <a:pt x="24451" y="4696"/>
                    <a:pt x="24349" y="6279"/>
                  </a:cubicBezTo>
                  <a:cubicBezTo>
                    <a:pt x="24349" y="8295"/>
                    <a:pt x="23481" y="10005"/>
                    <a:pt x="22741" y="11281"/>
                  </a:cubicBezTo>
                  <a:lnTo>
                    <a:pt x="23277" y="11587"/>
                  </a:lnTo>
                  <a:cubicBezTo>
                    <a:pt x="24119" y="10311"/>
                    <a:pt x="24987" y="8525"/>
                    <a:pt x="24987" y="6381"/>
                  </a:cubicBezTo>
                  <a:cubicBezTo>
                    <a:pt x="25089" y="4467"/>
                    <a:pt x="24451" y="2144"/>
                    <a:pt x="22537" y="970"/>
                  </a:cubicBezTo>
                  <a:cubicBezTo>
                    <a:pt x="21261" y="102"/>
                    <a:pt x="19780" y="0"/>
                    <a:pt x="18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7442092" y="2837476"/>
              <a:ext cx="39022" cy="122197"/>
            </a:xfrm>
            <a:custGeom>
              <a:avLst/>
              <a:gdLst/>
              <a:ahLst/>
              <a:cxnLst/>
              <a:rect l="l" t="t" r="r" b="b"/>
              <a:pathLst>
                <a:path w="3293" h="10312" extrusionOk="0">
                  <a:moveTo>
                    <a:pt x="332" y="0"/>
                  </a:moveTo>
                  <a:lnTo>
                    <a:pt x="1" y="536"/>
                  </a:lnTo>
                  <a:cubicBezTo>
                    <a:pt x="205" y="740"/>
                    <a:pt x="843" y="1914"/>
                    <a:pt x="1379" y="2884"/>
                  </a:cubicBezTo>
                  <a:cubicBezTo>
                    <a:pt x="2655" y="5538"/>
                    <a:pt x="2553" y="7886"/>
                    <a:pt x="1175" y="10005"/>
                  </a:cubicBezTo>
                  <a:lnTo>
                    <a:pt x="1711" y="10311"/>
                  </a:lnTo>
                  <a:cubicBezTo>
                    <a:pt x="3293" y="8091"/>
                    <a:pt x="3293" y="5538"/>
                    <a:pt x="1915" y="2552"/>
                  </a:cubicBezTo>
                  <a:cubicBezTo>
                    <a:pt x="1813" y="2246"/>
                    <a:pt x="843" y="332"/>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7263054" y="2871651"/>
              <a:ext cx="37813" cy="89527"/>
            </a:xfrm>
            <a:custGeom>
              <a:avLst/>
              <a:gdLst/>
              <a:ahLst/>
              <a:cxnLst/>
              <a:rect l="l" t="t" r="r" b="b"/>
              <a:pathLst>
                <a:path w="3191" h="7555" extrusionOk="0">
                  <a:moveTo>
                    <a:pt x="766" y="0"/>
                  </a:moveTo>
                  <a:cubicBezTo>
                    <a:pt x="128" y="1276"/>
                    <a:pt x="0" y="3088"/>
                    <a:pt x="536" y="4773"/>
                  </a:cubicBezTo>
                  <a:cubicBezTo>
                    <a:pt x="1072" y="6049"/>
                    <a:pt x="1812" y="7121"/>
                    <a:pt x="2884" y="7555"/>
                  </a:cubicBezTo>
                  <a:lnTo>
                    <a:pt x="3191" y="7019"/>
                  </a:lnTo>
                  <a:cubicBezTo>
                    <a:pt x="2348" y="6585"/>
                    <a:pt x="1608" y="5743"/>
                    <a:pt x="1174" y="4569"/>
                  </a:cubicBezTo>
                  <a:cubicBezTo>
                    <a:pt x="638" y="3088"/>
                    <a:pt x="766" y="1480"/>
                    <a:pt x="1276" y="2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315975" y="2855310"/>
              <a:ext cx="37813" cy="95582"/>
            </a:xfrm>
            <a:custGeom>
              <a:avLst/>
              <a:gdLst/>
              <a:ahLst/>
              <a:cxnLst/>
              <a:rect l="l" t="t" r="r" b="b"/>
              <a:pathLst>
                <a:path w="3191" h="8066" extrusionOk="0">
                  <a:moveTo>
                    <a:pt x="868" y="1"/>
                  </a:moveTo>
                  <a:cubicBezTo>
                    <a:pt x="1" y="2757"/>
                    <a:pt x="766" y="5948"/>
                    <a:pt x="2681" y="8066"/>
                  </a:cubicBezTo>
                  <a:lnTo>
                    <a:pt x="3191" y="7658"/>
                  </a:lnTo>
                  <a:cubicBezTo>
                    <a:pt x="1404" y="5616"/>
                    <a:pt x="639" y="2757"/>
                    <a:pt x="1404" y="2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7371622" y="2847749"/>
              <a:ext cx="16353" cy="100725"/>
            </a:xfrm>
            <a:custGeom>
              <a:avLst/>
              <a:gdLst/>
              <a:ahLst/>
              <a:cxnLst/>
              <a:rect l="l" t="t" r="r" b="b"/>
              <a:pathLst>
                <a:path w="1380" h="8500" extrusionOk="0">
                  <a:moveTo>
                    <a:pt x="639" y="1"/>
                  </a:moveTo>
                  <a:lnTo>
                    <a:pt x="1" y="103"/>
                  </a:lnTo>
                  <a:cubicBezTo>
                    <a:pt x="639" y="2859"/>
                    <a:pt x="639" y="5743"/>
                    <a:pt x="103" y="8398"/>
                  </a:cubicBezTo>
                  <a:lnTo>
                    <a:pt x="741" y="8500"/>
                  </a:lnTo>
                  <a:cubicBezTo>
                    <a:pt x="1379" y="5743"/>
                    <a:pt x="1277" y="2757"/>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7302372" y="3267234"/>
              <a:ext cx="149713" cy="294887"/>
            </a:xfrm>
            <a:custGeom>
              <a:avLst/>
              <a:gdLst/>
              <a:ahLst/>
              <a:cxnLst/>
              <a:rect l="l" t="t" r="r" b="b"/>
              <a:pathLst>
                <a:path w="12634" h="24885" extrusionOk="0">
                  <a:moveTo>
                    <a:pt x="0" y="0"/>
                  </a:moveTo>
                  <a:lnTo>
                    <a:pt x="0" y="24885"/>
                  </a:lnTo>
                  <a:lnTo>
                    <a:pt x="12634" y="24885"/>
                  </a:lnTo>
                  <a:lnTo>
                    <a:pt x="12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7159925" y="2932132"/>
              <a:ext cx="434611" cy="479984"/>
            </a:xfrm>
            <a:custGeom>
              <a:avLst/>
              <a:gdLst/>
              <a:ahLst/>
              <a:cxnLst/>
              <a:rect l="l" t="t" r="r" b="b"/>
              <a:pathLst>
                <a:path w="36676" h="40505" extrusionOk="0">
                  <a:moveTo>
                    <a:pt x="18402" y="1"/>
                  </a:moveTo>
                  <a:cubicBezTo>
                    <a:pt x="8193" y="1"/>
                    <a:pt x="0" y="8066"/>
                    <a:pt x="0" y="18070"/>
                  </a:cubicBezTo>
                  <a:cubicBezTo>
                    <a:pt x="0" y="33282"/>
                    <a:pt x="8193" y="40505"/>
                    <a:pt x="18402" y="40505"/>
                  </a:cubicBezTo>
                  <a:cubicBezTo>
                    <a:pt x="28483" y="40505"/>
                    <a:pt x="36676" y="34022"/>
                    <a:pt x="36676" y="18070"/>
                  </a:cubicBezTo>
                  <a:cubicBezTo>
                    <a:pt x="36676" y="8066"/>
                    <a:pt x="28483" y="1"/>
                    <a:pt x="18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7105784" y="3210675"/>
              <a:ext cx="49012" cy="51429"/>
            </a:xfrm>
            <a:custGeom>
              <a:avLst/>
              <a:gdLst/>
              <a:ahLst/>
              <a:cxnLst/>
              <a:rect l="l" t="t" r="r" b="b"/>
              <a:pathLst>
                <a:path w="4136" h="4340" extrusionOk="0">
                  <a:moveTo>
                    <a:pt x="1915" y="1"/>
                  </a:moveTo>
                  <a:lnTo>
                    <a:pt x="1915" y="1"/>
                  </a:lnTo>
                  <a:cubicBezTo>
                    <a:pt x="1379" y="103"/>
                    <a:pt x="945" y="307"/>
                    <a:pt x="511" y="741"/>
                  </a:cubicBezTo>
                  <a:cubicBezTo>
                    <a:pt x="205" y="1149"/>
                    <a:pt x="1" y="1685"/>
                    <a:pt x="1" y="2323"/>
                  </a:cubicBezTo>
                  <a:lnTo>
                    <a:pt x="307" y="2323"/>
                  </a:lnTo>
                  <a:cubicBezTo>
                    <a:pt x="307" y="1787"/>
                    <a:pt x="409" y="1277"/>
                    <a:pt x="843" y="945"/>
                  </a:cubicBezTo>
                  <a:cubicBezTo>
                    <a:pt x="1149" y="511"/>
                    <a:pt x="1481" y="409"/>
                    <a:pt x="1915" y="307"/>
                  </a:cubicBezTo>
                  <a:lnTo>
                    <a:pt x="1915" y="307"/>
                  </a:lnTo>
                  <a:cubicBezTo>
                    <a:pt x="2323" y="307"/>
                    <a:pt x="2757" y="511"/>
                    <a:pt x="2961" y="843"/>
                  </a:cubicBezTo>
                  <a:cubicBezTo>
                    <a:pt x="3293" y="1149"/>
                    <a:pt x="3497" y="1583"/>
                    <a:pt x="3599" y="2017"/>
                  </a:cubicBezTo>
                  <a:cubicBezTo>
                    <a:pt x="3293" y="2017"/>
                    <a:pt x="3063" y="2119"/>
                    <a:pt x="2859" y="2323"/>
                  </a:cubicBezTo>
                  <a:cubicBezTo>
                    <a:pt x="2553" y="2655"/>
                    <a:pt x="2425" y="3063"/>
                    <a:pt x="2425" y="3395"/>
                  </a:cubicBezTo>
                  <a:cubicBezTo>
                    <a:pt x="2553" y="3829"/>
                    <a:pt x="2757" y="4135"/>
                    <a:pt x="3191" y="4237"/>
                  </a:cubicBezTo>
                  <a:cubicBezTo>
                    <a:pt x="3293" y="4339"/>
                    <a:pt x="3497" y="4339"/>
                    <a:pt x="3599" y="4339"/>
                  </a:cubicBezTo>
                  <a:cubicBezTo>
                    <a:pt x="3829" y="4339"/>
                    <a:pt x="4033" y="4339"/>
                    <a:pt x="4135" y="4237"/>
                  </a:cubicBezTo>
                  <a:lnTo>
                    <a:pt x="3931" y="4033"/>
                  </a:lnTo>
                  <a:cubicBezTo>
                    <a:pt x="3931" y="4033"/>
                    <a:pt x="3701" y="4135"/>
                    <a:pt x="3599" y="4135"/>
                  </a:cubicBezTo>
                  <a:cubicBezTo>
                    <a:pt x="3497" y="4135"/>
                    <a:pt x="3395" y="4033"/>
                    <a:pt x="3293" y="4033"/>
                  </a:cubicBezTo>
                  <a:cubicBezTo>
                    <a:pt x="3063" y="3931"/>
                    <a:pt x="2859" y="3599"/>
                    <a:pt x="2757" y="3395"/>
                  </a:cubicBezTo>
                  <a:cubicBezTo>
                    <a:pt x="2757" y="3063"/>
                    <a:pt x="2859" y="2757"/>
                    <a:pt x="3063" y="2553"/>
                  </a:cubicBezTo>
                  <a:cubicBezTo>
                    <a:pt x="3191" y="2425"/>
                    <a:pt x="3395" y="2323"/>
                    <a:pt x="3599" y="2323"/>
                  </a:cubicBezTo>
                  <a:lnTo>
                    <a:pt x="3701" y="2323"/>
                  </a:lnTo>
                  <a:lnTo>
                    <a:pt x="3931" y="2323"/>
                  </a:lnTo>
                  <a:lnTo>
                    <a:pt x="3931" y="2221"/>
                  </a:lnTo>
                  <a:cubicBezTo>
                    <a:pt x="3931" y="1583"/>
                    <a:pt x="3701" y="1047"/>
                    <a:pt x="3293" y="639"/>
                  </a:cubicBezTo>
                  <a:cubicBezTo>
                    <a:pt x="2859" y="205"/>
                    <a:pt x="2425" y="1"/>
                    <a:pt x="1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7597242" y="3210675"/>
              <a:ext cx="49012" cy="51429"/>
            </a:xfrm>
            <a:custGeom>
              <a:avLst/>
              <a:gdLst/>
              <a:ahLst/>
              <a:cxnLst/>
              <a:rect l="l" t="t" r="r" b="b"/>
              <a:pathLst>
                <a:path w="4136" h="4340" extrusionOk="0">
                  <a:moveTo>
                    <a:pt x="2221" y="1"/>
                  </a:moveTo>
                  <a:cubicBezTo>
                    <a:pt x="1787" y="1"/>
                    <a:pt x="1277" y="205"/>
                    <a:pt x="945" y="639"/>
                  </a:cubicBezTo>
                  <a:cubicBezTo>
                    <a:pt x="511" y="1047"/>
                    <a:pt x="205" y="1583"/>
                    <a:pt x="205" y="2221"/>
                  </a:cubicBezTo>
                  <a:lnTo>
                    <a:pt x="307" y="2323"/>
                  </a:lnTo>
                  <a:lnTo>
                    <a:pt x="409" y="2323"/>
                  </a:lnTo>
                  <a:lnTo>
                    <a:pt x="511" y="2323"/>
                  </a:lnTo>
                  <a:cubicBezTo>
                    <a:pt x="741" y="2323"/>
                    <a:pt x="945" y="2425"/>
                    <a:pt x="1047" y="2553"/>
                  </a:cubicBezTo>
                  <a:cubicBezTo>
                    <a:pt x="1277" y="2757"/>
                    <a:pt x="1379" y="3063"/>
                    <a:pt x="1379" y="3395"/>
                  </a:cubicBezTo>
                  <a:cubicBezTo>
                    <a:pt x="1277" y="3599"/>
                    <a:pt x="1047" y="3931"/>
                    <a:pt x="843" y="4033"/>
                  </a:cubicBezTo>
                  <a:cubicBezTo>
                    <a:pt x="741" y="4033"/>
                    <a:pt x="639" y="4135"/>
                    <a:pt x="511" y="4135"/>
                  </a:cubicBezTo>
                  <a:cubicBezTo>
                    <a:pt x="409" y="4135"/>
                    <a:pt x="307" y="4033"/>
                    <a:pt x="205" y="4033"/>
                  </a:cubicBezTo>
                  <a:lnTo>
                    <a:pt x="1" y="4237"/>
                  </a:lnTo>
                  <a:cubicBezTo>
                    <a:pt x="205" y="4339"/>
                    <a:pt x="307" y="4339"/>
                    <a:pt x="511" y="4339"/>
                  </a:cubicBezTo>
                  <a:cubicBezTo>
                    <a:pt x="639" y="4339"/>
                    <a:pt x="843" y="4339"/>
                    <a:pt x="945" y="4237"/>
                  </a:cubicBezTo>
                  <a:cubicBezTo>
                    <a:pt x="1379" y="4135"/>
                    <a:pt x="1583" y="3829"/>
                    <a:pt x="1685" y="3395"/>
                  </a:cubicBezTo>
                  <a:cubicBezTo>
                    <a:pt x="1685" y="3063"/>
                    <a:pt x="1583" y="2655"/>
                    <a:pt x="1277" y="2323"/>
                  </a:cubicBezTo>
                  <a:cubicBezTo>
                    <a:pt x="1047" y="2119"/>
                    <a:pt x="843" y="2017"/>
                    <a:pt x="639" y="2017"/>
                  </a:cubicBezTo>
                  <a:cubicBezTo>
                    <a:pt x="639" y="1583"/>
                    <a:pt x="843" y="1149"/>
                    <a:pt x="1149" y="843"/>
                  </a:cubicBezTo>
                  <a:cubicBezTo>
                    <a:pt x="1481" y="511"/>
                    <a:pt x="1787" y="307"/>
                    <a:pt x="2221" y="307"/>
                  </a:cubicBezTo>
                  <a:lnTo>
                    <a:pt x="2221" y="307"/>
                  </a:lnTo>
                  <a:cubicBezTo>
                    <a:pt x="2655" y="409"/>
                    <a:pt x="3063" y="511"/>
                    <a:pt x="3293" y="945"/>
                  </a:cubicBezTo>
                  <a:cubicBezTo>
                    <a:pt x="3701" y="1277"/>
                    <a:pt x="3829" y="1787"/>
                    <a:pt x="3829" y="2323"/>
                  </a:cubicBezTo>
                  <a:lnTo>
                    <a:pt x="4135" y="2323"/>
                  </a:lnTo>
                  <a:cubicBezTo>
                    <a:pt x="4135" y="1685"/>
                    <a:pt x="3931" y="1149"/>
                    <a:pt x="3599" y="741"/>
                  </a:cubicBezTo>
                  <a:cubicBezTo>
                    <a:pt x="3191" y="307"/>
                    <a:pt x="2757" y="103"/>
                    <a:pt x="2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7118178" y="3484074"/>
              <a:ext cx="528083" cy="660246"/>
            </a:xfrm>
            <a:custGeom>
              <a:avLst/>
              <a:gdLst/>
              <a:ahLst/>
              <a:cxnLst/>
              <a:rect l="l" t="t" r="r" b="b"/>
              <a:pathLst>
                <a:path w="44564" h="55717" extrusionOk="0">
                  <a:moveTo>
                    <a:pt x="1" y="16999"/>
                  </a:moveTo>
                  <a:cubicBezTo>
                    <a:pt x="1" y="7658"/>
                    <a:pt x="7556" y="1"/>
                    <a:pt x="16922" y="1"/>
                  </a:cubicBezTo>
                  <a:lnTo>
                    <a:pt x="27667" y="1"/>
                  </a:lnTo>
                  <a:cubicBezTo>
                    <a:pt x="32134" y="1"/>
                    <a:pt x="36473" y="1813"/>
                    <a:pt x="39663" y="5003"/>
                  </a:cubicBezTo>
                  <a:cubicBezTo>
                    <a:pt x="42853" y="8194"/>
                    <a:pt x="44563" y="12430"/>
                    <a:pt x="44563" y="16999"/>
                  </a:cubicBezTo>
                  <a:lnTo>
                    <a:pt x="44563" y="38693"/>
                  </a:lnTo>
                  <a:cubicBezTo>
                    <a:pt x="44563" y="48059"/>
                    <a:pt x="37009" y="55716"/>
                    <a:pt x="27667" y="55716"/>
                  </a:cubicBezTo>
                  <a:lnTo>
                    <a:pt x="16922" y="55716"/>
                  </a:lnTo>
                  <a:cubicBezTo>
                    <a:pt x="7556" y="55716"/>
                    <a:pt x="1" y="48059"/>
                    <a:pt x="1" y="386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7241878" y="3065502"/>
              <a:ext cx="71693" cy="39330"/>
            </a:xfrm>
            <a:custGeom>
              <a:avLst/>
              <a:gdLst/>
              <a:ahLst/>
              <a:cxnLst/>
              <a:rect l="l" t="t" r="r" b="b"/>
              <a:pathLst>
                <a:path w="6050" h="3319" extrusionOk="0">
                  <a:moveTo>
                    <a:pt x="4569" y="1"/>
                  </a:moveTo>
                  <a:cubicBezTo>
                    <a:pt x="2655" y="1"/>
                    <a:pt x="843" y="1073"/>
                    <a:pt x="1" y="2885"/>
                  </a:cubicBezTo>
                  <a:lnTo>
                    <a:pt x="741" y="3319"/>
                  </a:lnTo>
                  <a:cubicBezTo>
                    <a:pt x="1481" y="1813"/>
                    <a:pt x="2961" y="869"/>
                    <a:pt x="4569" y="869"/>
                  </a:cubicBezTo>
                  <a:cubicBezTo>
                    <a:pt x="4875" y="869"/>
                    <a:pt x="5309" y="971"/>
                    <a:pt x="5743" y="1073"/>
                  </a:cubicBezTo>
                  <a:lnTo>
                    <a:pt x="6049" y="333"/>
                  </a:lnTo>
                  <a:cubicBezTo>
                    <a:pt x="5514" y="129"/>
                    <a:pt x="4978" y="1"/>
                    <a:pt x="4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7420621" y="3059459"/>
              <a:ext cx="84396" cy="51429"/>
            </a:xfrm>
            <a:custGeom>
              <a:avLst/>
              <a:gdLst/>
              <a:ahLst/>
              <a:cxnLst/>
              <a:rect l="l" t="t" r="r" b="b"/>
              <a:pathLst>
                <a:path w="7122" h="4340" extrusionOk="0">
                  <a:moveTo>
                    <a:pt x="2144" y="1"/>
                  </a:moveTo>
                  <a:cubicBezTo>
                    <a:pt x="1379" y="1"/>
                    <a:pt x="639" y="205"/>
                    <a:pt x="0" y="511"/>
                  </a:cubicBezTo>
                  <a:lnTo>
                    <a:pt x="332" y="1277"/>
                  </a:lnTo>
                  <a:cubicBezTo>
                    <a:pt x="970" y="945"/>
                    <a:pt x="1506" y="843"/>
                    <a:pt x="2144" y="843"/>
                  </a:cubicBezTo>
                  <a:cubicBezTo>
                    <a:pt x="2782" y="843"/>
                    <a:pt x="3420" y="1047"/>
                    <a:pt x="3931" y="1277"/>
                  </a:cubicBezTo>
                  <a:cubicBezTo>
                    <a:pt x="5105" y="1915"/>
                    <a:pt x="5973" y="2961"/>
                    <a:pt x="6279" y="4339"/>
                  </a:cubicBezTo>
                  <a:lnTo>
                    <a:pt x="7121" y="4135"/>
                  </a:lnTo>
                  <a:cubicBezTo>
                    <a:pt x="6713" y="2553"/>
                    <a:pt x="5641" y="1277"/>
                    <a:pt x="4365" y="511"/>
                  </a:cubicBezTo>
                  <a:cubicBezTo>
                    <a:pt x="3625" y="205"/>
                    <a:pt x="2884"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7159925" y="3152610"/>
              <a:ext cx="60494" cy="69275"/>
            </a:xfrm>
            <a:custGeom>
              <a:avLst/>
              <a:gdLst/>
              <a:ahLst/>
              <a:cxnLst/>
              <a:rect l="l" t="t" r="r" b="b"/>
              <a:pathLst>
                <a:path w="5105" h="5846" extrusionOk="0">
                  <a:moveTo>
                    <a:pt x="408" y="0"/>
                  </a:moveTo>
                  <a:lnTo>
                    <a:pt x="0" y="205"/>
                  </a:lnTo>
                  <a:lnTo>
                    <a:pt x="4671" y="5845"/>
                  </a:lnTo>
                  <a:lnTo>
                    <a:pt x="5105" y="56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7158705" y="3150193"/>
              <a:ext cx="62924" cy="74110"/>
            </a:xfrm>
            <a:custGeom>
              <a:avLst/>
              <a:gdLst/>
              <a:ahLst/>
              <a:cxnLst/>
              <a:rect l="l" t="t" r="r" b="b"/>
              <a:pathLst>
                <a:path w="5310" h="6254" extrusionOk="0">
                  <a:moveTo>
                    <a:pt x="511" y="306"/>
                  </a:moveTo>
                  <a:lnTo>
                    <a:pt x="4978" y="5845"/>
                  </a:lnTo>
                  <a:lnTo>
                    <a:pt x="4774" y="5947"/>
                  </a:lnTo>
                  <a:lnTo>
                    <a:pt x="307" y="511"/>
                  </a:lnTo>
                  <a:lnTo>
                    <a:pt x="511" y="306"/>
                  </a:lnTo>
                  <a:close/>
                  <a:moveTo>
                    <a:pt x="511" y="0"/>
                  </a:moveTo>
                  <a:lnTo>
                    <a:pt x="1" y="409"/>
                  </a:lnTo>
                  <a:lnTo>
                    <a:pt x="4774" y="6151"/>
                  </a:lnTo>
                  <a:lnTo>
                    <a:pt x="4774" y="6253"/>
                  </a:lnTo>
                  <a:lnTo>
                    <a:pt x="5310" y="5845"/>
                  </a:lnTo>
                  <a:lnTo>
                    <a:pt x="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7535244" y="3152610"/>
              <a:ext cx="59286" cy="69275"/>
            </a:xfrm>
            <a:custGeom>
              <a:avLst/>
              <a:gdLst/>
              <a:ahLst/>
              <a:cxnLst/>
              <a:rect l="l" t="t" r="r" b="b"/>
              <a:pathLst>
                <a:path w="5003" h="5846" extrusionOk="0">
                  <a:moveTo>
                    <a:pt x="4697" y="0"/>
                  </a:moveTo>
                  <a:lnTo>
                    <a:pt x="0" y="5641"/>
                  </a:lnTo>
                  <a:lnTo>
                    <a:pt x="332" y="5845"/>
                  </a:lnTo>
                  <a:lnTo>
                    <a:pt x="5003" y="2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532826" y="3150193"/>
              <a:ext cx="62912" cy="74110"/>
            </a:xfrm>
            <a:custGeom>
              <a:avLst/>
              <a:gdLst/>
              <a:ahLst/>
              <a:cxnLst/>
              <a:rect l="l" t="t" r="r" b="b"/>
              <a:pathLst>
                <a:path w="5309" h="6254" extrusionOk="0">
                  <a:moveTo>
                    <a:pt x="4901" y="306"/>
                  </a:moveTo>
                  <a:lnTo>
                    <a:pt x="5105" y="511"/>
                  </a:lnTo>
                  <a:lnTo>
                    <a:pt x="536" y="5947"/>
                  </a:lnTo>
                  <a:lnTo>
                    <a:pt x="332" y="5845"/>
                  </a:lnTo>
                  <a:lnTo>
                    <a:pt x="4901" y="306"/>
                  </a:lnTo>
                  <a:close/>
                  <a:moveTo>
                    <a:pt x="4901" y="0"/>
                  </a:moveTo>
                  <a:lnTo>
                    <a:pt x="0" y="5845"/>
                  </a:lnTo>
                  <a:lnTo>
                    <a:pt x="536" y="6253"/>
                  </a:lnTo>
                  <a:lnTo>
                    <a:pt x="5309" y="409"/>
                  </a:lnTo>
                  <a:lnTo>
                    <a:pt x="4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7335030" y="3153819"/>
              <a:ext cx="85604" cy="25110"/>
            </a:xfrm>
            <a:custGeom>
              <a:avLst/>
              <a:gdLst/>
              <a:ahLst/>
              <a:cxnLst/>
              <a:rect l="l" t="t" r="r" b="b"/>
              <a:pathLst>
                <a:path w="7224" h="2119" extrusionOk="0">
                  <a:moveTo>
                    <a:pt x="3625" y="536"/>
                  </a:moveTo>
                  <a:cubicBezTo>
                    <a:pt x="4773" y="639"/>
                    <a:pt x="6483" y="970"/>
                    <a:pt x="6687" y="1379"/>
                  </a:cubicBezTo>
                  <a:lnTo>
                    <a:pt x="6687" y="1481"/>
                  </a:lnTo>
                  <a:cubicBezTo>
                    <a:pt x="6585" y="1608"/>
                    <a:pt x="6381" y="1710"/>
                    <a:pt x="5947" y="1710"/>
                  </a:cubicBezTo>
                  <a:cubicBezTo>
                    <a:pt x="5309" y="1710"/>
                    <a:pt x="4467" y="1481"/>
                    <a:pt x="3625" y="1277"/>
                  </a:cubicBezTo>
                  <a:lnTo>
                    <a:pt x="3625" y="1277"/>
                  </a:lnTo>
                  <a:lnTo>
                    <a:pt x="3497" y="1277"/>
                  </a:lnTo>
                  <a:cubicBezTo>
                    <a:pt x="2757" y="1481"/>
                    <a:pt x="1915" y="1710"/>
                    <a:pt x="1277" y="1710"/>
                  </a:cubicBezTo>
                  <a:cubicBezTo>
                    <a:pt x="843" y="1710"/>
                    <a:pt x="537" y="1608"/>
                    <a:pt x="434" y="1379"/>
                  </a:cubicBezTo>
                  <a:lnTo>
                    <a:pt x="537" y="1379"/>
                  </a:lnTo>
                  <a:cubicBezTo>
                    <a:pt x="741" y="970"/>
                    <a:pt x="2451" y="639"/>
                    <a:pt x="3625" y="536"/>
                  </a:cubicBezTo>
                  <a:close/>
                  <a:moveTo>
                    <a:pt x="3497" y="0"/>
                  </a:moveTo>
                  <a:cubicBezTo>
                    <a:pt x="3089" y="103"/>
                    <a:pt x="537" y="434"/>
                    <a:pt x="103" y="1175"/>
                  </a:cubicBezTo>
                  <a:cubicBezTo>
                    <a:pt x="1" y="1277"/>
                    <a:pt x="1" y="1481"/>
                    <a:pt x="103" y="1608"/>
                  </a:cubicBezTo>
                  <a:cubicBezTo>
                    <a:pt x="205" y="2017"/>
                    <a:pt x="741" y="2119"/>
                    <a:pt x="1277" y="2119"/>
                  </a:cubicBezTo>
                  <a:cubicBezTo>
                    <a:pt x="2119" y="2119"/>
                    <a:pt x="3089" y="1915"/>
                    <a:pt x="3625" y="1813"/>
                  </a:cubicBezTo>
                  <a:cubicBezTo>
                    <a:pt x="4033" y="1915"/>
                    <a:pt x="5003" y="2119"/>
                    <a:pt x="5845" y="2119"/>
                  </a:cubicBezTo>
                  <a:cubicBezTo>
                    <a:pt x="6483" y="2119"/>
                    <a:pt x="6917" y="2017"/>
                    <a:pt x="7121" y="1608"/>
                  </a:cubicBezTo>
                  <a:cubicBezTo>
                    <a:pt x="7223" y="1481"/>
                    <a:pt x="7121" y="1277"/>
                    <a:pt x="7121" y="1175"/>
                  </a:cubicBezTo>
                  <a:cubicBezTo>
                    <a:pt x="6687" y="434"/>
                    <a:pt x="4135" y="103"/>
                    <a:pt x="3625" y="0"/>
                  </a:cubicBezTo>
                  <a:close/>
                </a:path>
              </a:pathLst>
            </a:custGeom>
            <a:solidFill>
              <a:srgbClr val="2F0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7182606" y="3146259"/>
              <a:ext cx="390457" cy="291261"/>
            </a:xfrm>
            <a:custGeom>
              <a:avLst/>
              <a:gdLst/>
              <a:ahLst/>
              <a:cxnLst/>
              <a:rect l="l" t="t" r="r" b="b"/>
              <a:pathLst>
                <a:path w="32950" h="24579" extrusionOk="0">
                  <a:moveTo>
                    <a:pt x="16488" y="0"/>
                  </a:moveTo>
                  <a:cubicBezTo>
                    <a:pt x="13400" y="0"/>
                    <a:pt x="3599" y="1710"/>
                    <a:pt x="0" y="11383"/>
                  </a:cubicBezTo>
                  <a:cubicBezTo>
                    <a:pt x="1812" y="18402"/>
                    <a:pt x="10107" y="24578"/>
                    <a:pt x="16488" y="24578"/>
                  </a:cubicBezTo>
                  <a:cubicBezTo>
                    <a:pt x="22741" y="24578"/>
                    <a:pt x="31163" y="18402"/>
                    <a:pt x="32950" y="11383"/>
                  </a:cubicBezTo>
                  <a:cubicBezTo>
                    <a:pt x="29351" y="1710"/>
                    <a:pt x="19448" y="0"/>
                    <a:pt x="16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7305998" y="3250905"/>
              <a:ext cx="143669" cy="5155"/>
            </a:xfrm>
            <a:custGeom>
              <a:avLst/>
              <a:gdLst/>
              <a:ahLst/>
              <a:cxnLst/>
              <a:rect l="l" t="t" r="r" b="b"/>
              <a:pathLst>
                <a:path w="12124" h="435" extrusionOk="0">
                  <a:moveTo>
                    <a:pt x="0" y="0"/>
                  </a:moveTo>
                  <a:lnTo>
                    <a:pt x="0" y="434"/>
                  </a:lnTo>
                  <a:lnTo>
                    <a:pt x="12124" y="434"/>
                  </a:lnTo>
                  <a:lnTo>
                    <a:pt x="12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7275757" y="3295058"/>
              <a:ext cx="202943" cy="4847"/>
            </a:xfrm>
            <a:custGeom>
              <a:avLst/>
              <a:gdLst/>
              <a:ahLst/>
              <a:cxnLst/>
              <a:rect l="l" t="t" r="r" b="b"/>
              <a:pathLst>
                <a:path w="17126" h="409" extrusionOk="0">
                  <a:moveTo>
                    <a:pt x="0" y="0"/>
                  </a:moveTo>
                  <a:lnTo>
                    <a:pt x="0" y="409"/>
                  </a:lnTo>
                  <a:lnTo>
                    <a:pt x="17126" y="409"/>
                  </a:lnTo>
                  <a:lnTo>
                    <a:pt x="17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7305998" y="3336485"/>
              <a:ext cx="143669" cy="6363"/>
            </a:xfrm>
            <a:custGeom>
              <a:avLst/>
              <a:gdLst/>
              <a:ahLst/>
              <a:cxnLst/>
              <a:rect l="l" t="t" r="r" b="b"/>
              <a:pathLst>
                <a:path w="12124" h="537" extrusionOk="0">
                  <a:moveTo>
                    <a:pt x="0" y="1"/>
                  </a:moveTo>
                  <a:lnTo>
                    <a:pt x="0" y="537"/>
                  </a:lnTo>
                  <a:lnTo>
                    <a:pt x="12124" y="537"/>
                  </a:lnTo>
                  <a:lnTo>
                    <a:pt x="12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7446027" y="3119940"/>
              <a:ext cx="19967" cy="41451"/>
            </a:xfrm>
            <a:custGeom>
              <a:avLst/>
              <a:gdLst/>
              <a:ahLst/>
              <a:cxnLst/>
              <a:rect l="l" t="t" r="r" b="b"/>
              <a:pathLst>
                <a:path w="1685" h="3498" extrusionOk="0">
                  <a:moveTo>
                    <a:pt x="843" y="1"/>
                  </a:moveTo>
                  <a:cubicBezTo>
                    <a:pt x="409" y="1"/>
                    <a:pt x="0" y="741"/>
                    <a:pt x="0" y="1685"/>
                  </a:cubicBezTo>
                  <a:cubicBezTo>
                    <a:pt x="0" y="2757"/>
                    <a:pt x="409" y="3498"/>
                    <a:pt x="843" y="3498"/>
                  </a:cubicBezTo>
                  <a:cubicBezTo>
                    <a:pt x="1379" y="3498"/>
                    <a:pt x="1685" y="2757"/>
                    <a:pt x="1685" y="1685"/>
                  </a:cubicBezTo>
                  <a:cubicBezTo>
                    <a:pt x="1685" y="741"/>
                    <a:pt x="1379" y="1"/>
                    <a:pt x="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7274548" y="3119940"/>
              <a:ext cx="21484" cy="41451"/>
            </a:xfrm>
            <a:custGeom>
              <a:avLst/>
              <a:gdLst/>
              <a:ahLst/>
              <a:cxnLst/>
              <a:rect l="l" t="t" r="r" b="b"/>
              <a:pathLst>
                <a:path w="1813" h="3498" extrusionOk="0">
                  <a:moveTo>
                    <a:pt x="944" y="1"/>
                  </a:moveTo>
                  <a:cubicBezTo>
                    <a:pt x="434" y="1"/>
                    <a:pt x="0" y="741"/>
                    <a:pt x="0" y="1685"/>
                  </a:cubicBezTo>
                  <a:cubicBezTo>
                    <a:pt x="0" y="2757"/>
                    <a:pt x="434" y="3498"/>
                    <a:pt x="944" y="3498"/>
                  </a:cubicBezTo>
                  <a:cubicBezTo>
                    <a:pt x="1378" y="3498"/>
                    <a:pt x="1812" y="2757"/>
                    <a:pt x="1812" y="1685"/>
                  </a:cubicBezTo>
                  <a:cubicBezTo>
                    <a:pt x="1812" y="741"/>
                    <a:pt x="1378"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7215264" y="3598698"/>
              <a:ext cx="12" cy="428579"/>
            </a:xfrm>
            <a:custGeom>
              <a:avLst/>
              <a:gdLst/>
              <a:ahLst/>
              <a:cxnLst/>
              <a:rect l="l" t="t" r="r" b="b"/>
              <a:pathLst>
                <a:path w="1" h="36167" extrusionOk="0">
                  <a:moveTo>
                    <a:pt x="1" y="1"/>
                  </a:moveTo>
                  <a:lnTo>
                    <a:pt x="1" y="36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7211638" y="3598698"/>
              <a:ext cx="7572" cy="428579"/>
            </a:xfrm>
            <a:custGeom>
              <a:avLst/>
              <a:gdLst/>
              <a:ahLst/>
              <a:cxnLst/>
              <a:rect l="l" t="t" r="r" b="b"/>
              <a:pathLst>
                <a:path w="639" h="36167" extrusionOk="0">
                  <a:moveTo>
                    <a:pt x="0" y="1"/>
                  </a:moveTo>
                  <a:lnTo>
                    <a:pt x="0" y="36166"/>
                  </a:lnTo>
                  <a:lnTo>
                    <a:pt x="638" y="36166"/>
                  </a:ln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536760" y="3585995"/>
              <a:ext cx="12" cy="441282"/>
            </a:xfrm>
            <a:custGeom>
              <a:avLst/>
              <a:gdLst/>
              <a:ahLst/>
              <a:cxnLst/>
              <a:rect l="l" t="t" r="r" b="b"/>
              <a:pathLst>
                <a:path w="1" h="37239" extrusionOk="0">
                  <a:moveTo>
                    <a:pt x="0" y="1"/>
                  </a:moveTo>
                  <a:lnTo>
                    <a:pt x="0" y="3723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532826" y="3585995"/>
              <a:ext cx="7572" cy="441282"/>
            </a:xfrm>
            <a:custGeom>
              <a:avLst/>
              <a:gdLst/>
              <a:ahLst/>
              <a:cxnLst/>
              <a:rect l="l" t="t" r="r" b="b"/>
              <a:pathLst>
                <a:path w="639" h="37239" extrusionOk="0">
                  <a:moveTo>
                    <a:pt x="0" y="1"/>
                  </a:moveTo>
                  <a:lnTo>
                    <a:pt x="0" y="37238"/>
                  </a:lnTo>
                  <a:lnTo>
                    <a:pt x="638" y="37238"/>
                  </a:ln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7426972" y="3394561"/>
              <a:ext cx="141252" cy="255877"/>
            </a:xfrm>
            <a:custGeom>
              <a:avLst/>
              <a:gdLst/>
              <a:ahLst/>
              <a:cxnLst/>
              <a:rect l="l" t="t" r="r" b="b"/>
              <a:pathLst>
                <a:path w="11920" h="21593" extrusionOk="0">
                  <a:moveTo>
                    <a:pt x="4799" y="0"/>
                  </a:moveTo>
                  <a:lnTo>
                    <a:pt x="4671" y="536"/>
                  </a:lnTo>
                  <a:cubicBezTo>
                    <a:pt x="8627" y="1710"/>
                    <a:pt x="11486" y="6177"/>
                    <a:pt x="11052" y="10643"/>
                  </a:cubicBezTo>
                  <a:cubicBezTo>
                    <a:pt x="10745" y="14676"/>
                    <a:pt x="7861" y="18708"/>
                    <a:pt x="3727" y="20622"/>
                  </a:cubicBezTo>
                  <a:cubicBezTo>
                    <a:pt x="3293" y="20852"/>
                    <a:pt x="2757" y="21158"/>
                    <a:pt x="2246" y="21158"/>
                  </a:cubicBezTo>
                  <a:cubicBezTo>
                    <a:pt x="2119" y="21158"/>
                    <a:pt x="1915" y="21056"/>
                    <a:pt x="1813" y="21056"/>
                  </a:cubicBezTo>
                  <a:cubicBezTo>
                    <a:pt x="536" y="20622"/>
                    <a:pt x="536" y="18708"/>
                    <a:pt x="638" y="17534"/>
                  </a:cubicBezTo>
                  <a:lnTo>
                    <a:pt x="1915" y="7019"/>
                  </a:lnTo>
                  <a:lnTo>
                    <a:pt x="1481" y="7019"/>
                  </a:lnTo>
                  <a:lnTo>
                    <a:pt x="205" y="17534"/>
                  </a:lnTo>
                  <a:cubicBezTo>
                    <a:pt x="0" y="19040"/>
                    <a:pt x="103" y="20954"/>
                    <a:pt x="1608" y="21490"/>
                  </a:cubicBezTo>
                  <a:cubicBezTo>
                    <a:pt x="1813" y="21592"/>
                    <a:pt x="2017" y="21592"/>
                    <a:pt x="2246" y="21592"/>
                  </a:cubicBezTo>
                  <a:cubicBezTo>
                    <a:pt x="2884" y="21592"/>
                    <a:pt x="3523" y="21362"/>
                    <a:pt x="3931" y="21056"/>
                  </a:cubicBezTo>
                  <a:cubicBezTo>
                    <a:pt x="8193" y="19040"/>
                    <a:pt x="11179" y="14880"/>
                    <a:pt x="11486" y="10643"/>
                  </a:cubicBezTo>
                  <a:cubicBezTo>
                    <a:pt x="11919" y="6049"/>
                    <a:pt x="9035" y="1378"/>
                    <a:pt x="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7425763" y="3393352"/>
              <a:ext cx="143669" cy="258294"/>
            </a:xfrm>
            <a:custGeom>
              <a:avLst/>
              <a:gdLst/>
              <a:ahLst/>
              <a:cxnLst/>
              <a:rect l="l" t="t" r="r" b="b"/>
              <a:pathLst>
                <a:path w="12124" h="21797" extrusionOk="0">
                  <a:moveTo>
                    <a:pt x="5003" y="306"/>
                  </a:moveTo>
                  <a:cubicBezTo>
                    <a:pt x="9035" y="1583"/>
                    <a:pt x="11919" y="6151"/>
                    <a:pt x="11485" y="10745"/>
                  </a:cubicBezTo>
                  <a:cubicBezTo>
                    <a:pt x="11154" y="14982"/>
                    <a:pt x="8193" y="19040"/>
                    <a:pt x="4033" y="21056"/>
                  </a:cubicBezTo>
                  <a:cubicBezTo>
                    <a:pt x="3625" y="21260"/>
                    <a:pt x="2986" y="21592"/>
                    <a:pt x="2348" y="21592"/>
                  </a:cubicBezTo>
                  <a:cubicBezTo>
                    <a:pt x="2119" y="21592"/>
                    <a:pt x="1915" y="21592"/>
                    <a:pt x="1710" y="21464"/>
                  </a:cubicBezTo>
                  <a:cubicBezTo>
                    <a:pt x="307" y="20954"/>
                    <a:pt x="205" y="19142"/>
                    <a:pt x="434" y="17636"/>
                  </a:cubicBezTo>
                  <a:lnTo>
                    <a:pt x="1710" y="7223"/>
                  </a:lnTo>
                  <a:lnTo>
                    <a:pt x="1915" y="7223"/>
                  </a:lnTo>
                  <a:lnTo>
                    <a:pt x="638" y="17636"/>
                  </a:lnTo>
                  <a:cubicBezTo>
                    <a:pt x="536" y="18810"/>
                    <a:pt x="536" y="20724"/>
                    <a:pt x="1812" y="21260"/>
                  </a:cubicBezTo>
                  <a:cubicBezTo>
                    <a:pt x="2017" y="21260"/>
                    <a:pt x="2119" y="21362"/>
                    <a:pt x="2348" y="21362"/>
                  </a:cubicBezTo>
                  <a:cubicBezTo>
                    <a:pt x="2859" y="21362"/>
                    <a:pt x="3497" y="21056"/>
                    <a:pt x="3931" y="20826"/>
                  </a:cubicBezTo>
                  <a:cubicBezTo>
                    <a:pt x="7963" y="18810"/>
                    <a:pt x="10949" y="14880"/>
                    <a:pt x="11281" y="10745"/>
                  </a:cubicBezTo>
                  <a:cubicBezTo>
                    <a:pt x="11690" y="6279"/>
                    <a:pt x="8933" y="1812"/>
                    <a:pt x="4901" y="536"/>
                  </a:cubicBezTo>
                  <a:lnTo>
                    <a:pt x="5003" y="306"/>
                  </a:lnTo>
                  <a:close/>
                  <a:moveTo>
                    <a:pt x="4901" y="0"/>
                  </a:moveTo>
                  <a:lnTo>
                    <a:pt x="4671" y="638"/>
                  </a:lnTo>
                  <a:lnTo>
                    <a:pt x="4773" y="740"/>
                  </a:lnTo>
                  <a:cubicBezTo>
                    <a:pt x="8729" y="1914"/>
                    <a:pt x="11485" y="6279"/>
                    <a:pt x="11052" y="10745"/>
                  </a:cubicBezTo>
                  <a:cubicBezTo>
                    <a:pt x="10745" y="14778"/>
                    <a:pt x="7861" y="18708"/>
                    <a:pt x="3829" y="20724"/>
                  </a:cubicBezTo>
                  <a:cubicBezTo>
                    <a:pt x="3395" y="20826"/>
                    <a:pt x="2859" y="21158"/>
                    <a:pt x="2348" y="21158"/>
                  </a:cubicBezTo>
                  <a:cubicBezTo>
                    <a:pt x="2221" y="21158"/>
                    <a:pt x="2017" y="21056"/>
                    <a:pt x="1915" y="21056"/>
                  </a:cubicBezTo>
                  <a:cubicBezTo>
                    <a:pt x="740" y="20622"/>
                    <a:pt x="740" y="18708"/>
                    <a:pt x="843" y="17636"/>
                  </a:cubicBezTo>
                  <a:lnTo>
                    <a:pt x="2119" y="7121"/>
                  </a:lnTo>
                  <a:lnTo>
                    <a:pt x="1481" y="7019"/>
                  </a:lnTo>
                  <a:lnTo>
                    <a:pt x="205" y="17636"/>
                  </a:lnTo>
                  <a:cubicBezTo>
                    <a:pt x="0" y="19142"/>
                    <a:pt x="102" y="21158"/>
                    <a:pt x="1710" y="21694"/>
                  </a:cubicBezTo>
                  <a:cubicBezTo>
                    <a:pt x="1915" y="21796"/>
                    <a:pt x="2119" y="21796"/>
                    <a:pt x="2348" y="21796"/>
                  </a:cubicBezTo>
                  <a:cubicBezTo>
                    <a:pt x="2986" y="21796"/>
                    <a:pt x="3625" y="21464"/>
                    <a:pt x="4135" y="21260"/>
                  </a:cubicBezTo>
                  <a:cubicBezTo>
                    <a:pt x="8397" y="19244"/>
                    <a:pt x="11383" y="15084"/>
                    <a:pt x="11690" y="10745"/>
                  </a:cubicBezTo>
                  <a:cubicBezTo>
                    <a:pt x="12124" y="6049"/>
                    <a:pt x="9137" y="1378"/>
                    <a:pt x="5003" y="102"/>
                  </a:cubicBezTo>
                  <a:lnTo>
                    <a:pt x="4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7187440" y="3390627"/>
              <a:ext cx="162724" cy="273723"/>
            </a:xfrm>
            <a:custGeom>
              <a:avLst/>
              <a:gdLst/>
              <a:ahLst/>
              <a:cxnLst/>
              <a:rect l="l" t="t" r="r" b="b"/>
              <a:pathLst>
                <a:path w="13732" h="23099" extrusionOk="0">
                  <a:moveTo>
                    <a:pt x="6279" y="0"/>
                  </a:moveTo>
                  <a:cubicBezTo>
                    <a:pt x="2451" y="2349"/>
                    <a:pt x="1" y="6713"/>
                    <a:pt x="230" y="11281"/>
                  </a:cubicBezTo>
                  <a:cubicBezTo>
                    <a:pt x="332" y="15748"/>
                    <a:pt x="2987" y="20010"/>
                    <a:pt x="6917" y="22128"/>
                  </a:cubicBezTo>
                  <a:cubicBezTo>
                    <a:pt x="7989" y="22766"/>
                    <a:pt x="9061" y="23098"/>
                    <a:pt x="10005" y="23098"/>
                  </a:cubicBezTo>
                  <a:lnTo>
                    <a:pt x="10108" y="23098"/>
                  </a:lnTo>
                  <a:cubicBezTo>
                    <a:pt x="11384" y="22971"/>
                    <a:pt x="12456" y="22460"/>
                    <a:pt x="12992" y="21490"/>
                  </a:cubicBezTo>
                  <a:cubicBezTo>
                    <a:pt x="13732" y="20214"/>
                    <a:pt x="13400" y="18734"/>
                    <a:pt x="12992" y="17356"/>
                  </a:cubicBezTo>
                  <a:lnTo>
                    <a:pt x="9903" y="6177"/>
                  </a:lnTo>
                  <a:lnTo>
                    <a:pt x="9469" y="6279"/>
                  </a:lnTo>
                  <a:lnTo>
                    <a:pt x="12558" y="17458"/>
                  </a:lnTo>
                  <a:cubicBezTo>
                    <a:pt x="12992" y="18836"/>
                    <a:pt x="13298" y="20214"/>
                    <a:pt x="12660" y="21286"/>
                  </a:cubicBezTo>
                  <a:cubicBezTo>
                    <a:pt x="12124" y="22026"/>
                    <a:pt x="11179" y="22562"/>
                    <a:pt x="10108" y="22562"/>
                  </a:cubicBezTo>
                  <a:lnTo>
                    <a:pt x="10005" y="22562"/>
                  </a:lnTo>
                  <a:cubicBezTo>
                    <a:pt x="9163" y="22562"/>
                    <a:pt x="8193" y="22333"/>
                    <a:pt x="7147" y="21694"/>
                  </a:cubicBezTo>
                  <a:cubicBezTo>
                    <a:pt x="3319" y="19678"/>
                    <a:pt x="766" y="15544"/>
                    <a:pt x="639" y="11281"/>
                  </a:cubicBezTo>
                  <a:cubicBezTo>
                    <a:pt x="537" y="6917"/>
                    <a:pt x="2783" y="2680"/>
                    <a:pt x="6509" y="4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7186232" y="3388209"/>
              <a:ext cx="165142" cy="277349"/>
            </a:xfrm>
            <a:custGeom>
              <a:avLst/>
              <a:gdLst/>
              <a:ahLst/>
              <a:cxnLst/>
              <a:rect l="l" t="t" r="r" b="b"/>
              <a:pathLst>
                <a:path w="13936" h="23405" extrusionOk="0">
                  <a:moveTo>
                    <a:pt x="6279" y="332"/>
                  </a:moveTo>
                  <a:lnTo>
                    <a:pt x="6483" y="536"/>
                  </a:lnTo>
                  <a:cubicBezTo>
                    <a:pt x="2782" y="2884"/>
                    <a:pt x="536" y="7121"/>
                    <a:pt x="639" y="11485"/>
                  </a:cubicBezTo>
                  <a:cubicBezTo>
                    <a:pt x="741" y="15850"/>
                    <a:pt x="3293" y="19984"/>
                    <a:pt x="7121" y="22026"/>
                  </a:cubicBezTo>
                  <a:cubicBezTo>
                    <a:pt x="8295" y="22664"/>
                    <a:pt x="9265" y="22868"/>
                    <a:pt x="10107" y="22868"/>
                  </a:cubicBezTo>
                  <a:lnTo>
                    <a:pt x="10210" y="22868"/>
                  </a:lnTo>
                  <a:cubicBezTo>
                    <a:pt x="11281" y="22868"/>
                    <a:pt x="12353" y="22332"/>
                    <a:pt x="12864" y="21490"/>
                  </a:cubicBezTo>
                  <a:cubicBezTo>
                    <a:pt x="13502" y="20418"/>
                    <a:pt x="13196" y="19040"/>
                    <a:pt x="12762" y="17662"/>
                  </a:cubicBezTo>
                  <a:lnTo>
                    <a:pt x="9674" y="6585"/>
                  </a:lnTo>
                  <a:lnTo>
                    <a:pt x="9903" y="6483"/>
                  </a:lnTo>
                  <a:lnTo>
                    <a:pt x="12991" y="17560"/>
                  </a:lnTo>
                  <a:cubicBezTo>
                    <a:pt x="13400" y="18938"/>
                    <a:pt x="13732" y="20418"/>
                    <a:pt x="13094" y="21592"/>
                  </a:cubicBezTo>
                  <a:cubicBezTo>
                    <a:pt x="12558" y="22537"/>
                    <a:pt x="11384" y="23175"/>
                    <a:pt x="10210" y="23175"/>
                  </a:cubicBezTo>
                  <a:lnTo>
                    <a:pt x="10107" y="23175"/>
                  </a:lnTo>
                  <a:cubicBezTo>
                    <a:pt x="9163" y="23175"/>
                    <a:pt x="8193" y="22868"/>
                    <a:pt x="7019" y="22230"/>
                  </a:cubicBezTo>
                  <a:cubicBezTo>
                    <a:pt x="3089" y="20112"/>
                    <a:pt x="536" y="15850"/>
                    <a:pt x="434" y="11485"/>
                  </a:cubicBezTo>
                  <a:cubicBezTo>
                    <a:pt x="230" y="7019"/>
                    <a:pt x="2553" y="2655"/>
                    <a:pt x="6279" y="332"/>
                  </a:cubicBezTo>
                  <a:close/>
                  <a:moveTo>
                    <a:pt x="6381" y="0"/>
                  </a:moveTo>
                  <a:lnTo>
                    <a:pt x="6279" y="102"/>
                  </a:lnTo>
                  <a:cubicBezTo>
                    <a:pt x="2451" y="2450"/>
                    <a:pt x="0" y="6917"/>
                    <a:pt x="230" y="11485"/>
                  </a:cubicBezTo>
                  <a:cubicBezTo>
                    <a:pt x="332" y="15952"/>
                    <a:pt x="2987" y="20316"/>
                    <a:pt x="6917" y="22434"/>
                  </a:cubicBezTo>
                  <a:cubicBezTo>
                    <a:pt x="8091" y="23073"/>
                    <a:pt x="9163" y="23404"/>
                    <a:pt x="10107" y="23404"/>
                  </a:cubicBezTo>
                  <a:lnTo>
                    <a:pt x="10210" y="23404"/>
                  </a:lnTo>
                  <a:cubicBezTo>
                    <a:pt x="11486" y="23302"/>
                    <a:pt x="12660" y="22766"/>
                    <a:pt x="13196" y="21694"/>
                  </a:cubicBezTo>
                  <a:cubicBezTo>
                    <a:pt x="13936" y="20418"/>
                    <a:pt x="13630" y="18938"/>
                    <a:pt x="13196" y="17560"/>
                  </a:cubicBezTo>
                  <a:lnTo>
                    <a:pt x="10107" y="6177"/>
                  </a:lnTo>
                  <a:lnTo>
                    <a:pt x="9469" y="6381"/>
                  </a:lnTo>
                  <a:lnTo>
                    <a:pt x="12558" y="17662"/>
                  </a:lnTo>
                  <a:cubicBezTo>
                    <a:pt x="12991" y="19040"/>
                    <a:pt x="13298" y="20418"/>
                    <a:pt x="12660" y="21388"/>
                  </a:cubicBezTo>
                  <a:cubicBezTo>
                    <a:pt x="12226" y="22128"/>
                    <a:pt x="11281" y="22664"/>
                    <a:pt x="10210" y="22664"/>
                  </a:cubicBezTo>
                  <a:lnTo>
                    <a:pt x="10107" y="22664"/>
                  </a:lnTo>
                  <a:cubicBezTo>
                    <a:pt x="9265" y="22664"/>
                    <a:pt x="8295" y="22434"/>
                    <a:pt x="7249" y="21796"/>
                  </a:cubicBezTo>
                  <a:cubicBezTo>
                    <a:pt x="3523" y="19780"/>
                    <a:pt x="970" y="15748"/>
                    <a:pt x="868" y="11383"/>
                  </a:cubicBezTo>
                  <a:cubicBezTo>
                    <a:pt x="741" y="7121"/>
                    <a:pt x="2987" y="2986"/>
                    <a:pt x="6713" y="638"/>
                  </a:cubicBezTo>
                  <a:lnTo>
                    <a:pt x="6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7331095" y="3651631"/>
              <a:ext cx="15132" cy="32670"/>
            </a:xfrm>
            <a:custGeom>
              <a:avLst/>
              <a:gdLst/>
              <a:ahLst/>
              <a:cxnLst/>
              <a:rect l="l" t="t" r="r" b="b"/>
              <a:pathLst>
                <a:path w="1277" h="2757" extrusionOk="0">
                  <a:moveTo>
                    <a:pt x="537" y="0"/>
                  </a:moveTo>
                  <a:lnTo>
                    <a:pt x="1" y="102"/>
                  </a:lnTo>
                  <a:cubicBezTo>
                    <a:pt x="128" y="945"/>
                    <a:pt x="333" y="1914"/>
                    <a:pt x="869" y="2757"/>
                  </a:cubicBezTo>
                  <a:lnTo>
                    <a:pt x="1277" y="2450"/>
                  </a:lnTo>
                  <a:cubicBezTo>
                    <a:pt x="766" y="1710"/>
                    <a:pt x="537" y="945"/>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329887" y="3650423"/>
              <a:ext cx="17858" cy="35088"/>
            </a:xfrm>
            <a:custGeom>
              <a:avLst/>
              <a:gdLst/>
              <a:ahLst/>
              <a:cxnLst/>
              <a:rect l="l" t="t" r="r" b="b"/>
              <a:pathLst>
                <a:path w="1507" h="2961" extrusionOk="0">
                  <a:moveTo>
                    <a:pt x="537" y="204"/>
                  </a:moveTo>
                  <a:cubicBezTo>
                    <a:pt x="537" y="1047"/>
                    <a:pt x="741" y="1812"/>
                    <a:pt x="1175" y="2552"/>
                  </a:cubicBezTo>
                  <a:lnTo>
                    <a:pt x="971" y="2655"/>
                  </a:lnTo>
                  <a:cubicBezTo>
                    <a:pt x="537" y="1914"/>
                    <a:pt x="332" y="1174"/>
                    <a:pt x="230" y="306"/>
                  </a:cubicBezTo>
                  <a:lnTo>
                    <a:pt x="537" y="204"/>
                  </a:lnTo>
                  <a:close/>
                  <a:moveTo>
                    <a:pt x="639" y="0"/>
                  </a:moveTo>
                  <a:lnTo>
                    <a:pt x="1" y="102"/>
                  </a:lnTo>
                  <a:lnTo>
                    <a:pt x="1" y="204"/>
                  </a:lnTo>
                  <a:cubicBezTo>
                    <a:pt x="103" y="1174"/>
                    <a:pt x="332" y="2016"/>
                    <a:pt x="868" y="2859"/>
                  </a:cubicBezTo>
                  <a:lnTo>
                    <a:pt x="971" y="2961"/>
                  </a:lnTo>
                  <a:lnTo>
                    <a:pt x="1507" y="2655"/>
                  </a:lnTo>
                  <a:lnTo>
                    <a:pt x="1379" y="2552"/>
                  </a:lnTo>
                  <a:cubicBezTo>
                    <a:pt x="971" y="1812"/>
                    <a:pt x="741" y="945"/>
                    <a:pt x="741" y="102"/>
                  </a:cubicBezTo>
                  <a:lnTo>
                    <a:pt x="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426972" y="3642862"/>
              <a:ext cx="15132" cy="42648"/>
            </a:xfrm>
            <a:custGeom>
              <a:avLst/>
              <a:gdLst/>
              <a:ahLst/>
              <a:cxnLst/>
              <a:rect l="l" t="t" r="r" b="b"/>
              <a:pathLst>
                <a:path w="1277" h="3599" extrusionOk="0">
                  <a:moveTo>
                    <a:pt x="741" y="0"/>
                  </a:moveTo>
                  <a:lnTo>
                    <a:pt x="0" y="3497"/>
                  </a:lnTo>
                  <a:lnTo>
                    <a:pt x="434" y="3599"/>
                  </a:lnTo>
                  <a:lnTo>
                    <a:pt x="1277" y="10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425763" y="3640137"/>
              <a:ext cx="17550" cy="46890"/>
            </a:xfrm>
            <a:custGeom>
              <a:avLst/>
              <a:gdLst/>
              <a:ahLst/>
              <a:cxnLst/>
              <a:rect l="l" t="t" r="r" b="b"/>
              <a:pathLst>
                <a:path w="1481" h="3957" extrusionOk="0">
                  <a:moveTo>
                    <a:pt x="1174" y="332"/>
                  </a:moveTo>
                  <a:lnTo>
                    <a:pt x="434" y="3727"/>
                  </a:lnTo>
                  <a:lnTo>
                    <a:pt x="205" y="3625"/>
                  </a:lnTo>
                  <a:lnTo>
                    <a:pt x="945" y="332"/>
                  </a:lnTo>
                  <a:close/>
                  <a:moveTo>
                    <a:pt x="843" y="0"/>
                  </a:moveTo>
                  <a:lnTo>
                    <a:pt x="0" y="3829"/>
                  </a:lnTo>
                  <a:lnTo>
                    <a:pt x="638" y="3956"/>
                  </a:lnTo>
                  <a:lnTo>
                    <a:pt x="1481" y="230"/>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8"/>
            <p:cNvGrpSpPr/>
            <p:nvPr/>
          </p:nvGrpSpPr>
          <p:grpSpPr>
            <a:xfrm>
              <a:off x="7132655" y="3978629"/>
              <a:ext cx="499106" cy="626966"/>
              <a:chOff x="7623400" y="3984650"/>
              <a:chExt cx="739964" cy="929527"/>
            </a:xfrm>
          </p:grpSpPr>
          <p:sp>
            <p:nvSpPr>
              <p:cNvPr id="672" name="Google Shape;672;p38"/>
              <p:cNvSpPr/>
              <p:nvPr/>
            </p:nvSpPr>
            <p:spPr>
              <a:xfrm flipH="1">
                <a:off x="7623400" y="4810100"/>
                <a:ext cx="363089" cy="104077"/>
              </a:xfrm>
              <a:custGeom>
                <a:avLst/>
                <a:gdLst/>
                <a:ahLst/>
                <a:cxnLst/>
                <a:rect l="l" t="t" r="r" b="b"/>
                <a:pathLst>
                  <a:path w="7023" h="2013" extrusionOk="0">
                    <a:moveTo>
                      <a:pt x="5447" y="0"/>
                    </a:moveTo>
                    <a:cubicBezTo>
                      <a:pt x="5017" y="0"/>
                      <a:pt x="4534" y="146"/>
                      <a:pt x="4055" y="428"/>
                    </a:cubicBezTo>
                    <a:cubicBezTo>
                      <a:pt x="3601" y="696"/>
                      <a:pt x="3057" y="937"/>
                      <a:pt x="2480" y="937"/>
                    </a:cubicBezTo>
                    <a:cubicBezTo>
                      <a:pt x="2333" y="937"/>
                      <a:pt x="2183" y="922"/>
                      <a:pt x="2033" y="887"/>
                    </a:cubicBezTo>
                    <a:cubicBezTo>
                      <a:pt x="1644" y="795"/>
                      <a:pt x="1226" y="319"/>
                      <a:pt x="778" y="319"/>
                    </a:cubicBezTo>
                    <a:cubicBezTo>
                      <a:pt x="711" y="319"/>
                      <a:pt x="643" y="329"/>
                      <a:pt x="574" y="354"/>
                    </a:cubicBezTo>
                    <a:cubicBezTo>
                      <a:pt x="0" y="558"/>
                      <a:pt x="394" y="1497"/>
                      <a:pt x="445" y="2013"/>
                    </a:cubicBezTo>
                    <a:lnTo>
                      <a:pt x="6942" y="2013"/>
                    </a:lnTo>
                    <a:cubicBezTo>
                      <a:pt x="7023" y="643"/>
                      <a:pt x="6351" y="0"/>
                      <a:pt x="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858350" y="3984650"/>
                <a:ext cx="73200" cy="90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8000275" y="4810100"/>
                <a:ext cx="363089" cy="104077"/>
              </a:xfrm>
              <a:custGeom>
                <a:avLst/>
                <a:gdLst/>
                <a:ahLst/>
                <a:cxnLst/>
                <a:rect l="l" t="t" r="r" b="b"/>
                <a:pathLst>
                  <a:path w="7023" h="2013" extrusionOk="0">
                    <a:moveTo>
                      <a:pt x="5447" y="0"/>
                    </a:moveTo>
                    <a:cubicBezTo>
                      <a:pt x="5017" y="0"/>
                      <a:pt x="4534" y="146"/>
                      <a:pt x="4055" y="428"/>
                    </a:cubicBezTo>
                    <a:cubicBezTo>
                      <a:pt x="3601" y="696"/>
                      <a:pt x="3057" y="937"/>
                      <a:pt x="2480" y="937"/>
                    </a:cubicBezTo>
                    <a:cubicBezTo>
                      <a:pt x="2333" y="937"/>
                      <a:pt x="2183" y="922"/>
                      <a:pt x="2033" y="887"/>
                    </a:cubicBezTo>
                    <a:cubicBezTo>
                      <a:pt x="1644" y="795"/>
                      <a:pt x="1226" y="319"/>
                      <a:pt x="778" y="319"/>
                    </a:cubicBezTo>
                    <a:cubicBezTo>
                      <a:pt x="711" y="319"/>
                      <a:pt x="643" y="329"/>
                      <a:pt x="574" y="354"/>
                    </a:cubicBezTo>
                    <a:cubicBezTo>
                      <a:pt x="0" y="558"/>
                      <a:pt x="394" y="1497"/>
                      <a:pt x="445" y="2013"/>
                    </a:cubicBezTo>
                    <a:lnTo>
                      <a:pt x="6942" y="2013"/>
                    </a:lnTo>
                    <a:cubicBezTo>
                      <a:pt x="7023" y="643"/>
                      <a:pt x="6351" y="0"/>
                      <a:pt x="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931550" y="4854650"/>
                <a:ext cx="11700" cy="1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6" name="Google Shape;676;p38"/>
              <p:cNvCxnSpPr/>
              <p:nvPr/>
            </p:nvCxnSpPr>
            <p:spPr>
              <a:xfrm>
                <a:off x="7626451" y="4898475"/>
                <a:ext cx="3429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38"/>
              <p:cNvSpPr/>
              <p:nvPr/>
            </p:nvSpPr>
            <p:spPr>
              <a:xfrm>
                <a:off x="8035850" y="4854650"/>
                <a:ext cx="11700" cy="1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 name="Google Shape;678;p38"/>
              <p:cNvCxnSpPr/>
              <p:nvPr/>
            </p:nvCxnSpPr>
            <p:spPr>
              <a:xfrm>
                <a:off x="8019626" y="4898475"/>
                <a:ext cx="342900" cy="0"/>
              </a:xfrm>
              <a:prstGeom prst="straightConnector1">
                <a:avLst/>
              </a:prstGeom>
              <a:noFill/>
              <a:ln w="9525" cap="flat" cmpd="sng">
                <a:solidFill>
                  <a:schemeClr val="dk1"/>
                </a:solidFill>
                <a:prstDash val="solid"/>
                <a:round/>
                <a:headEnd type="none" w="med" len="med"/>
                <a:tailEnd type="none" w="med" len="med"/>
              </a:ln>
            </p:spPr>
          </p:cxnSp>
          <p:cxnSp>
            <p:nvCxnSpPr>
              <p:cNvPr id="679" name="Google Shape;679;p38"/>
              <p:cNvCxnSpPr/>
              <p:nvPr/>
            </p:nvCxnSpPr>
            <p:spPr>
              <a:xfrm>
                <a:off x="7858350" y="4858925"/>
                <a:ext cx="0" cy="26100"/>
              </a:xfrm>
              <a:prstGeom prst="straightConnector1">
                <a:avLst/>
              </a:prstGeom>
              <a:noFill/>
              <a:ln w="9525" cap="flat" cmpd="sng">
                <a:solidFill>
                  <a:schemeClr val="dk1"/>
                </a:solidFill>
                <a:prstDash val="solid"/>
                <a:round/>
                <a:headEnd type="none" w="med" len="med"/>
                <a:tailEnd type="none" w="med" len="med"/>
              </a:ln>
            </p:spPr>
          </p:cxnSp>
          <p:cxnSp>
            <p:nvCxnSpPr>
              <p:cNvPr id="680" name="Google Shape;680;p38"/>
              <p:cNvCxnSpPr/>
              <p:nvPr/>
            </p:nvCxnSpPr>
            <p:spPr>
              <a:xfrm>
                <a:off x="7831550" y="4853575"/>
                <a:ext cx="0" cy="31500"/>
              </a:xfrm>
              <a:prstGeom prst="straightConnector1">
                <a:avLst/>
              </a:prstGeom>
              <a:noFill/>
              <a:ln w="9525" cap="flat" cmpd="sng">
                <a:solidFill>
                  <a:schemeClr val="dk1"/>
                </a:solidFill>
                <a:prstDash val="solid"/>
                <a:round/>
                <a:headEnd type="none" w="med" len="med"/>
                <a:tailEnd type="none" w="med" len="med"/>
              </a:ln>
            </p:spPr>
          </p:cxnSp>
          <p:cxnSp>
            <p:nvCxnSpPr>
              <p:cNvPr id="681" name="Google Shape;681;p38"/>
              <p:cNvCxnSpPr/>
              <p:nvPr/>
            </p:nvCxnSpPr>
            <p:spPr>
              <a:xfrm>
                <a:off x="7804750" y="4844650"/>
                <a:ext cx="0" cy="40500"/>
              </a:xfrm>
              <a:prstGeom prst="straightConnector1">
                <a:avLst/>
              </a:prstGeom>
              <a:noFill/>
              <a:ln w="9525" cap="flat" cmpd="sng">
                <a:solidFill>
                  <a:schemeClr val="dk1"/>
                </a:solidFill>
                <a:prstDash val="solid"/>
                <a:round/>
                <a:headEnd type="none" w="med" len="med"/>
                <a:tailEnd type="none" w="med" len="med"/>
              </a:ln>
            </p:spPr>
          </p:cxnSp>
          <p:cxnSp>
            <p:nvCxnSpPr>
              <p:cNvPr id="682" name="Google Shape;682;p38"/>
              <p:cNvCxnSpPr/>
              <p:nvPr/>
            </p:nvCxnSpPr>
            <p:spPr>
              <a:xfrm>
                <a:off x="7777950" y="4830375"/>
                <a:ext cx="0" cy="54600"/>
              </a:xfrm>
              <a:prstGeom prst="straightConnector1">
                <a:avLst/>
              </a:prstGeom>
              <a:noFill/>
              <a:ln w="9525" cap="flat" cmpd="sng">
                <a:solidFill>
                  <a:schemeClr val="dk1"/>
                </a:solidFill>
                <a:prstDash val="solid"/>
                <a:round/>
                <a:headEnd type="none" w="med" len="med"/>
                <a:tailEnd type="none" w="med" len="med"/>
              </a:ln>
            </p:spPr>
          </p:cxnSp>
          <p:cxnSp>
            <p:nvCxnSpPr>
              <p:cNvPr id="683" name="Google Shape;683;p38"/>
              <p:cNvCxnSpPr/>
              <p:nvPr/>
            </p:nvCxnSpPr>
            <p:spPr>
              <a:xfrm>
                <a:off x="8120750" y="4858925"/>
                <a:ext cx="0" cy="26100"/>
              </a:xfrm>
              <a:prstGeom prst="straightConnector1">
                <a:avLst/>
              </a:prstGeom>
              <a:noFill/>
              <a:ln w="9525" cap="flat" cmpd="sng">
                <a:solidFill>
                  <a:schemeClr val="dk1"/>
                </a:solidFill>
                <a:prstDash val="solid"/>
                <a:round/>
                <a:headEnd type="none" w="med" len="med"/>
                <a:tailEnd type="none" w="med" len="med"/>
              </a:ln>
            </p:spPr>
          </p:cxnSp>
          <p:cxnSp>
            <p:nvCxnSpPr>
              <p:cNvPr id="684" name="Google Shape;684;p38"/>
              <p:cNvCxnSpPr/>
              <p:nvPr/>
            </p:nvCxnSpPr>
            <p:spPr>
              <a:xfrm>
                <a:off x="8147550" y="4853575"/>
                <a:ext cx="0" cy="31500"/>
              </a:xfrm>
              <a:prstGeom prst="straightConnector1">
                <a:avLst/>
              </a:prstGeom>
              <a:noFill/>
              <a:ln w="9525" cap="flat" cmpd="sng">
                <a:solidFill>
                  <a:schemeClr val="dk1"/>
                </a:solidFill>
                <a:prstDash val="solid"/>
                <a:round/>
                <a:headEnd type="none" w="med" len="med"/>
                <a:tailEnd type="none" w="med" len="med"/>
              </a:ln>
            </p:spPr>
          </p:cxnSp>
          <p:cxnSp>
            <p:nvCxnSpPr>
              <p:cNvPr id="685" name="Google Shape;685;p38"/>
              <p:cNvCxnSpPr/>
              <p:nvPr/>
            </p:nvCxnSpPr>
            <p:spPr>
              <a:xfrm>
                <a:off x="8174350" y="4844650"/>
                <a:ext cx="0" cy="40500"/>
              </a:xfrm>
              <a:prstGeom prst="straightConnector1">
                <a:avLst/>
              </a:prstGeom>
              <a:noFill/>
              <a:ln w="9525" cap="flat" cmpd="sng">
                <a:solidFill>
                  <a:schemeClr val="dk1"/>
                </a:solidFill>
                <a:prstDash val="solid"/>
                <a:round/>
                <a:headEnd type="none" w="med" len="med"/>
                <a:tailEnd type="none" w="med" len="med"/>
              </a:ln>
            </p:spPr>
          </p:cxnSp>
          <p:cxnSp>
            <p:nvCxnSpPr>
              <p:cNvPr id="686" name="Google Shape;686;p38"/>
              <p:cNvCxnSpPr/>
              <p:nvPr/>
            </p:nvCxnSpPr>
            <p:spPr>
              <a:xfrm>
                <a:off x="8201150" y="4830375"/>
                <a:ext cx="0" cy="54600"/>
              </a:xfrm>
              <a:prstGeom prst="straightConnector1">
                <a:avLst/>
              </a:prstGeom>
              <a:noFill/>
              <a:ln w="9525" cap="flat" cmpd="sng">
                <a:solidFill>
                  <a:schemeClr val="dk1"/>
                </a:solidFill>
                <a:prstDash val="solid"/>
                <a:round/>
                <a:headEnd type="none" w="med" len="med"/>
                <a:tailEnd type="none" w="med" len="med"/>
              </a:ln>
            </p:spPr>
          </p:cxnSp>
          <p:sp>
            <p:nvSpPr>
              <p:cNvPr id="687" name="Google Shape;687;p38"/>
              <p:cNvSpPr/>
              <p:nvPr/>
            </p:nvSpPr>
            <p:spPr>
              <a:xfrm>
                <a:off x="8047550" y="3984650"/>
                <a:ext cx="73200" cy="90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0" lvl="0" indent="0" algn="l" rtl="0">
              <a:spcBef>
                <a:spcPts val="0"/>
              </a:spcBef>
              <a:spcAft>
                <a:spcPts val="1600"/>
              </a:spcAft>
              <a:buNone/>
            </a:pPr>
            <a:r>
              <a:rPr lang="en-US" dirty="0"/>
              <a:t>Help health care systems properly manage and observe the ongoingCOVID-19 Pandemic by providing organize statistics and information about the spreading of the virus</a:t>
            </a:r>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mission</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3"/>
        <p:cNvGrpSpPr/>
        <p:nvPr/>
      </p:nvGrpSpPr>
      <p:grpSpPr>
        <a:xfrm>
          <a:off x="0" y="0"/>
          <a:ext cx="0" cy="0"/>
          <a:chOff x="0" y="0"/>
          <a:chExt cx="0" cy="0"/>
        </a:xfrm>
      </p:grpSpPr>
      <p:sp>
        <p:nvSpPr>
          <p:cNvPr id="314" name="Google Shape;314;p31"/>
          <p:cNvSpPr/>
          <p:nvPr/>
        </p:nvSpPr>
        <p:spPr>
          <a:xfrm>
            <a:off x="5064925" y="103135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1066800" y="312150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5064925" y="312150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1066800" y="103135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1"/>
          <p:cNvSpPr txBox="1">
            <a:spLocks noGrp="1"/>
          </p:cNvSpPr>
          <p:nvPr>
            <p:ph type="subTitle" idx="1"/>
          </p:nvPr>
        </p:nvSpPr>
        <p:spPr>
          <a:xfrm flipH="1">
            <a:off x="1317300" y="1656521"/>
            <a:ext cx="25113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Allow State Health Dept to monitor the latest pandemic status</a:t>
            </a:r>
            <a:endParaRPr dirty="0"/>
          </a:p>
        </p:txBody>
      </p:sp>
      <p:sp>
        <p:nvSpPr>
          <p:cNvPr id="319" name="Google Shape;319;p31"/>
          <p:cNvSpPr txBox="1">
            <a:spLocks noGrp="1"/>
          </p:cNvSpPr>
          <p:nvPr>
            <p:ph type="subTitle" idx="2"/>
          </p:nvPr>
        </p:nvSpPr>
        <p:spPr>
          <a:xfrm flipH="1">
            <a:off x="1317300" y="3745149"/>
            <a:ext cx="25113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Warining individual to avoiding visiting high risk place</a:t>
            </a:r>
            <a:endParaRPr dirty="0"/>
          </a:p>
        </p:txBody>
      </p:sp>
      <p:sp>
        <p:nvSpPr>
          <p:cNvPr id="320" name="Google Shape;320;p31"/>
          <p:cNvSpPr txBox="1">
            <a:spLocks noGrp="1"/>
          </p:cNvSpPr>
          <p:nvPr>
            <p:ph type="subTitle" idx="3"/>
          </p:nvPr>
        </p:nvSpPr>
        <p:spPr>
          <a:xfrm flipH="1">
            <a:off x="5315425" y="1656521"/>
            <a:ext cx="25113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Help Hospital to monitor the medical supplies inventory </a:t>
            </a:r>
            <a:endParaRPr dirty="0"/>
          </a:p>
        </p:txBody>
      </p:sp>
      <p:sp>
        <p:nvSpPr>
          <p:cNvPr id="321" name="Google Shape;321;p31"/>
          <p:cNvSpPr txBox="1">
            <a:spLocks noGrp="1"/>
          </p:cNvSpPr>
          <p:nvPr>
            <p:ph type="subTitle" idx="4"/>
          </p:nvPr>
        </p:nvSpPr>
        <p:spPr>
          <a:xfrm flipH="1">
            <a:off x="5315425" y="3745149"/>
            <a:ext cx="25113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t>
            </a:r>
            <a:r>
              <a:rPr lang="en" dirty="0"/>
              <a:t>ollow up each case to find best cure to fight back COVID 19</a:t>
            </a:r>
            <a:endParaRPr dirty="0"/>
          </a:p>
        </p:txBody>
      </p:sp>
      <p:sp>
        <p:nvSpPr>
          <p:cNvPr id="322" name="Google Shape;322;p31"/>
          <p:cNvSpPr txBox="1">
            <a:spLocks noGrp="1"/>
          </p:cNvSpPr>
          <p:nvPr>
            <p:ph type="subTitle" idx="5"/>
          </p:nvPr>
        </p:nvSpPr>
        <p:spPr>
          <a:xfrm flipH="1">
            <a:off x="1240650" y="1087475"/>
            <a:ext cx="2664600" cy="4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US" dirty="0"/>
              <a:t>Pandemic</a:t>
            </a:r>
            <a:r>
              <a:rPr lang="en" dirty="0"/>
              <a:t> Analyse</a:t>
            </a:r>
            <a:endParaRPr dirty="0"/>
          </a:p>
        </p:txBody>
      </p:sp>
      <p:sp>
        <p:nvSpPr>
          <p:cNvPr id="323" name="Google Shape;323;p31"/>
          <p:cNvSpPr txBox="1">
            <a:spLocks noGrp="1"/>
          </p:cNvSpPr>
          <p:nvPr>
            <p:ph type="subTitle" idx="6"/>
          </p:nvPr>
        </p:nvSpPr>
        <p:spPr>
          <a:xfrm flipH="1">
            <a:off x="1240650" y="3176100"/>
            <a:ext cx="2664600" cy="4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Hotspot warning</a:t>
            </a:r>
            <a:endParaRPr sz="2400" dirty="0"/>
          </a:p>
        </p:txBody>
      </p:sp>
      <p:sp>
        <p:nvSpPr>
          <p:cNvPr id="324" name="Google Shape;324;p31"/>
          <p:cNvSpPr txBox="1">
            <a:spLocks noGrp="1"/>
          </p:cNvSpPr>
          <p:nvPr>
            <p:ph type="subTitle" idx="7"/>
          </p:nvPr>
        </p:nvSpPr>
        <p:spPr>
          <a:xfrm flipH="1">
            <a:off x="5238775" y="1087475"/>
            <a:ext cx="2664600" cy="4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Inventory control</a:t>
            </a:r>
            <a:endParaRPr dirty="0"/>
          </a:p>
        </p:txBody>
      </p:sp>
      <p:sp>
        <p:nvSpPr>
          <p:cNvPr id="325" name="Google Shape;325;p31"/>
          <p:cNvSpPr txBox="1">
            <a:spLocks noGrp="1"/>
          </p:cNvSpPr>
          <p:nvPr>
            <p:ph type="subTitle" idx="8"/>
          </p:nvPr>
        </p:nvSpPr>
        <p:spPr>
          <a:xfrm flipH="1">
            <a:off x="5238775" y="3176101"/>
            <a:ext cx="2664600" cy="4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Case check</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42F865EE-FEAC-4641-BB5D-880A11A23B2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72176" y="0"/>
            <a:ext cx="50165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9F8599-FAC8-4A9F-ADF1-9E7A67B4D70C}"/>
              </a:ext>
            </a:extLst>
          </p:cNvPr>
          <p:cNvSpPr txBox="1"/>
          <p:nvPr/>
        </p:nvSpPr>
        <p:spPr>
          <a:xfrm>
            <a:off x="5765139" y="1808777"/>
            <a:ext cx="780663"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Testing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4" name="TextBox 3">
            <a:extLst>
              <a:ext uri="{FF2B5EF4-FFF2-40B4-BE49-F238E27FC236}">
                <a16:creationId xmlns:a16="http://schemas.microsoft.com/office/drawing/2014/main" id="{268FEF88-3E68-4045-B036-3AE54021B6DD}"/>
              </a:ext>
            </a:extLst>
          </p:cNvPr>
          <p:cNvSpPr txBox="1"/>
          <p:nvPr/>
        </p:nvSpPr>
        <p:spPr>
          <a:xfrm>
            <a:off x="4632085" y="1100173"/>
            <a:ext cx="687689"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Feeds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6" name="TextBox 5">
            <a:extLst>
              <a:ext uri="{FF2B5EF4-FFF2-40B4-BE49-F238E27FC236}">
                <a16:creationId xmlns:a16="http://schemas.microsoft.com/office/drawing/2014/main" id="{316C1D67-69B6-4E2F-8762-07E5B9690548}"/>
              </a:ext>
            </a:extLst>
          </p:cNvPr>
          <p:cNvSpPr txBox="1"/>
          <p:nvPr/>
        </p:nvSpPr>
        <p:spPr>
          <a:xfrm>
            <a:off x="4726885" y="3779090"/>
            <a:ext cx="724558"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Return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13" name="TextBox 12">
            <a:extLst>
              <a:ext uri="{FF2B5EF4-FFF2-40B4-BE49-F238E27FC236}">
                <a16:creationId xmlns:a16="http://schemas.microsoft.com/office/drawing/2014/main" id="{6EFD3EDB-5226-4CA1-A309-14A73486A03A}"/>
              </a:ext>
            </a:extLst>
          </p:cNvPr>
          <p:cNvSpPr txBox="1"/>
          <p:nvPr/>
        </p:nvSpPr>
        <p:spPr>
          <a:xfrm>
            <a:off x="4726885" y="2571750"/>
            <a:ext cx="4572000" cy="307777"/>
          </a:xfrm>
          <a:prstGeom prst="rect">
            <a:avLst/>
          </a:prstGeom>
          <a:noFill/>
        </p:spPr>
        <p:txBody>
          <a:bodyPr wrap="square">
            <a:spAutoFit/>
          </a:bodyPr>
          <a:lstStyle/>
          <a:p>
            <a:r>
              <a:rPr lang="en-US" dirty="0">
                <a:solidFill>
                  <a:srgbClr val="20124D"/>
                </a:solidFill>
                <a:latin typeface="Abel"/>
                <a:sym typeface="Abel"/>
              </a:rPr>
              <a:t>Send</a:t>
            </a:r>
            <a:endParaRPr lang="en-US" dirty="0"/>
          </a:p>
        </p:txBody>
      </p:sp>
      <p:sp>
        <p:nvSpPr>
          <p:cNvPr id="19" name="Google Shape;317;p31">
            <a:extLst>
              <a:ext uri="{FF2B5EF4-FFF2-40B4-BE49-F238E27FC236}">
                <a16:creationId xmlns:a16="http://schemas.microsoft.com/office/drawing/2014/main" id="{3BFC9FA8-3D7D-481E-AD38-086C94847164}"/>
              </a:ext>
            </a:extLst>
          </p:cNvPr>
          <p:cNvSpPr/>
          <p:nvPr/>
        </p:nvSpPr>
        <p:spPr>
          <a:xfrm>
            <a:off x="489085" y="674402"/>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22;p31">
            <a:extLst>
              <a:ext uri="{FF2B5EF4-FFF2-40B4-BE49-F238E27FC236}">
                <a16:creationId xmlns:a16="http://schemas.microsoft.com/office/drawing/2014/main" id="{5E29DB06-3751-461E-8594-E1E62243729E}"/>
              </a:ext>
            </a:extLst>
          </p:cNvPr>
          <p:cNvSpPr txBox="1">
            <a:spLocks/>
          </p:cNvSpPr>
          <p:nvPr/>
        </p:nvSpPr>
        <p:spPr>
          <a:xfrm flipH="1">
            <a:off x="546506" y="736780"/>
            <a:ext cx="2757347" cy="3797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effectLst/>
                <a:latin typeface="Staatliches" panose="02010600030101010101" charset="0"/>
              </a:rPr>
              <a:t>Testing Facilities View</a:t>
            </a:r>
            <a:endParaRPr lang="en-US" sz="2000" dirty="0">
              <a:latin typeface="Staatliches" panose="02010600030101010101" charset="0"/>
            </a:endParaRPr>
          </a:p>
        </p:txBody>
      </p:sp>
      <p:grpSp>
        <p:nvGrpSpPr>
          <p:cNvPr id="14" name="Google Shape;1779;p58">
            <a:extLst>
              <a:ext uri="{FF2B5EF4-FFF2-40B4-BE49-F238E27FC236}">
                <a16:creationId xmlns:a16="http://schemas.microsoft.com/office/drawing/2014/main" id="{CB2DDBAD-8430-4915-83D7-9CC34DC3367B}"/>
              </a:ext>
            </a:extLst>
          </p:cNvPr>
          <p:cNvGrpSpPr/>
          <p:nvPr/>
        </p:nvGrpSpPr>
        <p:grpSpPr>
          <a:xfrm>
            <a:off x="248228" y="310218"/>
            <a:ext cx="296884" cy="336366"/>
            <a:chOff x="1159608" y="1866710"/>
            <a:chExt cx="296884" cy="336366"/>
          </a:xfrm>
        </p:grpSpPr>
        <p:sp>
          <p:nvSpPr>
            <p:cNvPr id="15" name="Google Shape;1780;p58">
              <a:extLst>
                <a:ext uri="{FF2B5EF4-FFF2-40B4-BE49-F238E27FC236}">
                  <a16:creationId xmlns:a16="http://schemas.microsoft.com/office/drawing/2014/main" id="{B1AE6872-308B-45D9-A773-B775D7DA0EF9}"/>
                </a:ext>
              </a:extLst>
            </p:cNvPr>
            <p:cNvSpPr/>
            <p:nvPr/>
          </p:nvSpPr>
          <p:spPr>
            <a:xfrm>
              <a:off x="1278056" y="1980415"/>
              <a:ext cx="59133" cy="59025"/>
            </a:xfrm>
            <a:custGeom>
              <a:avLst/>
              <a:gdLst/>
              <a:ahLst/>
              <a:cxnLst/>
              <a:rect l="l" t="t" r="r" b="b"/>
              <a:pathLst>
                <a:path w="1646" h="1643" extrusionOk="0">
                  <a:moveTo>
                    <a:pt x="823" y="273"/>
                  </a:moveTo>
                  <a:cubicBezTo>
                    <a:pt x="1126" y="273"/>
                    <a:pt x="1374" y="521"/>
                    <a:pt x="1374" y="819"/>
                  </a:cubicBezTo>
                  <a:cubicBezTo>
                    <a:pt x="1374" y="1122"/>
                    <a:pt x="1126" y="1370"/>
                    <a:pt x="823" y="1370"/>
                  </a:cubicBezTo>
                  <a:cubicBezTo>
                    <a:pt x="520" y="1370"/>
                    <a:pt x="276" y="1122"/>
                    <a:pt x="276" y="819"/>
                  </a:cubicBezTo>
                  <a:cubicBezTo>
                    <a:pt x="276" y="521"/>
                    <a:pt x="520" y="273"/>
                    <a:pt x="823" y="273"/>
                  </a:cubicBezTo>
                  <a:close/>
                  <a:moveTo>
                    <a:pt x="823" y="0"/>
                  </a:moveTo>
                  <a:cubicBezTo>
                    <a:pt x="371" y="0"/>
                    <a:pt x="1" y="367"/>
                    <a:pt x="1" y="819"/>
                  </a:cubicBezTo>
                  <a:cubicBezTo>
                    <a:pt x="1" y="1275"/>
                    <a:pt x="371" y="1642"/>
                    <a:pt x="823" y="1642"/>
                  </a:cubicBezTo>
                  <a:cubicBezTo>
                    <a:pt x="1278" y="1642"/>
                    <a:pt x="1645" y="1275"/>
                    <a:pt x="1645" y="819"/>
                  </a:cubicBezTo>
                  <a:cubicBezTo>
                    <a:pt x="1645" y="367"/>
                    <a:pt x="1278"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81;p58">
              <a:extLst>
                <a:ext uri="{FF2B5EF4-FFF2-40B4-BE49-F238E27FC236}">
                  <a16:creationId xmlns:a16="http://schemas.microsoft.com/office/drawing/2014/main" id="{EEFD8E50-54FD-4150-9AF3-0C478989204D}"/>
                </a:ext>
              </a:extLst>
            </p:cNvPr>
            <p:cNvSpPr/>
            <p:nvPr/>
          </p:nvSpPr>
          <p:spPr>
            <a:xfrm>
              <a:off x="1219066" y="1917904"/>
              <a:ext cx="177110" cy="183936"/>
            </a:xfrm>
            <a:custGeom>
              <a:avLst/>
              <a:gdLst/>
              <a:ahLst/>
              <a:cxnLst/>
              <a:rect l="l" t="t" r="r" b="b"/>
              <a:pathLst>
                <a:path w="4930" h="5120" extrusionOk="0">
                  <a:moveTo>
                    <a:pt x="2658" y="269"/>
                  </a:moveTo>
                  <a:cubicBezTo>
                    <a:pt x="2744" y="269"/>
                    <a:pt x="2812" y="340"/>
                    <a:pt x="2812" y="428"/>
                  </a:cubicBezTo>
                  <a:cubicBezTo>
                    <a:pt x="2812" y="452"/>
                    <a:pt x="2808" y="476"/>
                    <a:pt x="2798" y="499"/>
                  </a:cubicBezTo>
                  <a:lnTo>
                    <a:pt x="2625" y="850"/>
                  </a:lnTo>
                  <a:cubicBezTo>
                    <a:pt x="2617" y="867"/>
                    <a:pt x="2611" y="887"/>
                    <a:pt x="2611" y="911"/>
                  </a:cubicBezTo>
                  <a:lnTo>
                    <a:pt x="2611" y="1353"/>
                  </a:lnTo>
                  <a:cubicBezTo>
                    <a:pt x="2611" y="1417"/>
                    <a:pt x="2655" y="1472"/>
                    <a:pt x="2716" y="1489"/>
                  </a:cubicBezTo>
                  <a:cubicBezTo>
                    <a:pt x="2927" y="1536"/>
                    <a:pt x="3118" y="1649"/>
                    <a:pt x="3264" y="1812"/>
                  </a:cubicBezTo>
                  <a:cubicBezTo>
                    <a:pt x="3290" y="1841"/>
                    <a:pt x="3326" y="1856"/>
                    <a:pt x="3362" y="1856"/>
                  </a:cubicBezTo>
                  <a:cubicBezTo>
                    <a:pt x="3385" y="1856"/>
                    <a:pt x="3409" y="1849"/>
                    <a:pt x="3430" y="1836"/>
                  </a:cubicBezTo>
                  <a:lnTo>
                    <a:pt x="3804" y="1615"/>
                  </a:lnTo>
                  <a:cubicBezTo>
                    <a:pt x="3821" y="1605"/>
                    <a:pt x="3838" y="1591"/>
                    <a:pt x="3849" y="1571"/>
                  </a:cubicBezTo>
                  <a:lnTo>
                    <a:pt x="4059" y="1244"/>
                  </a:lnTo>
                  <a:cubicBezTo>
                    <a:pt x="4073" y="1224"/>
                    <a:pt x="4090" y="1207"/>
                    <a:pt x="4110" y="1197"/>
                  </a:cubicBezTo>
                  <a:cubicBezTo>
                    <a:pt x="4134" y="1181"/>
                    <a:pt x="4160" y="1174"/>
                    <a:pt x="4186" y="1174"/>
                  </a:cubicBezTo>
                  <a:cubicBezTo>
                    <a:pt x="4200" y="1174"/>
                    <a:pt x="4214" y="1176"/>
                    <a:pt x="4229" y="1180"/>
                  </a:cubicBezTo>
                  <a:cubicBezTo>
                    <a:pt x="4269" y="1190"/>
                    <a:pt x="4300" y="1217"/>
                    <a:pt x="4321" y="1254"/>
                  </a:cubicBezTo>
                  <a:lnTo>
                    <a:pt x="4501" y="1574"/>
                  </a:lnTo>
                  <a:cubicBezTo>
                    <a:pt x="4545" y="1649"/>
                    <a:pt x="4522" y="1748"/>
                    <a:pt x="4447" y="1792"/>
                  </a:cubicBezTo>
                  <a:cubicBezTo>
                    <a:pt x="4426" y="1801"/>
                    <a:pt x="4402" y="1812"/>
                    <a:pt x="4379" y="1812"/>
                  </a:cubicBezTo>
                  <a:lnTo>
                    <a:pt x="3998" y="1836"/>
                  </a:lnTo>
                  <a:cubicBezTo>
                    <a:pt x="3977" y="1836"/>
                    <a:pt x="3957" y="1842"/>
                    <a:pt x="3937" y="1853"/>
                  </a:cubicBezTo>
                  <a:lnTo>
                    <a:pt x="3563" y="2074"/>
                  </a:lnTo>
                  <a:cubicBezTo>
                    <a:pt x="3508" y="2107"/>
                    <a:pt x="3485" y="2172"/>
                    <a:pt x="3502" y="2233"/>
                  </a:cubicBezTo>
                  <a:cubicBezTo>
                    <a:pt x="3535" y="2339"/>
                    <a:pt x="3549" y="2448"/>
                    <a:pt x="3549" y="2559"/>
                  </a:cubicBezTo>
                  <a:cubicBezTo>
                    <a:pt x="3549" y="2669"/>
                    <a:pt x="3535" y="2780"/>
                    <a:pt x="3502" y="2882"/>
                  </a:cubicBezTo>
                  <a:cubicBezTo>
                    <a:pt x="3485" y="2944"/>
                    <a:pt x="3508" y="3012"/>
                    <a:pt x="3563" y="3042"/>
                  </a:cubicBezTo>
                  <a:lnTo>
                    <a:pt x="3937" y="3263"/>
                  </a:lnTo>
                  <a:cubicBezTo>
                    <a:pt x="3957" y="3277"/>
                    <a:pt x="3977" y="3281"/>
                    <a:pt x="3998" y="3284"/>
                  </a:cubicBezTo>
                  <a:lnTo>
                    <a:pt x="4379" y="3307"/>
                  </a:lnTo>
                  <a:cubicBezTo>
                    <a:pt x="4402" y="3307"/>
                    <a:pt x="4426" y="3314"/>
                    <a:pt x="4447" y="3328"/>
                  </a:cubicBezTo>
                  <a:cubicBezTo>
                    <a:pt x="4481" y="3348"/>
                    <a:pt x="4508" y="3382"/>
                    <a:pt x="4518" y="3423"/>
                  </a:cubicBezTo>
                  <a:cubicBezTo>
                    <a:pt x="4528" y="3464"/>
                    <a:pt x="4525" y="3508"/>
                    <a:pt x="4501" y="3546"/>
                  </a:cubicBezTo>
                  <a:lnTo>
                    <a:pt x="4324" y="3865"/>
                  </a:lnTo>
                  <a:cubicBezTo>
                    <a:pt x="4295" y="3915"/>
                    <a:pt x="4242" y="3944"/>
                    <a:pt x="4188" y="3944"/>
                  </a:cubicBezTo>
                  <a:cubicBezTo>
                    <a:pt x="4161" y="3944"/>
                    <a:pt x="4135" y="3937"/>
                    <a:pt x="4110" y="3923"/>
                  </a:cubicBezTo>
                  <a:cubicBezTo>
                    <a:pt x="4090" y="3909"/>
                    <a:pt x="4073" y="3892"/>
                    <a:pt x="4059" y="3872"/>
                  </a:cubicBezTo>
                  <a:lnTo>
                    <a:pt x="3849" y="3546"/>
                  </a:lnTo>
                  <a:cubicBezTo>
                    <a:pt x="3838" y="3529"/>
                    <a:pt x="3821" y="3515"/>
                    <a:pt x="3804" y="3505"/>
                  </a:cubicBezTo>
                  <a:lnTo>
                    <a:pt x="3430" y="3281"/>
                  </a:lnTo>
                  <a:cubicBezTo>
                    <a:pt x="3410" y="3269"/>
                    <a:pt x="3387" y="3263"/>
                    <a:pt x="3364" y="3263"/>
                  </a:cubicBezTo>
                  <a:cubicBezTo>
                    <a:pt x="3328" y="3263"/>
                    <a:pt x="3291" y="3278"/>
                    <a:pt x="3264" y="3307"/>
                  </a:cubicBezTo>
                  <a:cubicBezTo>
                    <a:pt x="3118" y="3471"/>
                    <a:pt x="2927" y="3583"/>
                    <a:pt x="2716" y="3630"/>
                  </a:cubicBezTo>
                  <a:cubicBezTo>
                    <a:pt x="2655" y="3644"/>
                    <a:pt x="2611" y="3701"/>
                    <a:pt x="2611" y="3767"/>
                  </a:cubicBezTo>
                  <a:lnTo>
                    <a:pt x="2611" y="4208"/>
                  </a:lnTo>
                  <a:cubicBezTo>
                    <a:pt x="2611" y="4228"/>
                    <a:pt x="2617" y="4252"/>
                    <a:pt x="2625" y="4269"/>
                  </a:cubicBezTo>
                  <a:lnTo>
                    <a:pt x="2798" y="4619"/>
                  </a:lnTo>
                  <a:cubicBezTo>
                    <a:pt x="2808" y="4644"/>
                    <a:pt x="2812" y="4667"/>
                    <a:pt x="2812" y="4691"/>
                  </a:cubicBezTo>
                  <a:cubicBezTo>
                    <a:pt x="2812" y="4779"/>
                    <a:pt x="2744" y="4851"/>
                    <a:pt x="2658" y="4851"/>
                  </a:cubicBezTo>
                  <a:lnTo>
                    <a:pt x="2281" y="4851"/>
                  </a:lnTo>
                  <a:cubicBezTo>
                    <a:pt x="2281" y="4851"/>
                    <a:pt x="2121" y="4776"/>
                    <a:pt x="2121" y="4688"/>
                  </a:cubicBezTo>
                  <a:cubicBezTo>
                    <a:pt x="2121" y="4664"/>
                    <a:pt x="2128" y="4640"/>
                    <a:pt x="2139" y="4616"/>
                  </a:cubicBezTo>
                  <a:lnTo>
                    <a:pt x="2316" y="4269"/>
                  </a:lnTo>
                  <a:cubicBezTo>
                    <a:pt x="2322" y="4249"/>
                    <a:pt x="2329" y="4228"/>
                    <a:pt x="2319" y="4205"/>
                  </a:cubicBezTo>
                  <a:lnTo>
                    <a:pt x="2319" y="3763"/>
                  </a:lnTo>
                  <a:cubicBezTo>
                    <a:pt x="2329" y="3701"/>
                    <a:pt x="2285" y="3644"/>
                    <a:pt x="2220" y="3630"/>
                  </a:cubicBezTo>
                  <a:cubicBezTo>
                    <a:pt x="2006" y="3583"/>
                    <a:pt x="1812" y="3471"/>
                    <a:pt x="1663" y="3307"/>
                  </a:cubicBezTo>
                  <a:cubicBezTo>
                    <a:pt x="1635" y="3277"/>
                    <a:pt x="1598" y="3263"/>
                    <a:pt x="1561" y="3263"/>
                  </a:cubicBezTo>
                  <a:cubicBezTo>
                    <a:pt x="1537" y="3263"/>
                    <a:pt x="1513" y="3270"/>
                    <a:pt x="1492" y="3281"/>
                  </a:cubicBezTo>
                  <a:lnTo>
                    <a:pt x="1108" y="3502"/>
                  </a:lnTo>
                  <a:cubicBezTo>
                    <a:pt x="1092" y="3515"/>
                    <a:pt x="1075" y="3529"/>
                    <a:pt x="1064" y="3546"/>
                  </a:cubicBezTo>
                  <a:lnTo>
                    <a:pt x="850" y="3872"/>
                  </a:lnTo>
                  <a:cubicBezTo>
                    <a:pt x="837" y="3892"/>
                    <a:pt x="816" y="3909"/>
                    <a:pt x="796" y="3923"/>
                  </a:cubicBezTo>
                  <a:cubicBezTo>
                    <a:pt x="771" y="3936"/>
                    <a:pt x="745" y="3942"/>
                    <a:pt x="718" y="3942"/>
                  </a:cubicBezTo>
                  <a:cubicBezTo>
                    <a:pt x="663" y="3942"/>
                    <a:pt x="608" y="3914"/>
                    <a:pt x="578" y="3861"/>
                  </a:cubicBezTo>
                  <a:lnTo>
                    <a:pt x="394" y="3546"/>
                  </a:lnTo>
                  <a:cubicBezTo>
                    <a:pt x="350" y="3467"/>
                    <a:pt x="378" y="3372"/>
                    <a:pt x="452" y="3328"/>
                  </a:cubicBezTo>
                  <a:cubicBezTo>
                    <a:pt x="473" y="3314"/>
                    <a:pt x="496" y="3307"/>
                    <a:pt x="524" y="3307"/>
                  </a:cubicBezTo>
                  <a:lnTo>
                    <a:pt x="912" y="3284"/>
                  </a:lnTo>
                  <a:cubicBezTo>
                    <a:pt x="932" y="3284"/>
                    <a:pt x="952" y="3277"/>
                    <a:pt x="973" y="3267"/>
                  </a:cubicBezTo>
                  <a:lnTo>
                    <a:pt x="1353" y="3046"/>
                  </a:lnTo>
                  <a:cubicBezTo>
                    <a:pt x="1411" y="3012"/>
                    <a:pt x="1435" y="2947"/>
                    <a:pt x="1418" y="2886"/>
                  </a:cubicBezTo>
                  <a:cubicBezTo>
                    <a:pt x="1384" y="2780"/>
                    <a:pt x="1370" y="2672"/>
                    <a:pt x="1370" y="2559"/>
                  </a:cubicBezTo>
                  <a:cubicBezTo>
                    <a:pt x="1370" y="2451"/>
                    <a:pt x="1384" y="2342"/>
                    <a:pt x="1418" y="2237"/>
                  </a:cubicBezTo>
                  <a:cubicBezTo>
                    <a:pt x="1435" y="2176"/>
                    <a:pt x="1411" y="2111"/>
                    <a:pt x="1353" y="2077"/>
                  </a:cubicBezTo>
                  <a:lnTo>
                    <a:pt x="973" y="1856"/>
                  </a:lnTo>
                  <a:cubicBezTo>
                    <a:pt x="952" y="1846"/>
                    <a:pt x="932" y="1839"/>
                    <a:pt x="912" y="1839"/>
                  </a:cubicBezTo>
                  <a:lnTo>
                    <a:pt x="524" y="1815"/>
                  </a:lnTo>
                  <a:cubicBezTo>
                    <a:pt x="496" y="1815"/>
                    <a:pt x="473" y="1809"/>
                    <a:pt x="452" y="1795"/>
                  </a:cubicBezTo>
                  <a:cubicBezTo>
                    <a:pt x="415" y="1775"/>
                    <a:pt x="391" y="1740"/>
                    <a:pt x="378" y="1699"/>
                  </a:cubicBezTo>
                  <a:cubicBezTo>
                    <a:pt x="368" y="1659"/>
                    <a:pt x="374" y="1615"/>
                    <a:pt x="394" y="1577"/>
                  </a:cubicBezTo>
                  <a:lnTo>
                    <a:pt x="578" y="1261"/>
                  </a:lnTo>
                  <a:cubicBezTo>
                    <a:pt x="598" y="1224"/>
                    <a:pt x="633" y="1197"/>
                    <a:pt x="673" y="1186"/>
                  </a:cubicBezTo>
                  <a:cubicBezTo>
                    <a:pt x="689" y="1183"/>
                    <a:pt x="704" y="1181"/>
                    <a:pt x="719" y="1181"/>
                  </a:cubicBezTo>
                  <a:cubicBezTo>
                    <a:pt x="746" y="1181"/>
                    <a:pt x="772" y="1187"/>
                    <a:pt x="796" y="1200"/>
                  </a:cubicBezTo>
                  <a:cubicBezTo>
                    <a:pt x="816" y="1213"/>
                    <a:pt x="837" y="1230"/>
                    <a:pt x="850" y="1251"/>
                  </a:cubicBezTo>
                  <a:lnTo>
                    <a:pt x="1064" y="1577"/>
                  </a:lnTo>
                  <a:cubicBezTo>
                    <a:pt x="1075" y="1594"/>
                    <a:pt x="1092" y="1608"/>
                    <a:pt x="1108" y="1621"/>
                  </a:cubicBezTo>
                  <a:lnTo>
                    <a:pt x="1492" y="1842"/>
                  </a:lnTo>
                  <a:cubicBezTo>
                    <a:pt x="1513" y="1854"/>
                    <a:pt x="1537" y="1860"/>
                    <a:pt x="1560" y="1860"/>
                  </a:cubicBezTo>
                  <a:cubicBezTo>
                    <a:pt x="1597" y="1860"/>
                    <a:pt x="1635" y="1845"/>
                    <a:pt x="1663" y="1815"/>
                  </a:cubicBezTo>
                  <a:cubicBezTo>
                    <a:pt x="1812" y="1652"/>
                    <a:pt x="2006" y="1540"/>
                    <a:pt x="2220" y="1492"/>
                  </a:cubicBezTo>
                  <a:cubicBezTo>
                    <a:pt x="2285" y="1478"/>
                    <a:pt x="2343" y="1360"/>
                    <a:pt x="2343" y="1360"/>
                  </a:cubicBezTo>
                  <a:lnTo>
                    <a:pt x="2343" y="911"/>
                  </a:lnTo>
                  <a:cubicBezTo>
                    <a:pt x="2343" y="887"/>
                    <a:pt x="2339" y="867"/>
                    <a:pt x="2329" y="850"/>
                  </a:cubicBezTo>
                  <a:lnTo>
                    <a:pt x="2159" y="499"/>
                  </a:lnTo>
                  <a:cubicBezTo>
                    <a:pt x="2148" y="476"/>
                    <a:pt x="2142" y="452"/>
                    <a:pt x="2142" y="428"/>
                  </a:cubicBezTo>
                  <a:cubicBezTo>
                    <a:pt x="2142" y="340"/>
                    <a:pt x="2214" y="269"/>
                    <a:pt x="2299" y="269"/>
                  </a:cubicBezTo>
                  <a:close/>
                  <a:moveTo>
                    <a:pt x="2281" y="0"/>
                  </a:moveTo>
                  <a:cubicBezTo>
                    <a:pt x="2010" y="0"/>
                    <a:pt x="1798" y="245"/>
                    <a:pt x="1853" y="520"/>
                  </a:cubicBezTo>
                  <a:cubicBezTo>
                    <a:pt x="1860" y="557"/>
                    <a:pt x="1873" y="595"/>
                    <a:pt x="1891" y="629"/>
                  </a:cubicBezTo>
                  <a:lnTo>
                    <a:pt x="2051" y="945"/>
                  </a:lnTo>
                  <a:lnTo>
                    <a:pt x="2051" y="1251"/>
                  </a:lnTo>
                  <a:cubicBezTo>
                    <a:pt x="1856" y="1312"/>
                    <a:pt x="1683" y="1414"/>
                    <a:pt x="1533" y="1550"/>
                  </a:cubicBezTo>
                  <a:lnTo>
                    <a:pt x="1265" y="1397"/>
                  </a:lnTo>
                  <a:lnTo>
                    <a:pt x="1067" y="1098"/>
                  </a:lnTo>
                  <a:cubicBezTo>
                    <a:pt x="1051" y="1070"/>
                    <a:pt x="1031" y="1047"/>
                    <a:pt x="1006" y="1023"/>
                  </a:cubicBezTo>
                  <a:cubicBezTo>
                    <a:pt x="920" y="945"/>
                    <a:pt x="813" y="904"/>
                    <a:pt x="705" y="904"/>
                  </a:cubicBezTo>
                  <a:cubicBezTo>
                    <a:pt x="638" y="904"/>
                    <a:pt x="570" y="920"/>
                    <a:pt x="507" y="952"/>
                  </a:cubicBezTo>
                  <a:cubicBezTo>
                    <a:pt x="429" y="989"/>
                    <a:pt x="368" y="1050"/>
                    <a:pt x="323" y="1125"/>
                  </a:cubicBezTo>
                  <a:lnTo>
                    <a:pt x="140" y="1438"/>
                  </a:lnTo>
                  <a:cubicBezTo>
                    <a:pt x="82" y="1540"/>
                    <a:pt x="65" y="1655"/>
                    <a:pt x="96" y="1768"/>
                  </a:cubicBezTo>
                  <a:cubicBezTo>
                    <a:pt x="137" y="1914"/>
                    <a:pt x="248" y="2029"/>
                    <a:pt x="402" y="2074"/>
                  </a:cubicBezTo>
                  <a:cubicBezTo>
                    <a:pt x="429" y="2080"/>
                    <a:pt x="460" y="2087"/>
                    <a:pt x="490" y="2087"/>
                  </a:cubicBezTo>
                  <a:lnTo>
                    <a:pt x="850" y="2107"/>
                  </a:lnTo>
                  <a:lnTo>
                    <a:pt x="1119" y="2261"/>
                  </a:lnTo>
                  <a:cubicBezTo>
                    <a:pt x="1095" y="2359"/>
                    <a:pt x="1085" y="2457"/>
                    <a:pt x="1085" y="2559"/>
                  </a:cubicBezTo>
                  <a:cubicBezTo>
                    <a:pt x="1085" y="2658"/>
                    <a:pt x="1095" y="2760"/>
                    <a:pt x="1119" y="2855"/>
                  </a:cubicBezTo>
                  <a:lnTo>
                    <a:pt x="850" y="3008"/>
                  </a:lnTo>
                  <a:lnTo>
                    <a:pt x="490" y="3032"/>
                  </a:lnTo>
                  <a:cubicBezTo>
                    <a:pt x="463" y="3032"/>
                    <a:pt x="432" y="3036"/>
                    <a:pt x="402" y="3046"/>
                  </a:cubicBezTo>
                  <a:cubicBezTo>
                    <a:pt x="116" y="3127"/>
                    <a:pt x="0" y="3444"/>
                    <a:pt x="140" y="3678"/>
                  </a:cubicBezTo>
                  <a:lnTo>
                    <a:pt x="327" y="3998"/>
                  </a:lnTo>
                  <a:cubicBezTo>
                    <a:pt x="406" y="4136"/>
                    <a:pt x="552" y="4214"/>
                    <a:pt x="703" y="4214"/>
                  </a:cubicBezTo>
                  <a:cubicBezTo>
                    <a:pt x="811" y="4214"/>
                    <a:pt x="921" y="4174"/>
                    <a:pt x="1010" y="4089"/>
                  </a:cubicBezTo>
                  <a:cubicBezTo>
                    <a:pt x="1031" y="4069"/>
                    <a:pt x="1051" y="4045"/>
                    <a:pt x="1067" y="4021"/>
                  </a:cubicBezTo>
                  <a:lnTo>
                    <a:pt x="1265" y="3722"/>
                  </a:lnTo>
                  <a:lnTo>
                    <a:pt x="1533" y="3569"/>
                  </a:lnTo>
                  <a:cubicBezTo>
                    <a:pt x="1683" y="3706"/>
                    <a:pt x="1856" y="3808"/>
                    <a:pt x="2051" y="3869"/>
                  </a:cubicBezTo>
                  <a:lnTo>
                    <a:pt x="2051" y="4171"/>
                  </a:lnTo>
                  <a:lnTo>
                    <a:pt x="1891" y="4487"/>
                  </a:lnTo>
                  <a:cubicBezTo>
                    <a:pt x="1873" y="4525"/>
                    <a:pt x="1860" y="4562"/>
                    <a:pt x="1853" y="4599"/>
                  </a:cubicBezTo>
                  <a:cubicBezTo>
                    <a:pt x="1798" y="4875"/>
                    <a:pt x="2010" y="5119"/>
                    <a:pt x="2281" y="5119"/>
                  </a:cubicBezTo>
                  <a:lnTo>
                    <a:pt x="2652" y="5119"/>
                  </a:lnTo>
                  <a:cubicBezTo>
                    <a:pt x="2920" y="5119"/>
                    <a:pt x="3135" y="4875"/>
                    <a:pt x="3077" y="4599"/>
                  </a:cubicBezTo>
                  <a:cubicBezTo>
                    <a:pt x="3070" y="4558"/>
                    <a:pt x="3056" y="4525"/>
                    <a:pt x="3039" y="4487"/>
                  </a:cubicBezTo>
                  <a:lnTo>
                    <a:pt x="2879" y="4171"/>
                  </a:lnTo>
                  <a:lnTo>
                    <a:pt x="2879" y="3869"/>
                  </a:lnTo>
                  <a:cubicBezTo>
                    <a:pt x="3074" y="3808"/>
                    <a:pt x="3250" y="3706"/>
                    <a:pt x="3400" y="3569"/>
                  </a:cubicBezTo>
                  <a:lnTo>
                    <a:pt x="3665" y="3722"/>
                  </a:lnTo>
                  <a:lnTo>
                    <a:pt x="3866" y="4021"/>
                  </a:lnTo>
                  <a:cubicBezTo>
                    <a:pt x="3882" y="4045"/>
                    <a:pt x="3899" y="4069"/>
                    <a:pt x="3923" y="4093"/>
                  </a:cubicBezTo>
                  <a:cubicBezTo>
                    <a:pt x="4009" y="4174"/>
                    <a:pt x="4119" y="4216"/>
                    <a:pt x="4230" y="4216"/>
                  </a:cubicBezTo>
                  <a:cubicBezTo>
                    <a:pt x="4267" y="4216"/>
                    <a:pt x="4305" y="4211"/>
                    <a:pt x="4341" y="4202"/>
                  </a:cubicBezTo>
                  <a:cubicBezTo>
                    <a:pt x="4453" y="4171"/>
                    <a:pt x="4548" y="4100"/>
                    <a:pt x="4606" y="3998"/>
                  </a:cubicBezTo>
                  <a:lnTo>
                    <a:pt x="4790" y="3685"/>
                  </a:lnTo>
                  <a:cubicBezTo>
                    <a:pt x="4831" y="3613"/>
                    <a:pt x="4854" y="3532"/>
                    <a:pt x="4851" y="3453"/>
                  </a:cubicBezTo>
                  <a:cubicBezTo>
                    <a:pt x="4845" y="3298"/>
                    <a:pt x="4763" y="3161"/>
                    <a:pt x="4630" y="3086"/>
                  </a:cubicBezTo>
                  <a:cubicBezTo>
                    <a:pt x="4572" y="3056"/>
                    <a:pt x="4508" y="3036"/>
                    <a:pt x="4440" y="3032"/>
                  </a:cubicBezTo>
                  <a:lnTo>
                    <a:pt x="4079" y="3008"/>
                  </a:lnTo>
                  <a:lnTo>
                    <a:pt x="3814" y="2859"/>
                  </a:lnTo>
                  <a:cubicBezTo>
                    <a:pt x="3835" y="2760"/>
                    <a:pt x="3849" y="2658"/>
                    <a:pt x="3849" y="2559"/>
                  </a:cubicBezTo>
                  <a:cubicBezTo>
                    <a:pt x="3849" y="2457"/>
                    <a:pt x="3835" y="2359"/>
                    <a:pt x="3814" y="2261"/>
                  </a:cubicBezTo>
                  <a:lnTo>
                    <a:pt x="4079" y="2107"/>
                  </a:lnTo>
                  <a:lnTo>
                    <a:pt x="4440" y="2087"/>
                  </a:lnTo>
                  <a:cubicBezTo>
                    <a:pt x="4470" y="2087"/>
                    <a:pt x="4501" y="2080"/>
                    <a:pt x="4528" y="2074"/>
                  </a:cubicBezTo>
                  <a:cubicBezTo>
                    <a:pt x="4814" y="1992"/>
                    <a:pt x="4929" y="1676"/>
                    <a:pt x="4790" y="1438"/>
                  </a:cubicBezTo>
                  <a:lnTo>
                    <a:pt x="4606" y="1122"/>
                  </a:lnTo>
                  <a:cubicBezTo>
                    <a:pt x="4548" y="1020"/>
                    <a:pt x="4453" y="948"/>
                    <a:pt x="4341" y="918"/>
                  </a:cubicBezTo>
                  <a:cubicBezTo>
                    <a:pt x="4304" y="908"/>
                    <a:pt x="4266" y="903"/>
                    <a:pt x="4229" y="903"/>
                  </a:cubicBezTo>
                  <a:cubicBezTo>
                    <a:pt x="4153" y="903"/>
                    <a:pt x="4078" y="923"/>
                    <a:pt x="4012" y="962"/>
                  </a:cubicBezTo>
                  <a:cubicBezTo>
                    <a:pt x="3951" y="996"/>
                    <a:pt x="3902" y="1044"/>
                    <a:pt x="3866" y="1098"/>
                  </a:cubicBezTo>
                  <a:lnTo>
                    <a:pt x="3665" y="1397"/>
                  </a:lnTo>
                  <a:lnTo>
                    <a:pt x="3400" y="1550"/>
                  </a:lnTo>
                  <a:cubicBezTo>
                    <a:pt x="3250" y="1414"/>
                    <a:pt x="3074" y="1312"/>
                    <a:pt x="2879" y="1251"/>
                  </a:cubicBezTo>
                  <a:lnTo>
                    <a:pt x="2879" y="945"/>
                  </a:lnTo>
                  <a:lnTo>
                    <a:pt x="3039" y="629"/>
                  </a:lnTo>
                  <a:cubicBezTo>
                    <a:pt x="3056" y="595"/>
                    <a:pt x="3070" y="557"/>
                    <a:pt x="3077" y="520"/>
                  </a:cubicBezTo>
                  <a:cubicBezTo>
                    <a:pt x="3135" y="245"/>
                    <a:pt x="2920" y="0"/>
                    <a:pt x="2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2;p58">
              <a:extLst>
                <a:ext uri="{FF2B5EF4-FFF2-40B4-BE49-F238E27FC236}">
                  <a16:creationId xmlns:a16="http://schemas.microsoft.com/office/drawing/2014/main" id="{F3E9360D-5221-4F26-B6C9-5B34D200BEF4}"/>
                </a:ext>
              </a:extLst>
            </p:cNvPr>
            <p:cNvSpPr/>
            <p:nvPr/>
          </p:nvSpPr>
          <p:spPr>
            <a:xfrm>
              <a:off x="1159608" y="1866710"/>
              <a:ext cx="296884" cy="336366"/>
            </a:xfrm>
            <a:custGeom>
              <a:avLst/>
              <a:gdLst/>
              <a:ahLst/>
              <a:cxnLst/>
              <a:rect l="l" t="t" r="r" b="b"/>
              <a:pathLst>
                <a:path w="8264" h="9363" extrusionOk="0">
                  <a:moveTo>
                    <a:pt x="4133" y="270"/>
                  </a:moveTo>
                  <a:cubicBezTo>
                    <a:pt x="5467" y="270"/>
                    <a:pt x="6800" y="611"/>
                    <a:pt x="7995" y="1292"/>
                  </a:cubicBezTo>
                  <a:lnTo>
                    <a:pt x="7995" y="3033"/>
                  </a:lnTo>
                  <a:cubicBezTo>
                    <a:pt x="7995" y="5623"/>
                    <a:pt x="6482" y="7992"/>
                    <a:pt x="4134" y="9080"/>
                  </a:cubicBezTo>
                  <a:cubicBezTo>
                    <a:pt x="1784" y="7992"/>
                    <a:pt x="269" y="5623"/>
                    <a:pt x="269" y="3033"/>
                  </a:cubicBezTo>
                  <a:lnTo>
                    <a:pt x="269" y="1292"/>
                  </a:lnTo>
                  <a:cubicBezTo>
                    <a:pt x="1465" y="611"/>
                    <a:pt x="2799" y="270"/>
                    <a:pt x="4133" y="270"/>
                  </a:cubicBezTo>
                  <a:close/>
                  <a:moveTo>
                    <a:pt x="4134" y="1"/>
                  </a:moveTo>
                  <a:cubicBezTo>
                    <a:pt x="2706" y="1"/>
                    <a:pt x="1302" y="382"/>
                    <a:pt x="68" y="1099"/>
                  </a:cubicBezTo>
                  <a:cubicBezTo>
                    <a:pt x="27" y="1126"/>
                    <a:pt x="0" y="1170"/>
                    <a:pt x="0" y="1218"/>
                  </a:cubicBezTo>
                  <a:lnTo>
                    <a:pt x="0" y="3036"/>
                  </a:lnTo>
                  <a:cubicBezTo>
                    <a:pt x="0" y="4392"/>
                    <a:pt x="394" y="5708"/>
                    <a:pt x="1139" y="6836"/>
                  </a:cubicBezTo>
                  <a:cubicBezTo>
                    <a:pt x="1863" y="7938"/>
                    <a:pt x="2879" y="8808"/>
                    <a:pt x="4076" y="9348"/>
                  </a:cubicBezTo>
                  <a:cubicBezTo>
                    <a:pt x="4093" y="9356"/>
                    <a:pt x="4113" y="9362"/>
                    <a:pt x="4134" y="9362"/>
                  </a:cubicBezTo>
                  <a:cubicBezTo>
                    <a:pt x="4150" y="9362"/>
                    <a:pt x="4171" y="9356"/>
                    <a:pt x="4188" y="9348"/>
                  </a:cubicBezTo>
                  <a:cubicBezTo>
                    <a:pt x="5388" y="8808"/>
                    <a:pt x="6404" y="7938"/>
                    <a:pt x="7128" y="6836"/>
                  </a:cubicBezTo>
                  <a:cubicBezTo>
                    <a:pt x="7873" y="5708"/>
                    <a:pt x="8263" y="4392"/>
                    <a:pt x="8263" y="3036"/>
                  </a:cubicBezTo>
                  <a:lnTo>
                    <a:pt x="8263" y="1218"/>
                  </a:lnTo>
                  <a:cubicBezTo>
                    <a:pt x="8263" y="1170"/>
                    <a:pt x="8240" y="1126"/>
                    <a:pt x="8196" y="1099"/>
                  </a:cubicBezTo>
                  <a:cubicBezTo>
                    <a:pt x="6965" y="382"/>
                    <a:pt x="5557" y="1"/>
                    <a:pt x="4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3;p58">
              <a:extLst>
                <a:ext uri="{FF2B5EF4-FFF2-40B4-BE49-F238E27FC236}">
                  <a16:creationId xmlns:a16="http://schemas.microsoft.com/office/drawing/2014/main" id="{069BF5A2-B11B-4D51-B545-A31187CB5527}"/>
                </a:ext>
              </a:extLst>
            </p:cNvPr>
            <p:cNvSpPr/>
            <p:nvPr/>
          </p:nvSpPr>
          <p:spPr>
            <a:xfrm>
              <a:off x="1188529" y="1896277"/>
              <a:ext cx="238147" cy="273820"/>
            </a:xfrm>
            <a:custGeom>
              <a:avLst/>
              <a:gdLst/>
              <a:ahLst/>
              <a:cxnLst/>
              <a:rect l="l" t="t" r="r" b="b"/>
              <a:pathLst>
                <a:path w="6629" h="7622" extrusionOk="0">
                  <a:moveTo>
                    <a:pt x="3315" y="0"/>
                  </a:moveTo>
                  <a:cubicBezTo>
                    <a:pt x="2196" y="0"/>
                    <a:pt x="1078" y="265"/>
                    <a:pt x="75" y="762"/>
                  </a:cubicBezTo>
                  <a:cubicBezTo>
                    <a:pt x="31" y="786"/>
                    <a:pt x="0" y="833"/>
                    <a:pt x="0" y="888"/>
                  </a:cubicBezTo>
                  <a:lnTo>
                    <a:pt x="0" y="2248"/>
                  </a:lnTo>
                  <a:cubicBezTo>
                    <a:pt x="0" y="3321"/>
                    <a:pt x="290" y="4372"/>
                    <a:pt x="833" y="5290"/>
                  </a:cubicBezTo>
                  <a:cubicBezTo>
                    <a:pt x="858" y="5332"/>
                    <a:pt x="904" y="5356"/>
                    <a:pt x="949" y="5356"/>
                  </a:cubicBezTo>
                  <a:cubicBezTo>
                    <a:pt x="973" y="5356"/>
                    <a:pt x="996" y="5350"/>
                    <a:pt x="1017" y="5337"/>
                  </a:cubicBezTo>
                  <a:cubicBezTo>
                    <a:pt x="1081" y="5300"/>
                    <a:pt x="1102" y="5218"/>
                    <a:pt x="1065" y="5154"/>
                  </a:cubicBezTo>
                  <a:cubicBezTo>
                    <a:pt x="544" y="4277"/>
                    <a:pt x="270" y="3274"/>
                    <a:pt x="270" y="2248"/>
                  </a:cubicBezTo>
                  <a:lnTo>
                    <a:pt x="270" y="973"/>
                  </a:lnTo>
                  <a:cubicBezTo>
                    <a:pt x="1214" y="514"/>
                    <a:pt x="2264" y="273"/>
                    <a:pt x="3315" y="273"/>
                  </a:cubicBezTo>
                  <a:cubicBezTo>
                    <a:pt x="4365" y="273"/>
                    <a:pt x="5416" y="514"/>
                    <a:pt x="6360" y="973"/>
                  </a:cubicBezTo>
                  <a:lnTo>
                    <a:pt x="6360" y="2213"/>
                  </a:lnTo>
                  <a:cubicBezTo>
                    <a:pt x="6360" y="2213"/>
                    <a:pt x="6021" y="4460"/>
                    <a:pt x="5395" y="5412"/>
                  </a:cubicBezTo>
                  <a:cubicBezTo>
                    <a:pt x="4868" y="6211"/>
                    <a:pt x="4151" y="6873"/>
                    <a:pt x="3315" y="7329"/>
                  </a:cubicBezTo>
                  <a:cubicBezTo>
                    <a:pt x="2560" y="6914"/>
                    <a:pt x="1897" y="6330"/>
                    <a:pt x="1391" y="5633"/>
                  </a:cubicBezTo>
                  <a:cubicBezTo>
                    <a:pt x="1362" y="5596"/>
                    <a:pt x="1320" y="5576"/>
                    <a:pt x="1277" y="5576"/>
                  </a:cubicBezTo>
                  <a:cubicBezTo>
                    <a:pt x="1249" y="5576"/>
                    <a:pt x="1221" y="5585"/>
                    <a:pt x="1197" y="5602"/>
                  </a:cubicBezTo>
                  <a:cubicBezTo>
                    <a:pt x="1136" y="5646"/>
                    <a:pt x="1122" y="5731"/>
                    <a:pt x="1167" y="5792"/>
                  </a:cubicBezTo>
                  <a:cubicBezTo>
                    <a:pt x="1714" y="6544"/>
                    <a:pt x="2435" y="7173"/>
                    <a:pt x="3250" y="7604"/>
                  </a:cubicBezTo>
                  <a:cubicBezTo>
                    <a:pt x="3271" y="7615"/>
                    <a:pt x="3295" y="7621"/>
                    <a:pt x="3315" y="7621"/>
                  </a:cubicBezTo>
                  <a:cubicBezTo>
                    <a:pt x="3339" y="7621"/>
                    <a:pt x="3359" y="7615"/>
                    <a:pt x="3379" y="7604"/>
                  </a:cubicBezTo>
                  <a:cubicBezTo>
                    <a:pt x="4283" y="7125"/>
                    <a:pt x="5058" y="6421"/>
                    <a:pt x="5623" y="5561"/>
                  </a:cubicBezTo>
                  <a:cubicBezTo>
                    <a:pt x="6279" y="4569"/>
                    <a:pt x="6629" y="2213"/>
                    <a:pt x="6629" y="2213"/>
                  </a:cubicBezTo>
                  <a:lnTo>
                    <a:pt x="6629" y="888"/>
                  </a:lnTo>
                  <a:cubicBezTo>
                    <a:pt x="6629" y="833"/>
                    <a:pt x="6602" y="786"/>
                    <a:pt x="6554" y="762"/>
                  </a:cubicBezTo>
                  <a:cubicBezTo>
                    <a:pt x="5552" y="265"/>
                    <a:pt x="4433" y="0"/>
                    <a:pt x="3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935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73DE05B4-EE97-4A1E-9BF8-954B101B3CD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8320" y="67579"/>
            <a:ext cx="8334375" cy="4914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9F8599-FAC8-4A9F-ADF1-9E7A67B4D70C}"/>
              </a:ext>
            </a:extLst>
          </p:cNvPr>
          <p:cNvSpPr txBox="1"/>
          <p:nvPr/>
        </p:nvSpPr>
        <p:spPr>
          <a:xfrm>
            <a:off x="5863655" y="1168029"/>
            <a:ext cx="836769"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sym typeface="Abel"/>
              </a:rPr>
              <a:t>Contains</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4" name="TextBox 3">
            <a:extLst>
              <a:ext uri="{FF2B5EF4-FFF2-40B4-BE49-F238E27FC236}">
                <a16:creationId xmlns:a16="http://schemas.microsoft.com/office/drawing/2014/main" id="{268FEF88-3E68-4045-B036-3AE54021B6DD}"/>
              </a:ext>
            </a:extLst>
          </p:cNvPr>
          <p:cNvSpPr txBox="1"/>
          <p:nvPr/>
        </p:nvSpPr>
        <p:spPr>
          <a:xfrm>
            <a:off x="1520881" y="1701055"/>
            <a:ext cx="2091587" cy="523220"/>
          </a:xfrm>
          <a:prstGeom prst="rect">
            <a:avLst/>
          </a:prstGeom>
          <a:noFill/>
        </p:spPr>
        <p:txBody>
          <a:bodyPr wrap="squar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rPr>
              <a:t>SDH gives warning if people contacted infected </a:t>
            </a:r>
            <a:endParaRPr lang="en-US" dirty="0">
              <a:solidFill>
                <a:srgbClr val="20124D"/>
              </a:solidFill>
              <a:latin typeface="Abel"/>
              <a:sym typeface="Abel"/>
            </a:endParaRPr>
          </a:p>
        </p:txBody>
      </p:sp>
      <p:sp>
        <p:nvSpPr>
          <p:cNvPr id="6" name="TextBox 5">
            <a:extLst>
              <a:ext uri="{FF2B5EF4-FFF2-40B4-BE49-F238E27FC236}">
                <a16:creationId xmlns:a16="http://schemas.microsoft.com/office/drawing/2014/main" id="{316C1D67-69B6-4E2F-8762-07E5B9690548}"/>
              </a:ext>
            </a:extLst>
          </p:cNvPr>
          <p:cNvSpPr txBox="1"/>
          <p:nvPr/>
        </p:nvSpPr>
        <p:spPr>
          <a:xfrm>
            <a:off x="4767761" y="3779090"/>
            <a:ext cx="642805" cy="307777"/>
          </a:xfrm>
          <a:prstGeom prst="rect">
            <a:avLst/>
          </a:prstGeom>
          <a:noFill/>
        </p:spPr>
        <p:txBody>
          <a:bodyPr wrap="non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err="1">
                <a:solidFill>
                  <a:srgbClr val="20124D"/>
                </a:solidFill>
                <a:latin typeface="Abel"/>
                <a:sym typeface="Abel"/>
              </a:rPr>
              <a:t>Retur</a:t>
            </a:r>
            <a:r>
              <a:rPr lang="en-US" dirty="0">
                <a:solidFill>
                  <a:srgbClr val="20124D"/>
                </a:solidFill>
                <a:latin typeface="Abel"/>
                <a:sym typeface="Abel"/>
              </a:rPr>
              <a:t> </a:t>
            </a:r>
            <a:endParaRPr kumimoji="0" lang="en-US" sz="1400" b="0" i="0" u="none" strike="noStrike" kern="0" cap="none" spc="0" normalizeH="0" baseline="0" noProof="0" dirty="0">
              <a:ln>
                <a:noFill/>
              </a:ln>
              <a:solidFill>
                <a:srgbClr val="20124D"/>
              </a:solidFill>
              <a:effectLst/>
              <a:uLnTx/>
              <a:uFillTx/>
              <a:latin typeface="Abel"/>
              <a:sym typeface="Abel"/>
            </a:endParaRPr>
          </a:p>
        </p:txBody>
      </p:sp>
      <p:sp>
        <p:nvSpPr>
          <p:cNvPr id="19" name="Google Shape;317;p31">
            <a:extLst>
              <a:ext uri="{FF2B5EF4-FFF2-40B4-BE49-F238E27FC236}">
                <a16:creationId xmlns:a16="http://schemas.microsoft.com/office/drawing/2014/main" id="{3BFC9FA8-3D7D-481E-AD38-086C94847164}"/>
              </a:ext>
            </a:extLst>
          </p:cNvPr>
          <p:cNvSpPr/>
          <p:nvPr/>
        </p:nvSpPr>
        <p:spPr>
          <a:xfrm>
            <a:off x="489085" y="674402"/>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22;p31">
            <a:extLst>
              <a:ext uri="{FF2B5EF4-FFF2-40B4-BE49-F238E27FC236}">
                <a16:creationId xmlns:a16="http://schemas.microsoft.com/office/drawing/2014/main" id="{5E29DB06-3751-461E-8594-E1E62243729E}"/>
              </a:ext>
            </a:extLst>
          </p:cNvPr>
          <p:cNvSpPr txBox="1">
            <a:spLocks/>
          </p:cNvSpPr>
          <p:nvPr/>
        </p:nvSpPr>
        <p:spPr>
          <a:xfrm flipH="1">
            <a:off x="546506" y="736780"/>
            <a:ext cx="2757347" cy="3797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effectLst/>
                <a:latin typeface="Staatliches" panose="02010600030101010101" charset="0"/>
              </a:rPr>
              <a:t>Testing Facilities View</a:t>
            </a:r>
            <a:endParaRPr lang="en-US" sz="2000" dirty="0">
              <a:latin typeface="Staatliches" panose="02010600030101010101" charset="0"/>
            </a:endParaRPr>
          </a:p>
        </p:txBody>
      </p:sp>
      <p:grpSp>
        <p:nvGrpSpPr>
          <p:cNvPr id="21" name="Google Shape;1718;p58">
            <a:extLst>
              <a:ext uri="{FF2B5EF4-FFF2-40B4-BE49-F238E27FC236}">
                <a16:creationId xmlns:a16="http://schemas.microsoft.com/office/drawing/2014/main" id="{5D5FA892-0533-463F-85D8-A0169C415111}"/>
              </a:ext>
            </a:extLst>
          </p:cNvPr>
          <p:cNvGrpSpPr/>
          <p:nvPr/>
        </p:nvGrpSpPr>
        <p:grpSpPr>
          <a:xfrm>
            <a:off x="489085" y="192249"/>
            <a:ext cx="316812" cy="381157"/>
            <a:chOff x="4539482" y="90500"/>
            <a:chExt cx="284672" cy="336117"/>
          </a:xfrm>
        </p:grpSpPr>
        <p:sp>
          <p:nvSpPr>
            <p:cNvPr id="22" name="Google Shape;1719;p58">
              <a:extLst>
                <a:ext uri="{FF2B5EF4-FFF2-40B4-BE49-F238E27FC236}">
                  <a16:creationId xmlns:a16="http://schemas.microsoft.com/office/drawing/2014/main" id="{ADBBFA4B-4F2F-452E-86FE-E0E64462EB8A}"/>
                </a:ext>
              </a:extLst>
            </p:cNvPr>
            <p:cNvSpPr/>
            <p:nvPr/>
          </p:nvSpPr>
          <p:spPr>
            <a:xfrm>
              <a:off x="4539482" y="209558"/>
              <a:ext cx="119055" cy="217059"/>
            </a:xfrm>
            <a:custGeom>
              <a:avLst/>
              <a:gdLst/>
              <a:ahLst/>
              <a:cxnLst/>
              <a:rect l="l" t="t" r="r" b="b"/>
              <a:pathLst>
                <a:path w="3314" h="6042" extrusionOk="0">
                  <a:moveTo>
                    <a:pt x="731" y="1"/>
                  </a:moveTo>
                  <a:cubicBezTo>
                    <a:pt x="364" y="1"/>
                    <a:pt x="68" y="297"/>
                    <a:pt x="61" y="661"/>
                  </a:cubicBezTo>
                  <a:cubicBezTo>
                    <a:pt x="61" y="735"/>
                    <a:pt x="112" y="800"/>
                    <a:pt x="187" y="807"/>
                  </a:cubicBezTo>
                  <a:cubicBezTo>
                    <a:pt x="189" y="807"/>
                    <a:pt x="191" y="807"/>
                    <a:pt x="193" y="807"/>
                  </a:cubicBezTo>
                  <a:cubicBezTo>
                    <a:pt x="269" y="807"/>
                    <a:pt x="330" y="747"/>
                    <a:pt x="330" y="670"/>
                  </a:cubicBezTo>
                  <a:cubicBezTo>
                    <a:pt x="330" y="449"/>
                    <a:pt x="510" y="270"/>
                    <a:pt x="731" y="270"/>
                  </a:cubicBezTo>
                  <a:lnTo>
                    <a:pt x="2611" y="270"/>
                  </a:lnTo>
                  <a:cubicBezTo>
                    <a:pt x="2838" y="270"/>
                    <a:pt x="3022" y="453"/>
                    <a:pt x="3022" y="681"/>
                  </a:cubicBezTo>
                  <a:lnTo>
                    <a:pt x="3022" y="2843"/>
                  </a:lnTo>
                  <a:cubicBezTo>
                    <a:pt x="3022" y="2914"/>
                    <a:pt x="2964" y="2968"/>
                    <a:pt x="2889" y="2968"/>
                  </a:cubicBezTo>
                  <a:cubicBezTo>
                    <a:pt x="2811" y="2968"/>
                    <a:pt x="2754" y="2914"/>
                    <a:pt x="2754" y="2843"/>
                  </a:cubicBezTo>
                  <a:lnTo>
                    <a:pt x="2754" y="687"/>
                  </a:lnTo>
                  <a:cubicBezTo>
                    <a:pt x="2754" y="612"/>
                    <a:pt x="2696" y="555"/>
                    <a:pt x="2621" y="555"/>
                  </a:cubicBezTo>
                  <a:cubicBezTo>
                    <a:pt x="2546" y="555"/>
                    <a:pt x="2485" y="612"/>
                    <a:pt x="2485" y="687"/>
                  </a:cubicBezTo>
                  <a:lnTo>
                    <a:pt x="2485" y="5572"/>
                  </a:lnTo>
                  <a:cubicBezTo>
                    <a:pt x="2485" y="5681"/>
                    <a:pt x="2393" y="5772"/>
                    <a:pt x="2277" y="5772"/>
                  </a:cubicBezTo>
                  <a:cubicBezTo>
                    <a:pt x="2165" y="5772"/>
                    <a:pt x="2073" y="5678"/>
                    <a:pt x="2073" y="5562"/>
                  </a:cubicBezTo>
                  <a:lnTo>
                    <a:pt x="2070" y="2893"/>
                  </a:lnTo>
                  <a:cubicBezTo>
                    <a:pt x="2070" y="2815"/>
                    <a:pt x="2012" y="2754"/>
                    <a:pt x="1934" y="2754"/>
                  </a:cubicBezTo>
                  <a:lnTo>
                    <a:pt x="1376" y="2754"/>
                  </a:lnTo>
                  <a:cubicBezTo>
                    <a:pt x="1370" y="2754"/>
                    <a:pt x="1359" y="2758"/>
                    <a:pt x="1350" y="2758"/>
                  </a:cubicBezTo>
                  <a:cubicBezTo>
                    <a:pt x="1285" y="2774"/>
                    <a:pt x="1244" y="2832"/>
                    <a:pt x="1244" y="2893"/>
                  </a:cubicBezTo>
                  <a:lnTo>
                    <a:pt x="1244" y="5562"/>
                  </a:lnTo>
                  <a:cubicBezTo>
                    <a:pt x="1244" y="5678"/>
                    <a:pt x="1149" y="5772"/>
                    <a:pt x="1037" y="5772"/>
                  </a:cubicBezTo>
                  <a:cubicBezTo>
                    <a:pt x="925" y="5772"/>
                    <a:pt x="829" y="5681"/>
                    <a:pt x="829" y="5572"/>
                  </a:cubicBezTo>
                  <a:lnTo>
                    <a:pt x="829" y="691"/>
                  </a:lnTo>
                  <a:cubicBezTo>
                    <a:pt x="829" y="637"/>
                    <a:pt x="796" y="582"/>
                    <a:pt x="744" y="562"/>
                  </a:cubicBezTo>
                  <a:cubicBezTo>
                    <a:pt x="723" y="553"/>
                    <a:pt x="702" y="549"/>
                    <a:pt x="682" y="549"/>
                  </a:cubicBezTo>
                  <a:cubicBezTo>
                    <a:pt x="602" y="549"/>
                    <a:pt x="537" y="613"/>
                    <a:pt x="537" y="694"/>
                  </a:cubicBezTo>
                  <a:lnTo>
                    <a:pt x="537" y="2893"/>
                  </a:lnTo>
                  <a:cubicBezTo>
                    <a:pt x="537" y="2966"/>
                    <a:pt x="478" y="3027"/>
                    <a:pt x="407" y="3027"/>
                  </a:cubicBezTo>
                  <a:cubicBezTo>
                    <a:pt x="402" y="3027"/>
                    <a:pt x="396" y="3027"/>
                    <a:pt x="391" y="3026"/>
                  </a:cubicBezTo>
                  <a:cubicBezTo>
                    <a:pt x="319" y="3023"/>
                    <a:pt x="269" y="2958"/>
                    <a:pt x="269" y="2887"/>
                  </a:cubicBezTo>
                  <a:lnTo>
                    <a:pt x="269" y="1235"/>
                  </a:lnTo>
                  <a:cubicBezTo>
                    <a:pt x="269" y="1163"/>
                    <a:pt x="217" y="1099"/>
                    <a:pt x="146" y="1095"/>
                  </a:cubicBezTo>
                  <a:cubicBezTo>
                    <a:pt x="142" y="1095"/>
                    <a:pt x="139" y="1095"/>
                    <a:pt x="135" y="1095"/>
                  </a:cubicBezTo>
                  <a:cubicBezTo>
                    <a:pt x="61" y="1095"/>
                    <a:pt x="0" y="1154"/>
                    <a:pt x="0" y="1228"/>
                  </a:cubicBezTo>
                  <a:lnTo>
                    <a:pt x="0" y="2884"/>
                  </a:lnTo>
                  <a:cubicBezTo>
                    <a:pt x="0" y="3113"/>
                    <a:pt x="178" y="3299"/>
                    <a:pt x="401" y="3299"/>
                  </a:cubicBezTo>
                  <a:cubicBezTo>
                    <a:pt x="412" y="3299"/>
                    <a:pt x="423" y="3299"/>
                    <a:pt x="435" y="3298"/>
                  </a:cubicBezTo>
                  <a:cubicBezTo>
                    <a:pt x="473" y="3295"/>
                    <a:pt x="503" y="3288"/>
                    <a:pt x="537" y="3278"/>
                  </a:cubicBezTo>
                  <a:lnTo>
                    <a:pt x="537" y="5565"/>
                  </a:lnTo>
                  <a:cubicBezTo>
                    <a:pt x="537" y="5827"/>
                    <a:pt x="754" y="6040"/>
                    <a:pt x="1023" y="6040"/>
                  </a:cubicBezTo>
                  <a:cubicBezTo>
                    <a:pt x="1048" y="6040"/>
                    <a:pt x="1073" y="6038"/>
                    <a:pt x="1098" y="6034"/>
                  </a:cubicBezTo>
                  <a:cubicBezTo>
                    <a:pt x="1326" y="6001"/>
                    <a:pt x="1513" y="5776"/>
                    <a:pt x="1513" y="5545"/>
                  </a:cubicBezTo>
                  <a:lnTo>
                    <a:pt x="1513" y="3023"/>
                  </a:lnTo>
                  <a:lnTo>
                    <a:pt x="1778" y="3023"/>
                  </a:lnTo>
                  <a:lnTo>
                    <a:pt x="1781" y="5555"/>
                  </a:lnTo>
                  <a:cubicBezTo>
                    <a:pt x="1781" y="5824"/>
                    <a:pt x="1999" y="6042"/>
                    <a:pt x="2267" y="6042"/>
                  </a:cubicBezTo>
                  <a:cubicBezTo>
                    <a:pt x="2536" y="6042"/>
                    <a:pt x="2754" y="5827"/>
                    <a:pt x="2754" y="5565"/>
                  </a:cubicBezTo>
                  <a:lnTo>
                    <a:pt x="2754" y="3288"/>
                  </a:lnTo>
                  <a:cubicBezTo>
                    <a:pt x="2798" y="3301"/>
                    <a:pt x="2845" y="3309"/>
                    <a:pt x="2896" y="3309"/>
                  </a:cubicBezTo>
                  <a:cubicBezTo>
                    <a:pt x="3130" y="3309"/>
                    <a:pt x="3314" y="3135"/>
                    <a:pt x="3314" y="2907"/>
                  </a:cubicBezTo>
                  <a:lnTo>
                    <a:pt x="3314" y="687"/>
                  </a:lnTo>
                  <a:cubicBezTo>
                    <a:pt x="3314" y="311"/>
                    <a:pt x="3002" y="1"/>
                    <a:pt x="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20;p58">
              <a:extLst>
                <a:ext uri="{FF2B5EF4-FFF2-40B4-BE49-F238E27FC236}">
                  <a16:creationId xmlns:a16="http://schemas.microsoft.com/office/drawing/2014/main" id="{525C0D15-7457-4997-B6C3-2890F24C00F4}"/>
                </a:ext>
              </a:extLst>
            </p:cNvPr>
            <p:cNvSpPr/>
            <p:nvPr/>
          </p:nvSpPr>
          <p:spPr>
            <a:xfrm>
              <a:off x="4564127" y="130557"/>
              <a:ext cx="69048" cy="69048"/>
            </a:xfrm>
            <a:custGeom>
              <a:avLst/>
              <a:gdLst/>
              <a:ahLst/>
              <a:cxnLst/>
              <a:rect l="l" t="t" r="r" b="b"/>
              <a:pathLst>
                <a:path w="1922" h="1922" extrusionOk="0">
                  <a:moveTo>
                    <a:pt x="959" y="276"/>
                  </a:moveTo>
                  <a:cubicBezTo>
                    <a:pt x="1337" y="276"/>
                    <a:pt x="1646" y="582"/>
                    <a:pt x="1646" y="960"/>
                  </a:cubicBezTo>
                  <a:cubicBezTo>
                    <a:pt x="1646" y="1340"/>
                    <a:pt x="1337" y="1646"/>
                    <a:pt x="959" y="1646"/>
                  </a:cubicBezTo>
                  <a:cubicBezTo>
                    <a:pt x="582" y="1646"/>
                    <a:pt x="276" y="1340"/>
                    <a:pt x="276" y="960"/>
                  </a:cubicBezTo>
                  <a:cubicBezTo>
                    <a:pt x="276" y="582"/>
                    <a:pt x="582" y="276"/>
                    <a:pt x="959" y="276"/>
                  </a:cubicBezTo>
                  <a:close/>
                  <a:moveTo>
                    <a:pt x="959" y="1"/>
                  </a:moveTo>
                  <a:cubicBezTo>
                    <a:pt x="433" y="1"/>
                    <a:pt x="0" y="433"/>
                    <a:pt x="0" y="960"/>
                  </a:cubicBezTo>
                  <a:cubicBezTo>
                    <a:pt x="0" y="1490"/>
                    <a:pt x="433" y="1921"/>
                    <a:pt x="959" y="1921"/>
                  </a:cubicBezTo>
                  <a:cubicBezTo>
                    <a:pt x="1489" y="1921"/>
                    <a:pt x="1922" y="1490"/>
                    <a:pt x="1922" y="960"/>
                  </a:cubicBezTo>
                  <a:cubicBezTo>
                    <a:pt x="1922" y="433"/>
                    <a:pt x="1489"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1;p58">
              <a:extLst>
                <a:ext uri="{FF2B5EF4-FFF2-40B4-BE49-F238E27FC236}">
                  <a16:creationId xmlns:a16="http://schemas.microsoft.com/office/drawing/2014/main" id="{E3BF8EE0-2B91-4F92-95EC-CBC498B94E95}"/>
                </a:ext>
              </a:extLst>
            </p:cNvPr>
            <p:cNvSpPr/>
            <p:nvPr/>
          </p:nvSpPr>
          <p:spPr>
            <a:xfrm>
              <a:off x="4642158" y="90500"/>
              <a:ext cx="181996" cy="149125"/>
            </a:xfrm>
            <a:custGeom>
              <a:avLst/>
              <a:gdLst/>
              <a:ahLst/>
              <a:cxnLst/>
              <a:rect l="l" t="t" r="r" b="b"/>
              <a:pathLst>
                <a:path w="5066" h="4151" extrusionOk="0">
                  <a:moveTo>
                    <a:pt x="2988" y="276"/>
                  </a:moveTo>
                  <a:cubicBezTo>
                    <a:pt x="3981" y="276"/>
                    <a:pt x="4790" y="1082"/>
                    <a:pt x="4790" y="2075"/>
                  </a:cubicBezTo>
                  <a:cubicBezTo>
                    <a:pt x="4790" y="3067"/>
                    <a:pt x="3981" y="3876"/>
                    <a:pt x="2988" y="3876"/>
                  </a:cubicBezTo>
                  <a:cubicBezTo>
                    <a:pt x="2159" y="3876"/>
                    <a:pt x="1438" y="3311"/>
                    <a:pt x="1242" y="2506"/>
                  </a:cubicBezTo>
                  <a:cubicBezTo>
                    <a:pt x="1231" y="2469"/>
                    <a:pt x="1204" y="2434"/>
                    <a:pt x="1167" y="2417"/>
                  </a:cubicBezTo>
                  <a:lnTo>
                    <a:pt x="456" y="2075"/>
                  </a:lnTo>
                  <a:lnTo>
                    <a:pt x="1167" y="1734"/>
                  </a:lnTo>
                  <a:cubicBezTo>
                    <a:pt x="1204" y="1717"/>
                    <a:pt x="1231" y="1683"/>
                    <a:pt x="1242" y="1642"/>
                  </a:cubicBezTo>
                  <a:cubicBezTo>
                    <a:pt x="1438" y="837"/>
                    <a:pt x="2159" y="276"/>
                    <a:pt x="2988" y="276"/>
                  </a:cubicBezTo>
                  <a:close/>
                  <a:moveTo>
                    <a:pt x="2988" y="1"/>
                  </a:moveTo>
                  <a:cubicBezTo>
                    <a:pt x="2054" y="1"/>
                    <a:pt x="1242" y="619"/>
                    <a:pt x="990" y="1513"/>
                  </a:cubicBezTo>
                  <a:lnTo>
                    <a:pt x="79" y="1952"/>
                  </a:lnTo>
                  <a:cubicBezTo>
                    <a:pt x="31" y="1976"/>
                    <a:pt x="1" y="2023"/>
                    <a:pt x="1" y="2075"/>
                  </a:cubicBezTo>
                  <a:cubicBezTo>
                    <a:pt x="1" y="2128"/>
                    <a:pt x="31" y="2176"/>
                    <a:pt x="79" y="2200"/>
                  </a:cubicBezTo>
                  <a:lnTo>
                    <a:pt x="990" y="2635"/>
                  </a:lnTo>
                  <a:cubicBezTo>
                    <a:pt x="1242" y="3532"/>
                    <a:pt x="2054" y="4151"/>
                    <a:pt x="2988" y="4151"/>
                  </a:cubicBezTo>
                  <a:cubicBezTo>
                    <a:pt x="4134" y="4151"/>
                    <a:pt x="5065" y="3220"/>
                    <a:pt x="5065" y="2075"/>
                  </a:cubicBezTo>
                  <a:cubicBezTo>
                    <a:pt x="5065" y="932"/>
                    <a:pt x="4134" y="1"/>
                    <a:pt x="2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22;p58">
              <a:extLst>
                <a:ext uri="{FF2B5EF4-FFF2-40B4-BE49-F238E27FC236}">
                  <a16:creationId xmlns:a16="http://schemas.microsoft.com/office/drawing/2014/main" id="{A4F063D5-0C56-4E93-A6BD-E892910DCC47}"/>
                </a:ext>
              </a:extLst>
            </p:cNvPr>
            <p:cNvSpPr/>
            <p:nvPr/>
          </p:nvSpPr>
          <p:spPr>
            <a:xfrm>
              <a:off x="4694682" y="110187"/>
              <a:ext cx="109679" cy="109679"/>
            </a:xfrm>
            <a:custGeom>
              <a:avLst/>
              <a:gdLst/>
              <a:ahLst/>
              <a:cxnLst/>
              <a:rect l="l" t="t" r="r" b="b"/>
              <a:pathLst>
                <a:path w="3053" h="3053" extrusionOk="0">
                  <a:moveTo>
                    <a:pt x="1526" y="275"/>
                  </a:moveTo>
                  <a:cubicBezTo>
                    <a:pt x="1673" y="275"/>
                    <a:pt x="1805" y="344"/>
                    <a:pt x="1893" y="459"/>
                  </a:cubicBezTo>
                  <a:cubicBezTo>
                    <a:pt x="1921" y="494"/>
                    <a:pt x="1960" y="514"/>
                    <a:pt x="2004" y="514"/>
                  </a:cubicBezTo>
                  <a:cubicBezTo>
                    <a:pt x="2010" y="514"/>
                    <a:pt x="2017" y="514"/>
                    <a:pt x="2023" y="513"/>
                  </a:cubicBezTo>
                  <a:cubicBezTo>
                    <a:pt x="2045" y="510"/>
                    <a:pt x="2068" y="509"/>
                    <a:pt x="2089" y="509"/>
                  </a:cubicBezTo>
                  <a:cubicBezTo>
                    <a:pt x="2211" y="509"/>
                    <a:pt x="2325" y="556"/>
                    <a:pt x="2414" y="642"/>
                  </a:cubicBezTo>
                  <a:cubicBezTo>
                    <a:pt x="2516" y="744"/>
                    <a:pt x="2563" y="887"/>
                    <a:pt x="2543" y="1030"/>
                  </a:cubicBezTo>
                  <a:cubicBezTo>
                    <a:pt x="2533" y="1081"/>
                    <a:pt x="2557" y="1132"/>
                    <a:pt x="2594" y="1163"/>
                  </a:cubicBezTo>
                  <a:cubicBezTo>
                    <a:pt x="2713" y="1248"/>
                    <a:pt x="2781" y="1380"/>
                    <a:pt x="2781" y="1527"/>
                  </a:cubicBezTo>
                  <a:cubicBezTo>
                    <a:pt x="2781" y="1673"/>
                    <a:pt x="2713" y="1808"/>
                    <a:pt x="2594" y="1894"/>
                  </a:cubicBezTo>
                  <a:cubicBezTo>
                    <a:pt x="2557" y="1924"/>
                    <a:pt x="2533" y="1975"/>
                    <a:pt x="2543" y="2023"/>
                  </a:cubicBezTo>
                  <a:cubicBezTo>
                    <a:pt x="2563" y="2169"/>
                    <a:pt x="2516" y="2311"/>
                    <a:pt x="2414" y="2413"/>
                  </a:cubicBezTo>
                  <a:cubicBezTo>
                    <a:pt x="2325" y="2500"/>
                    <a:pt x="2211" y="2547"/>
                    <a:pt x="2089" y="2547"/>
                  </a:cubicBezTo>
                  <a:cubicBezTo>
                    <a:pt x="2068" y="2547"/>
                    <a:pt x="2045" y="2545"/>
                    <a:pt x="2023" y="2542"/>
                  </a:cubicBezTo>
                  <a:cubicBezTo>
                    <a:pt x="2017" y="2541"/>
                    <a:pt x="2010" y="2541"/>
                    <a:pt x="2004" y="2541"/>
                  </a:cubicBezTo>
                  <a:cubicBezTo>
                    <a:pt x="1960" y="2541"/>
                    <a:pt x="1921" y="2561"/>
                    <a:pt x="1893" y="2597"/>
                  </a:cubicBezTo>
                  <a:cubicBezTo>
                    <a:pt x="1805" y="2713"/>
                    <a:pt x="1673" y="2780"/>
                    <a:pt x="1526" y="2780"/>
                  </a:cubicBezTo>
                  <a:cubicBezTo>
                    <a:pt x="1380" y="2780"/>
                    <a:pt x="1248" y="2713"/>
                    <a:pt x="1159" y="2597"/>
                  </a:cubicBezTo>
                  <a:cubicBezTo>
                    <a:pt x="1135" y="2559"/>
                    <a:pt x="1095" y="2539"/>
                    <a:pt x="1051" y="2539"/>
                  </a:cubicBezTo>
                  <a:cubicBezTo>
                    <a:pt x="1044" y="2539"/>
                    <a:pt x="1037" y="2542"/>
                    <a:pt x="1030" y="2542"/>
                  </a:cubicBezTo>
                  <a:cubicBezTo>
                    <a:pt x="1008" y="2545"/>
                    <a:pt x="987" y="2547"/>
                    <a:pt x="965" y="2547"/>
                  </a:cubicBezTo>
                  <a:cubicBezTo>
                    <a:pt x="845" y="2547"/>
                    <a:pt x="729" y="2500"/>
                    <a:pt x="643" y="2413"/>
                  </a:cubicBezTo>
                  <a:cubicBezTo>
                    <a:pt x="537" y="2311"/>
                    <a:pt x="493" y="2169"/>
                    <a:pt x="514" y="2023"/>
                  </a:cubicBezTo>
                  <a:cubicBezTo>
                    <a:pt x="520" y="1975"/>
                    <a:pt x="500" y="1924"/>
                    <a:pt x="459" y="1894"/>
                  </a:cubicBezTo>
                  <a:cubicBezTo>
                    <a:pt x="343" y="1808"/>
                    <a:pt x="276" y="1673"/>
                    <a:pt x="276" y="1527"/>
                  </a:cubicBezTo>
                  <a:cubicBezTo>
                    <a:pt x="276" y="1380"/>
                    <a:pt x="343" y="1248"/>
                    <a:pt x="459" y="1163"/>
                  </a:cubicBezTo>
                  <a:cubicBezTo>
                    <a:pt x="500" y="1132"/>
                    <a:pt x="520" y="1081"/>
                    <a:pt x="514" y="1030"/>
                  </a:cubicBezTo>
                  <a:cubicBezTo>
                    <a:pt x="493" y="887"/>
                    <a:pt x="537" y="744"/>
                    <a:pt x="643" y="642"/>
                  </a:cubicBezTo>
                  <a:cubicBezTo>
                    <a:pt x="729" y="556"/>
                    <a:pt x="845" y="509"/>
                    <a:pt x="965" y="509"/>
                  </a:cubicBezTo>
                  <a:cubicBezTo>
                    <a:pt x="987" y="509"/>
                    <a:pt x="1008" y="510"/>
                    <a:pt x="1030" y="513"/>
                  </a:cubicBezTo>
                  <a:cubicBezTo>
                    <a:pt x="1037" y="514"/>
                    <a:pt x="1043" y="514"/>
                    <a:pt x="1049" y="514"/>
                  </a:cubicBezTo>
                  <a:cubicBezTo>
                    <a:pt x="1093" y="514"/>
                    <a:pt x="1133" y="494"/>
                    <a:pt x="1159" y="459"/>
                  </a:cubicBezTo>
                  <a:cubicBezTo>
                    <a:pt x="1248" y="344"/>
                    <a:pt x="1380" y="275"/>
                    <a:pt x="1526" y="275"/>
                  </a:cubicBezTo>
                  <a:close/>
                  <a:moveTo>
                    <a:pt x="1526" y="0"/>
                  </a:moveTo>
                  <a:cubicBezTo>
                    <a:pt x="1322" y="0"/>
                    <a:pt x="1129" y="88"/>
                    <a:pt x="993" y="234"/>
                  </a:cubicBezTo>
                  <a:cubicBezTo>
                    <a:pt x="985" y="234"/>
                    <a:pt x="977" y="234"/>
                    <a:pt x="969" y="234"/>
                  </a:cubicBezTo>
                  <a:cubicBezTo>
                    <a:pt x="777" y="234"/>
                    <a:pt x="587" y="312"/>
                    <a:pt x="449" y="449"/>
                  </a:cubicBezTo>
                  <a:cubicBezTo>
                    <a:pt x="303" y="592"/>
                    <a:pt x="228" y="792"/>
                    <a:pt x="235" y="992"/>
                  </a:cubicBezTo>
                  <a:cubicBezTo>
                    <a:pt x="86" y="1128"/>
                    <a:pt x="1" y="1326"/>
                    <a:pt x="1" y="1527"/>
                  </a:cubicBezTo>
                  <a:cubicBezTo>
                    <a:pt x="1" y="1730"/>
                    <a:pt x="86" y="1924"/>
                    <a:pt x="235" y="2063"/>
                  </a:cubicBezTo>
                  <a:cubicBezTo>
                    <a:pt x="228" y="2264"/>
                    <a:pt x="303" y="2465"/>
                    <a:pt x="449" y="2607"/>
                  </a:cubicBezTo>
                  <a:cubicBezTo>
                    <a:pt x="587" y="2745"/>
                    <a:pt x="774" y="2822"/>
                    <a:pt x="969" y="2822"/>
                  </a:cubicBezTo>
                  <a:cubicBezTo>
                    <a:pt x="977" y="2822"/>
                    <a:pt x="985" y="2821"/>
                    <a:pt x="993" y="2821"/>
                  </a:cubicBezTo>
                  <a:cubicBezTo>
                    <a:pt x="1129" y="2967"/>
                    <a:pt x="1322" y="3052"/>
                    <a:pt x="1526" y="3052"/>
                  </a:cubicBezTo>
                  <a:cubicBezTo>
                    <a:pt x="1730" y="3052"/>
                    <a:pt x="1924" y="2967"/>
                    <a:pt x="2064" y="2821"/>
                  </a:cubicBezTo>
                  <a:cubicBezTo>
                    <a:pt x="2072" y="2821"/>
                    <a:pt x="2080" y="2822"/>
                    <a:pt x="2087" y="2822"/>
                  </a:cubicBezTo>
                  <a:cubicBezTo>
                    <a:pt x="2280" y="2822"/>
                    <a:pt x="2467" y="2745"/>
                    <a:pt x="2607" y="2607"/>
                  </a:cubicBezTo>
                  <a:cubicBezTo>
                    <a:pt x="2750" y="2465"/>
                    <a:pt x="2828" y="2264"/>
                    <a:pt x="2822" y="2063"/>
                  </a:cubicBezTo>
                  <a:cubicBezTo>
                    <a:pt x="2968" y="1924"/>
                    <a:pt x="3053" y="1730"/>
                    <a:pt x="3053" y="1527"/>
                  </a:cubicBezTo>
                  <a:cubicBezTo>
                    <a:pt x="3053" y="1326"/>
                    <a:pt x="2968" y="1128"/>
                    <a:pt x="2822" y="992"/>
                  </a:cubicBezTo>
                  <a:cubicBezTo>
                    <a:pt x="2828" y="792"/>
                    <a:pt x="2750" y="592"/>
                    <a:pt x="2607" y="449"/>
                  </a:cubicBezTo>
                  <a:cubicBezTo>
                    <a:pt x="2467" y="312"/>
                    <a:pt x="2280" y="234"/>
                    <a:pt x="2087" y="234"/>
                  </a:cubicBezTo>
                  <a:cubicBezTo>
                    <a:pt x="2079" y="234"/>
                    <a:pt x="2072" y="234"/>
                    <a:pt x="2064" y="234"/>
                  </a:cubicBezTo>
                  <a:cubicBezTo>
                    <a:pt x="1924" y="88"/>
                    <a:pt x="1730" y="0"/>
                    <a:pt x="1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23;p58">
              <a:extLst>
                <a:ext uri="{FF2B5EF4-FFF2-40B4-BE49-F238E27FC236}">
                  <a16:creationId xmlns:a16="http://schemas.microsoft.com/office/drawing/2014/main" id="{83B5FFCC-13F5-4963-ADEA-7EABACDE132C}"/>
                </a:ext>
              </a:extLst>
            </p:cNvPr>
            <p:cNvSpPr/>
            <p:nvPr/>
          </p:nvSpPr>
          <p:spPr>
            <a:xfrm>
              <a:off x="4755109" y="140437"/>
              <a:ext cx="9951" cy="9808"/>
            </a:xfrm>
            <a:custGeom>
              <a:avLst/>
              <a:gdLst/>
              <a:ahLst/>
              <a:cxnLst/>
              <a:rect l="l" t="t" r="r" b="b"/>
              <a:pathLst>
                <a:path w="277" h="273" extrusionOk="0">
                  <a:moveTo>
                    <a:pt x="137" y="1"/>
                  </a:moveTo>
                  <a:cubicBezTo>
                    <a:pt x="62" y="1"/>
                    <a:pt x="1" y="62"/>
                    <a:pt x="1" y="137"/>
                  </a:cubicBezTo>
                  <a:cubicBezTo>
                    <a:pt x="1" y="211"/>
                    <a:pt x="62" y="273"/>
                    <a:pt x="137" y="273"/>
                  </a:cubicBezTo>
                  <a:cubicBezTo>
                    <a:pt x="211" y="273"/>
                    <a:pt x="277" y="211"/>
                    <a:pt x="277" y="137"/>
                  </a:cubicBezTo>
                  <a:cubicBezTo>
                    <a:pt x="277"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24;p58">
              <a:extLst>
                <a:ext uri="{FF2B5EF4-FFF2-40B4-BE49-F238E27FC236}">
                  <a16:creationId xmlns:a16="http://schemas.microsoft.com/office/drawing/2014/main" id="{6C1D6992-5CCD-40DD-ACF5-07C1866EB2AB}"/>
                </a:ext>
              </a:extLst>
            </p:cNvPr>
            <p:cNvSpPr/>
            <p:nvPr/>
          </p:nvSpPr>
          <p:spPr>
            <a:xfrm>
              <a:off x="4774796" y="160124"/>
              <a:ext cx="9915" cy="9915"/>
            </a:xfrm>
            <a:custGeom>
              <a:avLst/>
              <a:gdLst/>
              <a:ahLst/>
              <a:cxnLst/>
              <a:rect l="l" t="t" r="r" b="b"/>
              <a:pathLst>
                <a:path w="276" h="276" extrusionOk="0">
                  <a:moveTo>
                    <a:pt x="140" y="0"/>
                  </a:moveTo>
                  <a:cubicBezTo>
                    <a:pt x="61" y="0"/>
                    <a:pt x="0" y="61"/>
                    <a:pt x="0" y="137"/>
                  </a:cubicBezTo>
                  <a:cubicBezTo>
                    <a:pt x="0" y="214"/>
                    <a:pt x="61" y="275"/>
                    <a:pt x="140" y="275"/>
                  </a:cubicBezTo>
                  <a:cubicBezTo>
                    <a:pt x="214" y="275"/>
                    <a:pt x="275" y="214"/>
                    <a:pt x="275" y="137"/>
                  </a:cubicBezTo>
                  <a:cubicBezTo>
                    <a:pt x="275" y="61"/>
                    <a:pt x="21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25;p58">
              <a:extLst>
                <a:ext uri="{FF2B5EF4-FFF2-40B4-BE49-F238E27FC236}">
                  <a16:creationId xmlns:a16="http://schemas.microsoft.com/office/drawing/2014/main" id="{9312D1E0-BB07-4A87-B2D8-64BC83B2AD45}"/>
                </a:ext>
              </a:extLst>
            </p:cNvPr>
            <p:cNvSpPr/>
            <p:nvPr/>
          </p:nvSpPr>
          <p:spPr>
            <a:xfrm>
              <a:off x="4755109" y="179776"/>
              <a:ext cx="9951" cy="9915"/>
            </a:xfrm>
            <a:custGeom>
              <a:avLst/>
              <a:gdLst/>
              <a:ahLst/>
              <a:cxnLst/>
              <a:rect l="l" t="t" r="r" b="b"/>
              <a:pathLst>
                <a:path w="277" h="276" extrusionOk="0">
                  <a:moveTo>
                    <a:pt x="137" y="1"/>
                  </a:moveTo>
                  <a:cubicBezTo>
                    <a:pt x="62" y="1"/>
                    <a:pt x="1" y="62"/>
                    <a:pt x="1" y="140"/>
                  </a:cubicBezTo>
                  <a:cubicBezTo>
                    <a:pt x="1" y="214"/>
                    <a:pt x="62" y="276"/>
                    <a:pt x="137" y="276"/>
                  </a:cubicBezTo>
                  <a:cubicBezTo>
                    <a:pt x="211" y="276"/>
                    <a:pt x="277" y="214"/>
                    <a:pt x="277" y="140"/>
                  </a:cubicBezTo>
                  <a:cubicBezTo>
                    <a:pt x="277"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754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B259589-2B61-4B5D-8A0D-153D56118F9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73178" y="-59124"/>
            <a:ext cx="7107237"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8FEF88-3E68-4045-B036-3AE54021B6DD}"/>
              </a:ext>
            </a:extLst>
          </p:cNvPr>
          <p:cNvSpPr txBox="1"/>
          <p:nvPr/>
        </p:nvSpPr>
        <p:spPr>
          <a:xfrm>
            <a:off x="7052413" y="3139337"/>
            <a:ext cx="2091587" cy="523220"/>
          </a:xfrm>
          <a:prstGeom prst="rect">
            <a:avLst/>
          </a:prstGeom>
          <a:noFill/>
        </p:spPr>
        <p:txBody>
          <a:bodyPr wrap="square" rtlCol="0">
            <a:spAutoFit/>
          </a:bodyPr>
          <a:lstStyle/>
          <a:p>
            <a:pPr marL="0" marR="45720" lvl="0" indent="0" algn="ctr" defTabSz="914400" rtl="0" eaLnBrk="1" fontAlgn="auto" latinLnBrk="0" hangingPunct="1">
              <a:lnSpc>
                <a:spcPct val="100000"/>
              </a:lnSpc>
              <a:spcBef>
                <a:spcPts val="0"/>
              </a:spcBef>
              <a:spcAft>
                <a:spcPts val="1600"/>
              </a:spcAft>
              <a:buClr>
                <a:srgbClr val="20124D"/>
              </a:buClr>
              <a:buSzPts val="1400"/>
              <a:buFont typeface="Abel"/>
              <a:buNone/>
              <a:tabLst/>
              <a:defRPr/>
            </a:pPr>
            <a:r>
              <a:rPr lang="en-US" dirty="0">
                <a:solidFill>
                  <a:srgbClr val="20124D"/>
                </a:solidFill>
                <a:latin typeface="Abel"/>
              </a:rPr>
              <a:t>One item could have multiple substitution items</a:t>
            </a:r>
            <a:endParaRPr lang="en-US" dirty="0">
              <a:solidFill>
                <a:srgbClr val="20124D"/>
              </a:solidFill>
              <a:latin typeface="Abel"/>
              <a:sym typeface="Abel"/>
            </a:endParaRPr>
          </a:p>
        </p:txBody>
      </p:sp>
      <p:sp>
        <p:nvSpPr>
          <p:cNvPr id="19" name="Google Shape;317;p31">
            <a:extLst>
              <a:ext uri="{FF2B5EF4-FFF2-40B4-BE49-F238E27FC236}">
                <a16:creationId xmlns:a16="http://schemas.microsoft.com/office/drawing/2014/main" id="{3BFC9FA8-3D7D-481E-AD38-086C94847164}"/>
              </a:ext>
            </a:extLst>
          </p:cNvPr>
          <p:cNvSpPr/>
          <p:nvPr/>
        </p:nvSpPr>
        <p:spPr>
          <a:xfrm>
            <a:off x="79864" y="1234089"/>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22;p31">
            <a:extLst>
              <a:ext uri="{FF2B5EF4-FFF2-40B4-BE49-F238E27FC236}">
                <a16:creationId xmlns:a16="http://schemas.microsoft.com/office/drawing/2014/main" id="{5E29DB06-3751-461E-8594-E1E62243729E}"/>
              </a:ext>
            </a:extLst>
          </p:cNvPr>
          <p:cNvSpPr txBox="1">
            <a:spLocks/>
          </p:cNvSpPr>
          <p:nvPr/>
        </p:nvSpPr>
        <p:spPr>
          <a:xfrm flipH="1">
            <a:off x="79864" y="1338576"/>
            <a:ext cx="2757347" cy="3797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Staatliches" panose="02010600030101010101" charset="0"/>
              </a:rPr>
              <a:t>Hospital </a:t>
            </a:r>
            <a:r>
              <a:rPr lang="en-US" sz="2000" dirty="0">
                <a:effectLst/>
                <a:latin typeface="Staatliches" panose="02010600030101010101" charset="0"/>
              </a:rPr>
              <a:t>View</a:t>
            </a:r>
            <a:endParaRPr lang="en-US" sz="2000" dirty="0">
              <a:latin typeface="Staatliches" panose="02010600030101010101" charset="0"/>
            </a:endParaRPr>
          </a:p>
        </p:txBody>
      </p:sp>
      <p:grpSp>
        <p:nvGrpSpPr>
          <p:cNvPr id="17" name="Google Shape;1807;p58">
            <a:extLst>
              <a:ext uri="{FF2B5EF4-FFF2-40B4-BE49-F238E27FC236}">
                <a16:creationId xmlns:a16="http://schemas.microsoft.com/office/drawing/2014/main" id="{30A32DF9-6BE8-4E79-A87F-DF25CCA58A48}"/>
              </a:ext>
            </a:extLst>
          </p:cNvPr>
          <p:cNvGrpSpPr/>
          <p:nvPr/>
        </p:nvGrpSpPr>
        <p:grpSpPr>
          <a:xfrm>
            <a:off x="460849" y="677454"/>
            <a:ext cx="336222" cy="336261"/>
            <a:chOff x="6534600" y="2295386"/>
            <a:chExt cx="336222" cy="336261"/>
          </a:xfrm>
        </p:grpSpPr>
        <p:sp>
          <p:nvSpPr>
            <p:cNvPr id="18" name="Google Shape;1808;p58">
              <a:extLst>
                <a:ext uri="{FF2B5EF4-FFF2-40B4-BE49-F238E27FC236}">
                  <a16:creationId xmlns:a16="http://schemas.microsoft.com/office/drawing/2014/main" id="{646FB20A-9607-411F-9AA9-BC761305C6DF}"/>
                </a:ext>
              </a:extLst>
            </p:cNvPr>
            <p:cNvSpPr/>
            <p:nvPr/>
          </p:nvSpPr>
          <p:spPr>
            <a:xfrm>
              <a:off x="6613350" y="2432910"/>
              <a:ext cx="178691" cy="59492"/>
            </a:xfrm>
            <a:custGeom>
              <a:avLst/>
              <a:gdLst/>
              <a:ahLst/>
              <a:cxnLst/>
              <a:rect l="l" t="t" r="r" b="b"/>
              <a:pathLst>
                <a:path w="4974" h="1656" extrusionOk="0">
                  <a:moveTo>
                    <a:pt x="4706" y="293"/>
                  </a:moveTo>
                  <a:lnTo>
                    <a:pt x="4706" y="1391"/>
                  </a:lnTo>
                  <a:lnTo>
                    <a:pt x="270" y="1391"/>
                  </a:lnTo>
                  <a:lnTo>
                    <a:pt x="270" y="293"/>
                  </a:lnTo>
                  <a:close/>
                  <a:moveTo>
                    <a:pt x="140" y="1"/>
                  </a:moveTo>
                  <a:cubicBezTo>
                    <a:pt x="62" y="1"/>
                    <a:pt x="1" y="62"/>
                    <a:pt x="1" y="137"/>
                  </a:cubicBezTo>
                  <a:lnTo>
                    <a:pt x="1" y="1521"/>
                  </a:lnTo>
                  <a:cubicBezTo>
                    <a:pt x="1" y="1595"/>
                    <a:pt x="62" y="1656"/>
                    <a:pt x="140" y="1656"/>
                  </a:cubicBezTo>
                  <a:lnTo>
                    <a:pt x="4839" y="1656"/>
                  </a:lnTo>
                  <a:cubicBezTo>
                    <a:pt x="4913" y="1656"/>
                    <a:pt x="4974" y="1595"/>
                    <a:pt x="4974" y="1521"/>
                  </a:cubicBezTo>
                  <a:lnTo>
                    <a:pt x="4974" y="137"/>
                  </a:lnTo>
                  <a:cubicBezTo>
                    <a:pt x="4974" y="62"/>
                    <a:pt x="4913" y="1"/>
                    <a:pt x="4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09;p58">
              <a:extLst>
                <a:ext uri="{FF2B5EF4-FFF2-40B4-BE49-F238E27FC236}">
                  <a16:creationId xmlns:a16="http://schemas.microsoft.com/office/drawing/2014/main" id="{605972B0-E391-4353-B356-135B92E6544D}"/>
                </a:ext>
              </a:extLst>
            </p:cNvPr>
            <p:cNvSpPr/>
            <p:nvPr/>
          </p:nvSpPr>
          <p:spPr>
            <a:xfrm>
              <a:off x="6534600" y="2413618"/>
              <a:ext cx="336222" cy="218029"/>
            </a:xfrm>
            <a:custGeom>
              <a:avLst/>
              <a:gdLst/>
              <a:ahLst/>
              <a:cxnLst/>
              <a:rect l="l" t="t" r="r" b="b"/>
              <a:pathLst>
                <a:path w="9359" h="6069" extrusionOk="0">
                  <a:moveTo>
                    <a:pt x="1632" y="1367"/>
                  </a:moveTo>
                  <a:lnTo>
                    <a:pt x="1632" y="2461"/>
                  </a:lnTo>
                  <a:lnTo>
                    <a:pt x="269" y="2461"/>
                  </a:lnTo>
                  <a:lnTo>
                    <a:pt x="269" y="1367"/>
                  </a:lnTo>
                  <a:close/>
                  <a:moveTo>
                    <a:pt x="9090" y="1367"/>
                  </a:moveTo>
                  <a:lnTo>
                    <a:pt x="9090" y="2461"/>
                  </a:lnTo>
                  <a:lnTo>
                    <a:pt x="7727" y="2461"/>
                  </a:lnTo>
                  <a:lnTo>
                    <a:pt x="7727" y="1367"/>
                  </a:lnTo>
                  <a:close/>
                  <a:moveTo>
                    <a:pt x="5776" y="3559"/>
                  </a:moveTo>
                  <a:lnTo>
                    <a:pt x="5776" y="3828"/>
                  </a:lnTo>
                  <a:lnTo>
                    <a:pt x="3559" y="3828"/>
                  </a:lnTo>
                  <a:lnTo>
                    <a:pt x="3559" y="3559"/>
                  </a:lnTo>
                  <a:close/>
                  <a:moveTo>
                    <a:pt x="1632" y="2754"/>
                  </a:moveTo>
                  <a:lnTo>
                    <a:pt x="1632" y="3852"/>
                  </a:lnTo>
                  <a:lnTo>
                    <a:pt x="269" y="3852"/>
                  </a:lnTo>
                  <a:lnTo>
                    <a:pt x="269" y="2754"/>
                  </a:lnTo>
                  <a:close/>
                  <a:moveTo>
                    <a:pt x="9090" y="2754"/>
                  </a:moveTo>
                  <a:lnTo>
                    <a:pt x="9090" y="3852"/>
                  </a:lnTo>
                  <a:lnTo>
                    <a:pt x="7727" y="3852"/>
                  </a:lnTo>
                  <a:lnTo>
                    <a:pt x="7727" y="2754"/>
                  </a:lnTo>
                  <a:close/>
                  <a:moveTo>
                    <a:pt x="4535" y="4121"/>
                  </a:moveTo>
                  <a:lnTo>
                    <a:pt x="4535" y="5803"/>
                  </a:lnTo>
                  <a:lnTo>
                    <a:pt x="3559" y="5803"/>
                  </a:lnTo>
                  <a:lnTo>
                    <a:pt x="3559" y="4121"/>
                  </a:lnTo>
                  <a:close/>
                  <a:moveTo>
                    <a:pt x="5799" y="4121"/>
                  </a:moveTo>
                  <a:lnTo>
                    <a:pt x="5799" y="5803"/>
                  </a:lnTo>
                  <a:lnTo>
                    <a:pt x="4828" y="5803"/>
                  </a:lnTo>
                  <a:lnTo>
                    <a:pt x="4828" y="4121"/>
                  </a:lnTo>
                  <a:close/>
                  <a:moveTo>
                    <a:pt x="6337" y="2754"/>
                  </a:moveTo>
                  <a:lnTo>
                    <a:pt x="6337" y="5803"/>
                  </a:lnTo>
                  <a:lnTo>
                    <a:pt x="6068" y="5803"/>
                  </a:lnTo>
                  <a:lnTo>
                    <a:pt x="6068" y="3431"/>
                  </a:lnTo>
                  <a:cubicBezTo>
                    <a:pt x="6068" y="3352"/>
                    <a:pt x="6007" y="3291"/>
                    <a:pt x="5932" y="3291"/>
                  </a:cubicBezTo>
                  <a:lnTo>
                    <a:pt x="3427" y="3291"/>
                  </a:lnTo>
                  <a:cubicBezTo>
                    <a:pt x="3352" y="3291"/>
                    <a:pt x="3291" y="3352"/>
                    <a:pt x="3291" y="3427"/>
                  </a:cubicBezTo>
                  <a:lnTo>
                    <a:pt x="3291" y="5803"/>
                  </a:lnTo>
                  <a:lnTo>
                    <a:pt x="2999" y="5803"/>
                  </a:lnTo>
                  <a:lnTo>
                    <a:pt x="2999" y="2754"/>
                  </a:lnTo>
                  <a:close/>
                  <a:moveTo>
                    <a:pt x="7434" y="269"/>
                  </a:moveTo>
                  <a:lnTo>
                    <a:pt x="7434" y="5803"/>
                  </a:lnTo>
                  <a:lnTo>
                    <a:pt x="6629" y="5803"/>
                  </a:lnTo>
                  <a:lnTo>
                    <a:pt x="6629" y="2601"/>
                  </a:lnTo>
                  <a:cubicBezTo>
                    <a:pt x="6629" y="2523"/>
                    <a:pt x="6568" y="2461"/>
                    <a:pt x="6493" y="2461"/>
                  </a:cubicBezTo>
                  <a:lnTo>
                    <a:pt x="2894" y="2461"/>
                  </a:lnTo>
                  <a:cubicBezTo>
                    <a:pt x="2815" y="2461"/>
                    <a:pt x="2754" y="2523"/>
                    <a:pt x="2754" y="2601"/>
                  </a:cubicBezTo>
                  <a:lnTo>
                    <a:pt x="2754" y="5803"/>
                  </a:lnTo>
                  <a:lnTo>
                    <a:pt x="1924" y="5803"/>
                  </a:lnTo>
                  <a:lnTo>
                    <a:pt x="1924" y="4535"/>
                  </a:lnTo>
                  <a:cubicBezTo>
                    <a:pt x="1924" y="4471"/>
                    <a:pt x="1884" y="4410"/>
                    <a:pt x="1819" y="4396"/>
                  </a:cubicBezTo>
                  <a:cubicBezTo>
                    <a:pt x="1810" y="4394"/>
                    <a:pt x="1802" y="4393"/>
                    <a:pt x="1793" y="4393"/>
                  </a:cubicBezTo>
                  <a:cubicBezTo>
                    <a:pt x="1719" y="4393"/>
                    <a:pt x="1659" y="4456"/>
                    <a:pt x="1659" y="4532"/>
                  </a:cubicBezTo>
                  <a:lnTo>
                    <a:pt x="1659" y="5803"/>
                  </a:lnTo>
                  <a:lnTo>
                    <a:pt x="269" y="5803"/>
                  </a:lnTo>
                  <a:lnTo>
                    <a:pt x="269" y="4121"/>
                  </a:lnTo>
                  <a:lnTo>
                    <a:pt x="1765" y="4121"/>
                  </a:lnTo>
                  <a:cubicBezTo>
                    <a:pt x="1840" y="4121"/>
                    <a:pt x="1901" y="4060"/>
                    <a:pt x="1901" y="3984"/>
                  </a:cubicBezTo>
                  <a:lnTo>
                    <a:pt x="1901" y="269"/>
                  </a:lnTo>
                  <a:close/>
                  <a:moveTo>
                    <a:pt x="9090" y="4121"/>
                  </a:moveTo>
                  <a:lnTo>
                    <a:pt x="9090" y="5803"/>
                  </a:lnTo>
                  <a:lnTo>
                    <a:pt x="7727" y="5803"/>
                  </a:lnTo>
                  <a:lnTo>
                    <a:pt x="7727" y="4121"/>
                  </a:lnTo>
                  <a:close/>
                  <a:moveTo>
                    <a:pt x="1796" y="1"/>
                  </a:moveTo>
                  <a:cubicBezTo>
                    <a:pt x="1720" y="1"/>
                    <a:pt x="1659" y="62"/>
                    <a:pt x="1659" y="136"/>
                  </a:cubicBezTo>
                  <a:lnTo>
                    <a:pt x="1659" y="1099"/>
                  </a:lnTo>
                  <a:lnTo>
                    <a:pt x="137" y="1099"/>
                  </a:lnTo>
                  <a:cubicBezTo>
                    <a:pt x="62" y="1099"/>
                    <a:pt x="1" y="1160"/>
                    <a:pt x="1" y="1234"/>
                  </a:cubicBezTo>
                  <a:lnTo>
                    <a:pt x="1" y="5933"/>
                  </a:lnTo>
                  <a:cubicBezTo>
                    <a:pt x="1" y="6007"/>
                    <a:pt x="62" y="6068"/>
                    <a:pt x="137" y="6068"/>
                  </a:cubicBezTo>
                  <a:lnTo>
                    <a:pt x="9223" y="6068"/>
                  </a:lnTo>
                  <a:cubicBezTo>
                    <a:pt x="9298" y="6068"/>
                    <a:pt x="9359" y="6007"/>
                    <a:pt x="9359" y="5933"/>
                  </a:cubicBezTo>
                  <a:lnTo>
                    <a:pt x="9359" y="1234"/>
                  </a:lnTo>
                  <a:cubicBezTo>
                    <a:pt x="9359" y="1160"/>
                    <a:pt x="9298" y="1099"/>
                    <a:pt x="9223" y="1099"/>
                  </a:cubicBezTo>
                  <a:lnTo>
                    <a:pt x="7727" y="1099"/>
                  </a:lnTo>
                  <a:lnTo>
                    <a:pt x="7727" y="136"/>
                  </a:lnTo>
                  <a:cubicBezTo>
                    <a:pt x="7727" y="62"/>
                    <a:pt x="7666" y="1"/>
                    <a:pt x="7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10;p58">
              <a:extLst>
                <a:ext uri="{FF2B5EF4-FFF2-40B4-BE49-F238E27FC236}">
                  <a16:creationId xmlns:a16="http://schemas.microsoft.com/office/drawing/2014/main" id="{DBBC8220-F437-4245-B35A-DDB86EC9A1A4}"/>
                </a:ext>
              </a:extLst>
            </p:cNvPr>
            <p:cNvSpPr/>
            <p:nvPr/>
          </p:nvSpPr>
          <p:spPr>
            <a:xfrm>
              <a:off x="6648413" y="2295386"/>
              <a:ext cx="108601" cy="108637"/>
            </a:xfrm>
            <a:custGeom>
              <a:avLst/>
              <a:gdLst/>
              <a:ahLst/>
              <a:cxnLst/>
              <a:rect l="l" t="t" r="r" b="b"/>
              <a:pathLst>
                <a:path w="3023" h="3024" extrusionOk="0">
                  <a:moveTo>
                    <a:pt x="2730" y="270"/>
                  </a:moveTo>
                  <a:lnTo>
                    <a:pt x="2730" y="2731"/>
                  </a:lnTo>
                  <a:lnTo>
                    <a:pt x="269" y="2731"/>
                  </a:lnTo>
                  <a:lnTo>
                    <a:pt x="269" y="270"/>
                  </a:lnTo>
                  <a:close/>
                  <a:moveTo>
                    <a:pt x="137" y="1"/>
                  </a:moveTo>
                  <a:cubicBezTo>
                    <a:pt x="62" y="1"/>
                    <a:pt x="0" y="62"/>
                    <a:pt x="0" y="137"/>
                  </a:cubicBezTo>
                  <a:lnTo>
                    <a:pt x="0" y="2887"/>
                  </a:lnTo>
                  <a:cubicBezTo>
                    <a:pt x="0" y="2962"/>
                    <a:pt x="62" y="3024"/>
                    <a:pt x="140" y="3024"/>
                  </a:cubicBezTo>
                  <a:lnTo>
                    <a:pt x="2887" y="3024"/>
                  </a:lnTo>
                  <a:cubicBezTo>
                    <a:pt x="2961" y="3024"/>
                    <a:pt x="3022" y="2962"/>
                    <a:pt x="3022" y="2887"/>
                  </a:cubicBezTo>
                  <a:lnTo>
                    <a:pt x="3022" y="137"/>
                  </a:lnTo>
                  <a:cubicBezTo>
                    <a:pt x="3022" y="62"/>
                    <a:pt x="2961" y="1"/>
                    <a:pt x="2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11;p58">
              <a:extLst>
                <a:ext uri="{FF2B5EF4-FFF2-40B4-BE49-F238E27FC236}">
                  <a16:creationId xmlns:a16="http://schemas.microsoft.com/office/drawing/2014/main" id="{E73C7ACE-A647-4D09-BDE4-2CCF27A041D7}"/>
                </a:ext>
              </a:extLst>
            </p:cNvPr>
            <p:cNvSpPr/>
            <p:nvPr/>
          </p:nvSpPr>
          <p:spPr>
            <a:xfrm>
              <a:off x="6667741" y="2314714"/>
              <a:ext cx="69982" cy="70126"/>
            </a:xfrm>
            <a:custGeom>
              <a:avLst/>
              <a:gdLst/>
              <a:ahLst/>
              <a:cxnLst/>
              <a:rect l="l" t="t" r="r" b="b"/>
              <a:pathLst>
                <a:path w="1948" h="1952" extrusionOk="0">
                  <a:moveTo>
                    <a:pt x="1097" y="293"/>
                  </a:moveTo>
                  <a:lnTo>
                    <a:pt x="1097" y="691"/>
                  </a:lnTo>
                  <a:cubicBezTo>
                    <a:pt x="1097" y="768"/>
                    <a:pt x="1159" y="829"/>
                    <a:pt x="1234" y="829"/>
                  </a:cubicBezTo>
                  <a:lnTo>
                    <a:pt x="1655" y="829"/>
                  </a:lnTo>
                  <a:lnTo>
                    <a:pt x="1655" y="1099"/>
                  </a:lnTo>
                  <a:lnTo>
                    <a:pt x="1234" y="1099"/>
                  </a:lnTo>
                  <a:cubicBezTo>
                    <a:pt x="1159" y="1099"/>
                    <a:pt x="1097" y="1160"/>
                    <a:pt x="1097" y="1234"/>
                  </a:cubicBezTo>
                  <a:lnTo>
                    <a:pt x="1097" y="1656"/>
                  </a:lnTo>
                  <a:lnTo>
                    <a:pt x="829" y="1656"/>
                  </a:lnTo>
                  <a:lnTo>
                    <a:pt x="829" y="1234"/>
                  </a:lnTo>
                  <a:cubicBezTo>
                    <a:pt x="829" y="1160"/>
                    <a:pt x="768" y="1099"/>
                    <a:pt x="689" y="1099"/>
                  </a:cubicBezTo>
                  <a:lnTo>
                    <a:pt x="292" y="1099"/>
                  </a:lnTo>
                  <a:lnTo>
                    <a:pt x="292" y="829"/>
                  </a:lnTo>
                  <a:lnTo>
                    <a:pt x="689" y="829"/>
                  </a:lnTo>
                  <a:cubicBezTo>
                    <a:pt x="768" y="829"/>
                    <a:pt x="829" y="768"/>
                    <a:pt x="829" y="691"/>
                  </a:cubicBezTo>
                  <a:lnTo>
                    <a:pt x="829" y="293"/>
                  </a:lnTo>
                  <a:close/>
                  <a:moveTo>
                    <a:pt x="697" y="1"/>
                  </a:moveTo>
                  <a:cubicBezTo>
                    <a:pt x="622" y="1"/>
                    <a:pt x="561" y="62"/>
                    <a:pt x="561" y="136"/>
                  </a:cubicBezTo>
                  <a:lnTo>
                    <a:pt x="561" y="561"/>
                  </a:lnTo>
                  <a:lnTo>
                    <a:pt x="136" y="561"/>
                  </a:lnTo>
                  <a:cubicBezTo>
                    <a:pt x="61" y="561"/>
                    <a:pt x="0" y="622"/>
                    <a:pt x="0" y="697"/>
                  </a:cubicBezTo>
                  <a:lnTo>
                    <a:pt x="0" y="1251"/>
                  </a:lnTo>
                  <a:cubicBezTo>
                    <a:pt x="0" y="1330"/>
                    <a:pt x="61" y="1391"/>
                    <a:pt x="136" y="1391"/>
                  </a:cubicBezTo>
                  <a:lnTo>
                    <a:pt x="561" y="1391"/>
                  </a:lnTo>
                  <a:lnTo>
                    <a:pt x="561" y="1812"/>
                  </a:lnTo>
                  <a:cubicBezTo>
                    <a:pt x="561" y="1887"/>
                    <a:pt x="622" y="1951"/>
                    <a:pt x="697" y="1951"/>
                  </a:cubicBezTo>
                  <a:lnTo>
                    <a:pt x="1251" y="1951"/>
                  </a:lnTo>
                  <a:cubicBezTo>
                    <a:pt x="1326" y="1951"/>
                    <a:pt x="1390" y="1887"/>
                    <a:pt x="1390" y="1812"/>
                  </a:cubicBezTo>
                  <a:lnTo>
                    <a:pt x="1390" y="1391"/>
                  </a:lnTo>
                  <a:lnTo>
                    <a:pt x="1811" y="1391"/>
                  </a:lnTo>
                  <a:cubicBezTo>
                    <a:pt x="1886" y="1391"/>
                    <a:pt x="1947" y="1330"/>
                    <a:pt x="1947" y="1251"/>
                  </a:cubicBezTo>
                  <a:lnTo>
                    <a:pt x="1947" y="697"/>
                  </a:lnTo>
                  <a:cubicBezTo>
                    <a:pt x="1947" y="622"/>
                    <a:pt x="1886" y="561"/>
                    <a:pt x="1808" y="561"/>
                  </a:cubicBezTo>
                  <a:lnTo>
                    <a:pt x="1390" y="561"/>
                  </a:lnTo>
                  <a:lnTo>
                    <a:pt x="1390" y="136"/>
                  </a:lnTo>
                  <a:cubicBezTo>
                    <a:pt x="1390" y="62"/>
                    <a:pt x="1326" y="1"/>
                    <a:pt x="1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74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786C3F6-8ADA-4EBF-826B-AB3015B81CD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655" y="303207"/>
            <a:ext cx="9144000" cy="4824413"/>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17;p31">
            <a:extLst>
              <a:ext uri="{FF2B5EF4-FFF2-40B4-BE49-F238E27FC236}">
                <a16:creationId xmlns:a16="http://schemas.microsoft.com/office/drawing/2014/main" id="{3BFC9FA8-3D7D-481E-AD38-086C94847164}"/>
              </a:ext>
            </a:extLst>
          </p:cNvPr>
          <p:cNvSpPr/>
          <p:nvPr/>
        </p:nvSpPr>
        <p:spPr>
          <a:xfrm>
            <a:off x="79864" y="329970"/>
            <a:ext cx="3012300" cy="54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0" name="Google Shape;322;p31">
            <a:extLst>
              <a:ext uri="{FF2B5EF4-FFF2-40B4-BE49-F238E27FC236}">
                <a16:creationId xmlns:a16="http://schemas.microsoft.com/office/drawing/2014/main" id="{5E29DB06-3751-461E-8594-E1E62243729E}"/>
              </a:ext>
            </a:extLst>
          </p:cNvPr>
          <p:cNvSpPr txBox="1">
            <a:spLocks/>
          </p:cNvSpPr>
          <p:nvPr/>
        </p:nvSpPr>
        <p:spPr>
          <a:xfrm flipH="1">
            <a:off x="79864" y="434457"/>
            <a:ext cx="2757347" cy="3797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Staatliches" panose="02010600030101010101" charset="0"/>
              </a:rPr>
              <a:t>Conceptual Model</a:t>
            </a:r>
          </a:p>
        </p:txBody>
      </p:sp>
    </p:spTree>
    <p:extLst>
      <p:ext uri="{BB962C8B-B14F-4D97-AF65-F5344CB8AC3E}">
        <p14:creationId xmlns:p14="http://schemas.microsoft.com/office/powerpoint/2010/main" val="1082045210"/>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95CDE2"/>
      </a:lt2>
      <a:accent1>
        <a:srgbClr val="85BFD5"/>
      </a:accent1>
      <a:accent2>
        <a:srgbClr val="6BADC5"/>
      </a:accent2>
      <a:accent3>
        <a:srgbClr val="FF306A"/>
      </a:accent3>
      <a:accent4>
        <a:srgbClr val="85BFD5"/>
      </a:accent4>
      <a:accent5>
        <a:srgbClr val="EAF1EE"/>
      </a:accent5>
      <a:accent6>
        <a:srgbClr val="398CAC"/>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212</Words>
  <Application>Microsoft Office PowerPoint</Application>
  <PresentationFormat>On-screen Show (16:9)</PresentationFormat>
  <Paragraphs>36</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Abel</vt:lpstr>
      <vt:lpstr>Sansita</vt:lpstr>
      <vt:lpstr>Staatliches</vt:lpstr>
      <vt:lpstr>Bahiana</vt:lpstr>
      <vt:lpstr>Arial</vt:lpstr>
      <vt:lpstr>COVID-19 Spread &amp; Contagion by Slidesgo</vt:lpstr>
      <vt:lpstr>COVID-19 Management System</vt:lpstr>
      <vt:lpstr>CONTENTS</vt:lpstr>
      <vt:lpstr>Problem</vt:lpstr>
      <vt:lpstr>Our mission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Management System</dc:title>
  <dc:creator>Admin</dc:creator>
  <cp:lastModifiedBy>Zhuojing Xie</cp:lastModifiedBy>
  <cp:revision>7</cp:revision>
  <dcterms:modified xsi:type="dcterms:W3CDTF">2020-11-17T03:43:04Z</dcterms:modified>
</cp:coreProperties>
</file>