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4" d="100"/>
          <a:sy n="104" d="100"/>
        </p:scale>
        <p:origin x="126" y="1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4486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45, 38, 34, 16, 35, 41, 39, 44, 65, 63, 55, 64, 72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16, 35, 34, 39, 44, 41, 38, 55, 64, 63, 72, 65, 45       </a:t>
            </a:r>
          </a:p>
          <a:p>
            <a:endParaRPr lang="en-US" sz="12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The height of the tree is 3, and the nodes on level 2 are 34, 41, and 63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48 - 7 % 2 / 24 * 18 - 5 * 2 + 12</a:t>
            </a:r>
            <a:b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</a:b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((48 – (7 % 2)) / 24) * (((18 – ( 5 * 2)) + 12)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39.16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CC754-80FE-21AC-FE81-C705967B75D8}"/>
              </a:ext>
            </a:extLst>
          </p:cNvPr>
          <p:cNvSpPr txBox="1"/>
          <p:nvPr/>
        </p:nvSpPr>
        <p:spPr>
          <a:xfrm>
            <a:off x="1570128" y="18126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0EEC6-EB76-59A6-75ED-5EB52679E0F3}"/>
              </a:ext>
            </a:extLst>
          </p:cNvPr>
          <p:cNvSpPr txBox="1"/>
          <p:nvPr/>
        </p:nvSpPr>
        <p:spPr>
          <a:xfrm>
            <a:off x="1586346" y="21209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A85CA-04BB-9B2E-DEBB-ACB1CC58D076}"/>
              </a:ext>
            </a:extLst>
          </p:cNvPr>
          <p:cNvSpPr txBox="1"/>
          <p:nvPr/>
        </p:nvSpPr>
        <p:spPr>
          <a:xfrm>
            <a:off x="1590964" y="24520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9E214-6A82-5BF2-40B7-9DDF90EB25BC}"/>
              </a:ext>
            </a:extLst>
          </p:cNvPr>
          <p:cNvSpPr txBox="1"/>
          <p:nvPr/>
        </p:nvSpPr>
        <p:spPr>
          <a:xfrm>
            <a:off x="1637146" y="27202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492DA-E8E3-08A0-57FF-38DD7863B500}"/>
              </a:ext>
            </a:extLst>
          </p:cNvPr>
          <p:cNvSpPr txBox="1"/>
          <p:nvPr/>
        </p:nvSpPr>
        <p:spPr>
          <a:xfrm>
            <a:off x="1514765" y="30303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EC095-7B61-F690-AA9D-DE115CE99A9C}"/>
              </a:ext>
            </a:extLst>
          </p:cNvPr>
          <p:cNvSpPr txBox="1"/>
          <p:nvPr/>
        </p:nvSpPr>
        <p:spPr>
          <a:xfrm>
            <a:off x="1551710" y="33410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6C387-2F8B-1524-6E5E-2D574B4AE808}"/>
              </a:ext>
            </a:extLst>
          </p:cNvPr>
          <p:cNvSpPr txBox="1"/>
          <p:nvPr/>
        </p:nvSpPr>
        <p:spPr>
          <a:xfrm>
            <a:off x="1637146" y="36340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10766-21CF-C5CC-6BE0-58E997B27E55}"/>
              </a:ext>
            </a:extLst>
          </p:cNvPr>
          <p:cNvSpPr txBox="1"/>
          <p:nvPr/>
        </p:nvSpPr>
        <p:spPr>
          <a:xfrm>
            <a:off x="1570128" y="39565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21907-8299-FB98-203F-B6A0315F9B51}"/>
              </a:ext>
            </a:extLst>
          </p:cNvPr>
          <p:cNvSpPr txBox="1"/>
          <p:nvPr/>
        </p:nvSpPr>
        <p:spPr>
          <a:xfrm>
            <a:off x="1524001" y="42354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7C985-B282-29DB-7FF1-A1A2A706A9B2}"/>
              </a:ext>
            </a:extLst>
          </p:cNvPr>
          <p:cNvSpPr txBox="1"/>
          <p:nvPr/>
        </p:nvSpPr>
        <p:spPr>
          <a:xfrm>
            <a:off x="1514765" y="45396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B0771-5356-00B6-6452-9739D7EE3254}"/>
              </a:ext>
            </a:extLst>
          </p:cNvPr>
          <p:cNvSpPr txBox="1"/>
          <p:nvPr/>
        </p:nvSpPr>
        <p:spPr>
          <a:xfrm>
            <a:off x="1505529" y="48586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0CF3D-25C0-1512-DEE5-3B1937B7BEAC}"/>
              </a:ext>
            </a:extLst>
          </p:cNvPr>
          <p:cNvSpPr txBox="1"/>
          <p:nvPr/>
        </p:nvSpPr>
        <p:spPr>
          <a:xfrm>
            <a:off x="1496293" y="51671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9D576E-2F98-89FF-ED85-DA94288C0003}"/>
              </a:ext>
            </a:extLst>
          </p:cNvPr>
          <p:cNvSpPr txBox="1"/>
          <p:nvPr/>
        </p:nvSpPr>
        <p:spPr>
          <a:xfrm>
            <a:off x="1503220" y="54623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B507CA-D781-A3D8-410F-DED46366BB6F}"/>
              </a:ext>
            </a:extLst>
          </p:cNvPr>
          <p:cNvSpPr txBox="1"/>
          <p:nvPr/>
        </p:nvSpPr>
        <p:spPr>
          <a:xfrm>
            <a:off x="1526311" y="57770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6368F6-1FAC-F938-B253-263ACD17ADFC}"/>
              </a:ext>
            </a:extLst>
          </p:cNvPr>
          <p:cNvSpPr txBox="1"/>
          <p:nvPr/>
        </p:nvSpPr>
        <p:spPr>
          <a:xfrm>
            <a:off x="1551710" y="60915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144">
            <a:extLst>
              <a:ext uri="{FF2B5EF4-FFF2-40B4-BE49-F238E27FC236}">
                <a16:creationId xmlns:a16="http://schemas.microsoft.com/office/drawing/2014/main" id="{F190FF46-B822-92B5-E4CE-B6DAFF8A3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35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" name="Oval 146">
            <a:extLst>
              <a:ext uri="{FF2B5EF4-FFF2-40B4-BE49-F238E27FC236}">
                <a16:creationId xmlns:a16="http://schemas.microsoft.com/office/drawing/2014/main" id="{305DA54A-CDF6-1855-97C7-95FD03BC2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8822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Oval 147">
            <a:extLst>
              <a:ext uri="{FF2B5EF4-FFF2-40B4-BE49-F238E27FC236}">
                <a16:creationId xmlns:a16="http://schemas.microsoft.com/office/drawing/2014/main" id="{AFD59B92-8740-8ECD-17E1-5FB39DADF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353" y="268822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71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Oval 148">
            <a:extLst>
              <a:ext uri="{FF2B5EF4-FFF2-40B4-BE49-F238E27FC236}">
                <a16:creationId xmlns:a16="http://schemas.microsoft.com/office/drawing/2014/main" id="{B3617EF2-AEA8-12C3-FBDB-AFB17129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293" y="34934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40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Oval 150">
            <a:extLst>
              <a:ext uri="{FF2B5EF4-FFF2-40B4-BE49-F238E27FC236}">
                <a16:creationId xmlns:a16="http://schemas.microsoft.com/office/drawing/2014/main" id="{56CE7D65-1907-3C45-3DD9-2539411B2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558" y="352391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63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" name="Oval 151">
            <a:extLst>
              <a:ext uri="{FF2B5EF4-FFF2-40B4-BE49-F238E27FC236}">
                <a16:creationId xmlns:a16="http://schemas.microsoft.com/office/drawing/2014/main" id="{E5682A44-081F-BD70-0CAB-114D766AB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706" y="352414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52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Oval 154">
            <a:extLst>
              <a:ext uri="{FF2B5EF4-FFF2-40B4-BE49-F238E27FC236}">
                <a16:creationId xmlns:a16="http://schemas.microsoft.com/office/drawing/2014/main" id="{87E8AE27-4B8E-1AAA-1C88-CDD75E35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301" y="432734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45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Line 155">
            <a:extLst>
              <a:ext uri="{FF2B5EF4-FFF2-40B4-BE49-F238E27FC236}">
                <a16:creationId xmlns:a16="http://schemas.microsoft.com/office/drawing/2014/main" id="{AFAB85D8-8804-B825-5E28-F29584B65B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1853" y="2341715"/>
            <a:ext cx="519209" cy="415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Line 156">
            <a:extLst>
              <a:ext uri="{FF2B5EF4-FFF2-40B4-BE49-F238E27FC236}">
                <a16:creationId xmlns:a16="http://schemas.microsoft.com/office/drawing/2014/main" id="{713E0B73-4470-802A-745C-7A3A8711D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Line 157">
            <a:extLst>
              <a:ext uri="{FF2B5EF4-FFF2-40B4-BE49-F238E27FC236}">
                <a16:creationId xmlns:a16="http://schemas.microsoft.com/office/drawing/2014/main" id="{88570EDE-5F23-A017-88C7-0C22E0C4F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7358" y="3097379"/>
            <a:ext cx="396076" cy="426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Line 158">
            <a:extLst>
              <a:ext uri="{FF2B5EF4-FFF2-40B4-BE49-F238E27FC236}">
                <a16:creationId xmlns:a16="http://schemas.microsoft.com/office/drawing/2014/main" id="{65F651A5-3CE6-E6E6-D980-C06772FF19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1622" y="3100145"/>
            <a:ext cx="253865" cy="4237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Line 159">
            <a:extLst>
              <a:ext uri="{FF2B5EF4-FFF2-40B4-BE49-F238E27FC236}">
                <a16:creationId xmlns:a16="http://schemas.microsoft.com/office/drawing/2014/main" id="{D20E1D89-2F0F-01CD-3140-CBEABD7F9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076" y="3097379"/>
            <a:ext cx="375766" cy="4690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Line 160">
            <a:extLst>
              <a:ext uri="{FF2B5EF4-FFF2-40B4-BE49-F238E27FC236}">
                <a16:creationId xmlns:a16="http://schemas.microsoft.com/office/drawing/2014/main" id="{FA5433A5-3E9B-24CE-EF81-A4CB70228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6783" y="3931984"/>
            <a:ext cx="381000" cy="454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Oval 148">
            <a:extLst>
              <a:ext uri="{FF2B5EF4-FFF2-40B4-BE49-F238E27FC236}">
                <a16:creationId xmlns:a16="http://schemas.microsoft.com/office/drawing/2014/main" id="{4AA2C34F-5543-7521-A283-D1071F523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661" y="431615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17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2" name="Oval 151">
            <a:extLst>
              <a:ext uri="{FF2B5EF4-FFF2-40B4-BE49-F238E27FC236}">
                <a16:creationId xmlns:a16="http://schemas.microsoft.com/office/drawing/2014/main" id="{1D61781D-54BE-6C85-393B-79DDFAD11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074" y="434681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25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" name="Line 157">
            <a:extLst>
              <a:ext uri="{FF2B5EF4-FFF2-40B4-BE49-F238E27FC236}">
                <a16:creationId xmlns:a16="http://schemas.microsoft.com/office/drawing/2014/main" id="{158E08F0-2D96-2963-5277-43E6898ACC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8726" y="3920041"/>
            <a:ext cx="396076" cy="426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Line 159">
            <a:extLst>
              <a:ext uri="{FF2B5EF4-FFF2-40B4-BE49-F238E27FC236}">
                <a16:creationId xmlns:a16="http://schemas.microsoft.com/office/drawing/2014/main" id="{73A07422-9069-0A5E-C53B-F2553E288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9444" y="3920041"/>
            <a:ext cx="375766" cy="4690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Line 159">
            <a:extLst>
              <a:ext uri="{FF2B5EF4-FFF2-40B4-BE49-F238E27FC236}">
                <a16:creationId xmlns:a16="http://schemas.microsoft.com/office/drawing/2014/main" id="{5B31A5F2-DA6E-A2FE-D212-21A7634F2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1086" y="3981111"/>
            <a:ext cx="247447" cy="378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Oval 151">
            <a:extLst>
              <a:ext uri="{FF2B5EF4-FFF2-40B4-BE49-F238E27FC236}">
                <a16:creationId xmlns:a16="http://schemas.microsoft.com/office/drawing/2014/main" id="{82365A01-0B73-2DFB-ACA9-707CEB99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358" y="43595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7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493</Words>
  <Application>Microsoft Office PowerPoint</Application>
  <PresentationFormat>On-screen Show (4:3)</PresentationFormat>
  <Paragraphs>136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Andy Gunawan</cp:lastModifiedBy>
  <cp:revision>23</cp:revision>
  <cp:lastPrinted>2016-04-12T17:35:20Z</cp:lastPrinted>
  <dcterms:created xsi:type="dcterms:W3CDTF">2006-11-01T05:42:40Z</dcterms:created>
  <dcterms:modified xsi:type="dcterms:W3CDTF">2024-11-13T03:04:43Z</dcterms:modified>
</cp:coreProperties>
</file>