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C7E8F-8A47-4739-A879-E0D17DD9DFE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A6EE-5B1F-4A69-945B-24CD33D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5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15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5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9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1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3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5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143000"/>
            <a:ext cx="10363200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5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43455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1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4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1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CSIT 200</a:t>
            </a:r>
            <a:br>
              <a:rPr lang="en-US" dirty="0">
                <a:solidFill>
                  <a:srgbClr val="FF3399"/>
                </a:solidFill>
              </a:rPr>
            </a:br>
            <a:r>
              <a:rPr lang="en-US" dirty="0">
                <a:solidFill>
                  <a:srgbClr val="FF3399"/>
                </a:solidFill>
              </a:rPr>
              <a:t>Week 13</a:t>
            </a:r>
            <a:br>
              <a:rPr lang="en-US" dirty="0">
                <a:solidFill>
                  <a:srgbClr val="FF3399"/>
                </a:solidFill>
              </a:rPr>
            </a:br>
            <a:r>
              <a:rPr lang="en-US" dirty="0">
                <a:solidFill>
                  <a:srgbClr val="FF3399"/>
                </a:solidFill>
              </a:rPr>
              <a:t>building a </a:t>
            </a:r>
            <a:r>
              <a:rPr lang="en-US" dirty="0" err="1">
                <a:solidFill>
                  <a:srgbClr val="FF3399"/>
                </a:solidFill>
              </a:rPr>
              <a:t>gui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3399"/>
                </a:solidFill>
              </a:rPr>
              <a:t>Python Programming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FF3399"/>
                </a:solidFill>
              </a:rPr>
              <a:t>LinDa</a:t>
            </a:r>
            <a:r>
              <a:rPr lang="en-US" dirty="0">
                <a:solidFill>
                  <a:srgbClr val="FF3399"/>
                </a:solidFill>
              </a:rPr>
              <a:t> Yang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3399"/>
                </a:solidFill>
              </a:rPr>
              <a:t>W-307</a:t>
            </a:r>
          </a:p>
        </p:txBody>
      </p:sp>
    </p:spTree>
    <p:extLst>
      <p:ext uri="{BB962C8B-B14F-4D97-AF65-F5344CB8AC3E}">
        <p14:creationId xmlns:p14="http://schemas.microsoft.com/office/powerpoint/2010/main" val="196640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7257"/>
            <a:ext cx="7315200" cy="664797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How to connect two buttons to callback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203598"/>
              </p:ext>
            </p:extLst>
          </p:nvPr>
        </p:nvGraphicFramePr>
        <p:xfrm>
          <a:off x="2442957" y="1086168"/>
          <a:ext cx="7292854" cy="504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5" name="Document" r:id="rId3" imgW="7401404" imgH="5125222" progId="Word.Document.12">
                  <p:embed/>
                </p:oleObj>
              </mc:Choice>
              <mc:Fallback>
                <p:oleObj name="Document" r:id="rId3" imgW="7401404" imgH="5125222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2957" y="1086168"/>
                        <a:ext cx="7292854" cy="5042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61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A window with labels and text entry fields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1219200"/>
            <a:ext cx="4297680" cy="2166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91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Constructors for labels and text entry fields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143000"/>
          <a:ext cx="7313400" cy="72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9" name="Document" r:id="rId3" imgW="7313400" imgH="727482" progId="Word.Document.12">
                  <p:embed/>
                </p:oleObj>
              </mc:Choice>
              <mc:Fallback>
                <p:oleObj name="Document" r:id="rId3" imgW="7313400" imgH="727482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143000"/>
                        <a:ext cx="7313400" cy="72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95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How to create a label and display it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227880"/>
              </p:ext>
            </p:extLst>
          </p:nvPr>
        </p:nvGraphicFramePr>
        <p:xfrm>
          <a:off x="2438400" y="1066800"/>
          <a:ext cx="7313400" cy="140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3" name="Document" r:id="rId3" imgW="7401404" imgH="1421728" progId="Word.Document.12">
                  <p:embed/>
                </p:oleObj>
              </mc:Choice>
              <mc:Fallback>
                <p:oleObj name="Document" r:id="rId3" imgW="7401404" imgH="142172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066800"/>
                        <a:ext cx="7313400" cy="140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90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7257"/>
            <a:ext cx="7315200" cy="664797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Constructors and methods of the </a:t>
            </a:r>
            <a:r>
              <a:rPr lang="en-US" dirty="0" err="1">
                <a:solidFill>
                  <a:srgbClr val="FF3399"/>
                </a:solidFill>
              </a:rPr>
              <a:t>StringVar</a:t>
            </a:r>
            <a:r>
              <a:rPr lang="en-US" dirty="0">
                <a:solidFill>
                  <a:srgbClr val="FF3399"/>
                </a:solidFill>
              </a:rPr>
              <a:t> class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118578"/>
          <a:ext cx="7313400" cy="109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7" name="Document" r:id="rId3" imgW="7313400" imgH="1091223" progId="Word.Document.12">
                  <p:embed/>
                </p:oleObj>
              </mc:Choice>
              <mc:Fallback>
                <p:oleObj name="Document" r:id="rId3" imgW="7313400" imgH="1091223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118578"/>
                        <a:ext cx="7313400" cy="1091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29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7257"/>
            <a:ext cx="7315200" cy="664797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How to bind a text entry field to a </a:t>
            </a:r>
            <a:r>
              <a:rPr lang="en-US" dirty="0" err="1">
                <a:solidFill>
                  <a:srgbClr val="FF3399"/>
                </a:solidFill>
              </a:rPr>
              <a:t>StringVar</a:t>
            </a:r>
            <a:r>
              <a:rPr lang="en-US" dirty="0">
                <a:solidFill>
                  <a:srgbClr val="FF3399"/>
                </a:solidFill>
              </a:rPr>
              <a:t> object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64753"/>
              </p:ext>
            </p:extLst>
          </p:nvPr>
        </p:nvGraphicFramePr>
        <p:xfrm>
          <a:off x="2441575" y="1065213"/>
          <a:ext cx="72390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1" name="Document" r:id="rId3" imgW="7401404" imgH="3116275" progId="Word.Document.12">
                  <p:embed/>
                </p:oleObj>
              </mc:Choice>
              <mc:Fallback>
                <p:oleObj name="Document" r:id="rId3" imgW="7401404" imgH="3116275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1065213"/>
                        <a:ext cx="7239000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69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Eight components in a grid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70" y="1207135"/>
            <a:ext cx="4443730" cy="2221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93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Some arguments of the grid() method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143000"/>
          <a:ext cx="7313400" cy="25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5" name="Document" r:id="rId3" imgW="7313400" imgH="2546188" progId="Word.Document.12">
                  <p:embed/>
                </p:oleObj>
              </mc:Choice>
              <mc:Fallback>
                <p:oleObj name="Document" r:id="rId3" imgW="7313400" imgH="2546188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143000"/>
                        <a:ext cx="7313400" cy="25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994322"/>
            <a:ext cx="609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66"/>
                </a:solidFill>
              </a:rPr>
              <a:t>Column where component should be added (index starts at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66"/>
                </a:solidFill>
              </a:rPr>
              <a:t>Row where the component should be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66"/>
                </a:solidFill>
              </a:rPr>
              <a:t>Which side of the container the component should stick to (N, S, E, W).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66"/>
                </a:solidFill>
              </a:rPr>
              <a:t>Specifies horizontal padding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66"/>
                </a:solidFill>
              </a:rPr>
              <a:t>Specifies vertical padding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66"/>
                </a:solidFill>
              </a:rPr>
              <a:t>Specifies number of columns the component should span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66"/>
                </a:solidFill>
              </a:rPr>
              <a:t>Specifies the number of rows the component should span</a:t>
            </a:r>
          </a:p>
        </p:txBody>
      </p:sp>
    </p:spTree>
    <p:extLst>
      <p:ext uri="{BB962C8B-B14F-4D97-AF65-F5344CB8AC3E}">
        <p14:creationId xmlns:p14="http://schemas.microsoft.com/office/powerpoint/2010/main" val="138646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How to lay out components in a grid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285890"/>
              </p:ext>
            </p:extLst>
          </p:nvPr>
        </p:nvGraphicFramePr>
        <p:xfrm>
          <a:off x="2441575" y="1065213"/>
          <a:ext cx="7239000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9" name="Document" r:id="rId3" imgW="7401404" imgH="3423745" progId="Word.Document.12">
                  <p:embed/>
                </p:oleObj>
              </mc:Choice>
              <mc:Fallback>
                <p:oleObj name="Document" r:id="rId3" imgW="7401404" imgH="3423745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1065213"/>
                        <a:ext cx="7239000" cy="333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62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A window that contains a frame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46" y="1219201"/>
            <a:ext cx="5659755" cy="1179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99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2454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outline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3"/>
          </p:nvPr>
        </p:nvSpPr>
        <p:spPr>
          <a:xfrm>
            <a:off x="2378590" y="1737919"/>
            <a:ext cx="6312649" cy="50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cap="none" dirty="0"/>
              <a:t>Explore the GUI and its components</a:t>
            </a:r>
          </a:p>
        </p:txBody>
      </p:sp>
    </p:spTree>
    <p:extLst>
      <p:ext uri="{BB962C8B-B14F-4D97-AF65-F5344CB8AC3E}">
        <p14:creationId xmlns:p14="http://schemas.microsoft.com/office/powerpoint/2010/main" val="2422921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A class that defines a frame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066800"/>
          <a:ext cx="73136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3" name="Document" r:id="rId3" imgW="7313400" imgH="3858319" progId="Word.Document.12">
                  <p:embed/>
                </p:oleObj>
              </mc:Choice>
              <mc:Fallback>
                <p:oleObj name="Document" r:id="rId3" imgW="7313400" imgH="3858319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066800"/>
                        <a:ext cx="73136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97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A class that defines a frame (cont.)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143000"/>
          <a:ext cx="7313612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7" name="Document" r:id="rId3" imgW="7313400" imgH="3052403" progId="Word.Document.12">
                  <p:embed/>
                </p:oleObj>
              </mc:Choice>
              <mc:Fallback>
                <p:oleObj name="Document" r:id="rId3" imgW="7313400" imgH="3052403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143000"/>
                        <a:ext cx="7313612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93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The GUI for the Future Value Calculator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66" y="1228726"/>
            <a:ext cx="4471035" cy="2733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915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The business module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066801"/>
          <a:ext cx="7313612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1" name="Document" r:id="rId3" imgW="7313400" imgH="3656840" progId="Word.Document.12">
                  <p:embed/>
                </p:oleObj>
              </mc:Choice>
              <mc:Fallback>
                <p:oleObj name="Document" r:id="rId3" imgW="7313400" imgH="365684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066801"/>
                        <a:ext cx="7313612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54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The </a:t>
            </a:r>
            <a:r>
              <a:rPr lang="en-US" dirty="0" err="1">
                <a:solidFill>
                  <a:srgbClr val="FF3399"/>
                </a:solidFill>
              </a:rPr>
              <a:t>ui</a:t>
            </a:r>
            <a:r>
              <a:rPr lang="en-US" dirty="0">
                <a:solidFill>
                  <a:srgbClr val="FF3399"/>
                </a:solidFill>
              </a:rPr>
              <a:t> module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09855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5" name="Document" r:id="rId3" imgW="7313400" imgH="4461316" progId="Word.Document.12">
                  <p:embed/>
                </p:oleObj>
              </mc:Choice>
              <mc:Fallback>
                <p:oleObj name="Document" r:id="rId3" imgW="7313400" imgH="4461316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09855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838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The </a:t>
            </a:r>
            <a:r>
              <a:rPr lang="en-US" dirty="0" err="1">
                <a:solidFill>
                  <a:srgbClr val="FF3399"/>
                </a:solidFill>
              </a:rPr>
              <a:t>ui</a:t>
            </a:r>
            <a:r>
              <a:rPr lang="en-US" dirty="0">
                <a:solidFill>
                  <a:srgbClr val="FF3399"/>
                </a:solidFill>
              </a:rPr>
              <a:t> module (continued)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143001"/>
          <a:ext cx="7313612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9" name="Document" r:id="rId3" imgW="7313400" imgH="3656840" progId="Word.Document.12">
                  <p:embed/>
                </p:oleObj>
              </mc:Choice>
              <mc:Fallback>
                <p:oleObj name="Document" r:id="rId3" imgW="7313400" imgH="365684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143001"/>
                        <a:ext cx="7313612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585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The </a:t>
            </a:r>
            <a:r>
              <a:rPr lang="en-US" dirty="0" err="1">
                <a:solidFill>
                  <a:srgbClr val="FF3399"/>
                </a:solidFill>
              </a:rPr>
              <a:t>ui</a:t>
            </a:r>
            <a:r>
              <a:rPr lang="en-US" dirty="0">
                <a:solidFill>
                  <a:srgbClr val="FF3399"/>
                </a:solidFill>
              </a:rPr>
              <a:t> module (continued)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120776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3" name="Document" r:id="rId3" imgW="7313400" imgH="4058358" progId="Word.Document.12">
                  <p:embed/>
                </p:oleObj>
              </mc:Choice>
              <mc:Fallback>
                <p:oleObj name="Document" r:id="rId3" imgW="7313400" imgH="4058358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120776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181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The </a:t>
            </a:r>
            <a:r>
              <a:rPr lang="en-US" dirty="0" err="1">
                <a:solidFill>
                  <a:srgbClr val="FF3399"/>
                </a:solidFill>
              </a:rPr>
              <a:t>ui</a:t>
            </a:r>
            <a:r>
              <a:rPr lang="en-US" dirty="0">
                <a:solidFill>
                  <a:srgbClr val="FF3399"/>
                </a:solidFill>
              </a:rPr>
              <a:t> module (continued)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143000"/>
          <a:ext cx="7313612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6" name="Document" r:id="rId3" imgW="7313400" imgH="3052403" progId="Word.Document.12">
                  <p:embed/>
                </p:oleObj>
              </mc:Choice>
              <mc:Fallback>
                <p:oleObj name="Document" r:id="rId3" imgW="7313400" imgH="3052403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143000"/>
                        <a:ext cx="7313612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63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632" y="607944"/>
            <a:ext cx="5788628" cy="457376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A window with ten components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32" y="1529920"/>
            <a:ext cx="4471035" cy="2733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2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The constructor of the root window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10224"/>
              </p:ext>
            </p:extLst>
          </p:nvPr>
        </p:nvGraphicFramePr>
        <p:xfrm>
          <a:off x="2438400" y="1066801"/>
          <a:ext cx="7313400" cy="199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Document" r:id="rId3" imgW="7401404" imgH="2022807" progId="Word.Document.12">
                  <p:embed/>
                </p:oleObj>
              </mc:Choice>
              <mc:Fallback>
                <p:oleObj name="Document" r:id="rId3" imgW="7401404" imgH="2022807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066801"/>
                        <a:ext cx="7313400" cy="1995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31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How to import the </a:t>
            </a:r>
            <a:r>
              <a:rPr lang="en-US" dirty="0" err="1">
                <a:solidFill>
                  <a:srgbClr val="FF3399"/>
                </a:solidFill>
              </a:rPr>
              <a:t>tkinter</a:t>
            </a:r>
            <a:r>
              <a:rPr lang="en-US" dirty="0">
                <a:solidFill>
                  <a:srgbClr val="FF3399"/>
                </a:solidFill>
              </a:rPr>
              <a:t> module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86311"/>
              </p:ext>
            </p:extLst>
          </p:nvPr>
        </p:nvGraphicFramePr>
        <p:xfrm>
          <a:off x="2441575" y="1055688"/>
          <a:ext cx="7239000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5" name="Document" r:id="rId3" imgW="7401404" imgH="4952704" progId="Word.Document.12">
                  <p:embed/>
                </p:oleObj>
              </mc:Choice>
              <mc:Fallback>
                <p:oleObj name="Document" r:id="rId3" imgW="7401404" imgH="4952704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1055688"/>
                        <a:ext cx="7239000" cy="483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0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Two constructors of the </a:t>
            </a:r>
            <a:r>
              <a:rPr lang="en-US" dirty="0" err="1">
                <a:solidFill>
                  <a:srgbClr val="FF3399"/>
                </a:solidFill>
              </a:rPr>
              <a:t>ttk</a:t>
            </a:r>
            <a:r>
              <a:rPr lang="en-US" dirty="0">
                <a:solidFill>
                  <a:srgbClr val="FF3399"/>
                </a:solidFill>
              </a:rPr>
              <a:t> module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03463"/>
              </p:ext>
            </p:extLst>
          </p:nvPr>
        </p:nvGraphicFramePr>
        <p:xfrm>
          <a:off x="2441575" y="1065213"/>
          <a:ext cx="723900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9" name="Document" r:id="rId3" imgW="7401404" imgH="1654427" progId="Word.Document.12">
                  <p:embed/>
                </p:oleObj>
              </mc:Choice>
              <mc:Fallback>
                <p:oleObj name="Document" r:id="rId3" imgW="7401404" imgH="1654427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1065213"/>
                        <a:ext cx="7239000" cy="161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61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How to import the </a:t>
            </a:r>
            <a:r>
              <a:rPr lang="en-US" dirty="0" err="1">
                <a:solidFill>
                  <a:srgbClr val="FF3399"/>
                </a:solidFill>
              </a:rPr>
              <a:t>ttk</a:t>
            </a:r>
            <a:r>
              <a:rPr lang="en-US" dirty="0">
                <a:solidFill>
                  <a:srgbClr val="FF3399"/>
                </a:solidFill>
              </a:rPr>
              <a:t> module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668506"/>
              </p:ext>
            </p:extLst>
          </p:nvPr>
        </p:nvGraphicFramePr>
        <p:xfrm>
          <a:off x="2441575" y="1065213"/>
          <a:ext cx="72390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3" name="Document" r:id="rId3" imgW="7401404" imgH="1325073" progId="Word.Document.12">
                  <p:embed/>
                </p:oleObj>
              </mc:Choice>
              <mc:Fallback>
                <p:oleObj name="Document" r:id="rId3" imgW="7401404" imgH="1325073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1065213"/>
                        <a:ext cx="7239000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91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How to add two buttons to the frame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158747"/>
              </p:ext>
            </p:extLst>
          </p:nvPr>
        </p:nvGraphicFramePr>
        <p:xfrm>
          <a:off x="2441575" y="1065213"/>
          <a:ext cx="7239000" cy="41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7" name="Document" r:id="rId3" imgW="7401404" imgH="4229439" progId="Word.Document.12">
                  <p:embed/>
                </p:oleObj>
              </mc:Choice>
              <mc:Fallback>
                <p:oleObj name="Document" r:id="rId3" imgW="7401404" imgH="4229439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1065213"/>
                        <a:ext cx="7239000" cy="412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4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An argument of the Button constructor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483729"/>
              </p:ext>
            </p:extLst>
          </p:nvPr>
        </p:nvGraphicFramePr>
        <p:xfrm>
          <a:off x="2441575" y="1065213"/>
          <a:ext cx="72390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1" name="Document" r:id="rId3" imgW="7401404" imgH="1285682" progId="Word.Document.12">
                  <p:embed/>
                </p:oleObj>
              </mc:Choice>
              <mc:Fallback>
                <p:oleObj name="Document" r:id="rId3" imgW="7401404" imgH="1285682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1065213"/>
                        <a:ext cx="723900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7500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8806</TotalTime>
  <Words>239</Words>
  <Application>Microsoft Office PowerPoint</Application>
  <PresentationFormat>Widescreen</PresentationFormat>
  <Paragraphs>38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Times New Roman</vt:lpstr>
      <vt:lpstr>Tw Cen MT</vt:lpstr>
      <vt:lpstr>Droplet</vt:lpstr>
      <vt:lpstr>Microsoft Word Document</vt:lpstr>
      <vt:lpstr>Document</vt:lpstr>
      <vt:lpstr>CSIT 200 Week 13 building a gui</vt:lpstr>
      <vt:lpstr>outline</vt:lpstr>
      <vt:lpstr>A window with ten components</vt:lpstr>
      <vt:lpstr>The constructor of the root window</vt:lpstr>
      <vt:lpstr>How to import the tkinter module</vt:lpstr>
      <vt:lpstr>Two constructors of the ttk module</vt:lpstr>
      <vt:lpstr>How to import the ttk module</vt:lpstr>
      <vt:lpstr>How to add two buttons to the frame</vt:lpstr>
      <vt:lpstr>An argument of the Button constructor</vt:lpstr>
      <vt:lpstr>How to connect two buttons to callback functions</vt:lpstr>
      <vt:lpstr>A window with labels and text entry fields</vt:lpstr>
      <vt:lpstr>Constructors for labels and text entry fields</vt:lpstr>
      <vt:lpstr>How to create a label and display it</vt:lpstr>
      <vt:lpstr>Constructors and methods of the StringVar class</vt:lpstr>
      <vt:lpstr>How to bind a text entry field to a StringVar object</vt:lpstr>
      <vt:lpstr>Eight components in a grid</vt:lpstr>
      <vt:lpstr>Some arguments of the grid() method</vt:lpstr>
      <vt:lpstr>How to lay out components in a grid</vt:lpstr>
      <vt:lpstr>A window that contains a frame</vt:lpstr>
      <vt:lpstr>A class that defines a frame</vt:lpstr>
      <vt:lpstr>A class that defines a frame (cont.)</vt:lpstr>
      <vt:lpstr>The GUI for the Future Value Calculator</vt:lpstr>
      <vt:lpstr>The business module</vt:lpstr>
      <vt:lpstr>The ui module</vt:lpstr>
      <vt:lpstr>The ui module (continued)</vt:lpstr>
      <vt:lpstr>The ui module (continued)</vt:lpstr>
      <vt:lpstr>The ui module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CSIT 200</dc:title>
  <dc:creator>Yang,Linda</dc:creator>
  <cp:lastModifiedBy>Yang,Linda</cp:lastModifiedBy>
  <cp:revision>228</cp:revision>
  <dcterms:created xsi:type="dcterms:W3CDTF">2019-06-26T16:45:07Z</dcterms:created>
  <dcterms:modified xsi:type="dcterms:W3CDTF">2019-11-08T16:37:26Z</dcterms:modified>
</cp:coreProperties>
</file>