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4" r:id="rId6"/>
    <p:sldId id="262" r:id="rId7"/>
    <p:sldId id="266" r:id="rId8"/>
    <p:sldId id="289" r:id="rId9"/>
    <p:sldId id="278" r:id="rId10"/>
    <p:sldId id="276" r:id="rId11"/>
    <p:sldId id="295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84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C4ED84-6EAE-4BB9-A239-A4541838CFBF}" type="datetime1">
              <a:rPr lang="fr-FR" smtClean="0"/>
              <a:t>20/11/2023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A49DA-9B4C-4C11-AFC5-1C9CC1D3D925}" type="datetime1">
              <a:rPr lang="fr-FR" smtClean="0"/>
              <a:pPr/>
              <a:t>20/11/2023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4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3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1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10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10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 col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pic>
        <p:nvPicPr>
          <p:cNvPr id="2" name="Graphisme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fr-FR" dirty="0" err="1"/>
              <a:t>Fleetmanager</a:t>
            </a:r>
            <a:r>
              <a:rPr lang="fr-FR" dirty="0"/>
              <a:t> </a:t>
            </a:r>
            <a:r>
              <a:rPr lang="fr-FR" dirty="0" err="1"/>
              <a:t>Allphi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fr-FR" dirty="0"/>
              <a:t>Andy L - </a:t>
            </a:r>
            <a:r>
              <a:rPr lang="fr-FR" dirty="0" err="1"/>
              <a:t>Jari</a:t>
            </a:r>
            <a:r>
              <a:rPr lang="fr-FR" dirty="0"/>
              <a:t> G – Lars VM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4DE62-5124-24BA-A1EE-9EEB3352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6"/>
            <a:ext cx="3171825" cy="666114"/>
          </a:xfrm>
        </p:spPr>
        <p:txBody>
          <a:bodyPr>
            <a:normAutofit/>
          </a:bodyPr>
          <a:lstStyle/>
          <a:p>
            <a:r>
              <a:rPr lang="nl-BE" dirty="0"/>
              <a:t>Het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CC1EF5-8A35-1047-CF72-32580F3C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950720"/>
            <a:ext cx="3583941" cy="37490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Beheren van voertuigen, tankkaarten en bestuurders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Nieuwe items kunnen toevoegen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Detailweergave openen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Bewerk weergave openen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Verwijderen van een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Restricties op gegevens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3874A0-D37A-3DA3-BE24-83B9D586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2023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CFE0BC-8974-7494-3034-88305B05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6007E6-6492-A392-C148-B671D972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684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Onze </a:t>
            </a:r>
            <a:r>
              <a:rPr lang="fr-FR" dirty="0" err="1"/>
              <a:t>visie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/>
              <a:t>Login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fr-FR" dirty="0" err="1"/>
              <a:t>Meerdere</a:t>
            </a:r>
            <a:r>
              <a:rPr lang="fr-FR" dirty="0"/>
              <a:t> managers </a:t>
            </a:r>
            <a:r>
              <a:rPr lang="fr-FR" dirty="0" err="1"/>
              <a:t>kunnen</a:t>
            </a:r>
            <a:r>
              <a:rPr lang="fr-FR" dirty="0"/>
              <a:t> </a:t>
            </a:r>
            <a:r>
              <a:rPr lang="fr-FR" dirty="0" err="1"/>
              <a:t>werken</a:t>
            </a:r>
            <a:r>
              <a:rPr lang="fr-FR" dirty="0"/>
              <a:t> op onze </a:t>
            </a:r>
            <a:r>
              <a:rPr lang="fr-FR" dirty="0" err="1"/>
              <a:t>applicatie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Interfaces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In </a:t>
            </a:r>
            <a:r>
              <a:rPr lang="fr-FR" dirty="0" err="1"/>
              <a:t>één</a:t>
            </a:r>
            <a:r>
              <a:rPr lang="fr-FR" dirty="0"/>
              <a:t> </a:t>
            </a:r>
            <a:r>
              <a:rPr lang="fr-FR" dirty="0" err="1"/>
              <a:t>oogopslag</a:t>
            </a:r>
            <a:r>
              <a:rPr lang="fr-FR" dirty="0"/>
              <a:t> </a:t>
            </a:r>
            <a:r>
              <a:rPr lang="fr-FR" dirty="0" err="1"/>
              <a:t>alle</a:t>
            </a:r>
            <a:r>
              <a:rPr lang="fr-FR" dirty="0"/>
              <a:t> </a:t>
            </a:r>
            <a:r>
              <a:rPr lang="fr-FR" dirty="0" err="1"/>
              <a:t>informatie</a:t>
            </a:r>
            <a:r>
              <a:rPr lang="fr-FR" dirty="0"/>
              <a:t> </a:t>
            </a:r>
            <a:r>
              <a:rPr lang="fr-FR" dirty="0" err="1"/>
              <a:t>zichtbaar</a:t>
            </a:r>
            <a:r>
              <a:rPr lang="fr-FR" dirty="0"/>
              <a:t> en </a:t>
            </a:r>
            <a:r>
              <a:rPr lang="fr-FR" dirty="0" err="1"/>
              <a:t>ook</a:t>
            </a:r>
            <a:r>
              <a:rPr lang="fr-FR" dirty="0"/>
              <a:t> </a:t>
            </a:r>
            <a:r>
              <a:rPr lang="fr-FR" dirty="0" err="1"/>
              <a:t>aanpasbaar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Makkelijk</a:t>
            </a:r>
            <a:r>
              <a:rPr lang="fr-FR" dirty="0"/>
              <a:t> </a:t>
            </a:r>
            <a:r>
              <a:rPr lang="fr-FR" dirty="0" err="1"/>
              <a:t>overschakelen</a:t>
            </a:r>
            <a:r>
              <a:rPr lang="fr-FR" dirty="0"/>
              <a:t> </a:t>
            </a:r>
            <a:r>
              <a:rPr lang="fr-FR" dirty="0" err="1"/>
              <a:t>tussen</a:t>
            </a:r>
            <a:r>
              <a:rPr lang="fr-FR" dirty="0"/>
              <a:t> </a:t>
            </a:r>
            <a:r>
              <a:rPr lang="fr-FR" dirty="0" err="1"/>
              <a:t>schermen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Relaties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Het </a:t>
            </a:r>
            <a:r>
              <a:rPr lang="fr-FR" dirty="0" err="1"/>
              <a:t>zichtbaar</a:t>
            </a:r>
            <a:r>
              <a:rPr lang="fr-FR" dirty="0"/>
              <a:t> </a:t>
            </a:r>
            <a:r>
              <a:rPr lang="fr-FR" dirty="0" err="1"/>
              <a:t>maken</a:t>
            </a:r>
            <a:r>
              <a:rPr lang="fr-FR" dirty="0"/>
              <a:t> van de </a:t>
            </a:r>
            <a:r>
              <a:rPr lang="fr-FR" dirty="0" err="1"/>
              <a:t>relatie</a:t>
            </a:r>
            <a:r>
              <a:rPr lang="fr-FR" dirty="0"/>
              <a:t> </a:t>
            </a:r>
            <a:r>
              <a:rPr lang="fr-FR" dirty="0" err="1"/>
              <a:t>tussen</a:t>
            </a:r>
            <a:r>
              <a:rPr lang="fr-FR" dirty="0"/>
              <a:t> </a:t>
            </a:r>
            <a:r>
              <a:rPr lang="fr-FR" dirty="0" err="1"/>
              <a:t>bepaalde</a:t>
            </a:r>
            <a:r>
              <a:rPr lang="fr-FR" dirty="0"/>
              <a:t> </a:t>
            </a:r>
            <a:r>
              <a:rPr lang="fr-FR" dirty="0" err="1"/>
              <a:t>tankkaarten</a:t>
            </a:r>
            <a:r>
              <a:rPr lang="fr-FR" dirty="0"/>
              <a:t>, </a:t>
            </a:r>
            <a:r>
              <a:rPr lang="fr-FR" dirty="0" err="1"/>
              <a:t>bestuurders</a:t>
            </a:r>
            <a:r>
              <a:rPr lang="fr-FR" dirty="0"/>
              <a:t> en </a:t>
            </a:r>
            <a:r>
              <a:rPr lang="fr-FR" dirty="0" err="1"/>
              <a:t>voertuigen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Efficiëntie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fr-FR" dirty="0" err="1"/>
              <a:t>Simpele</a:t>
            </a:r>
            <a:r>
              <a:rPr lang="fr-FR" dirty="0"/>
              <a:t> interfaces </a:t>
            </a:r>
            <a:r>
              <a:rPr lang="fr-FR" dirty="0" err="1"/>
              <a:t>zorgen</a:t>
            </a:r>
            <a:r>
              <a:rPr lang="fr-FR" dirty="0"/>
              <a:t> </a:t>
            </a:r>
            <a:r>
              <a:rPr lang="fr-FR" dirty="0" err="1"/>
              <a:t>voor</a:t>
            </a:r>
            <a:r>
              <a:rPr lang="fr-FR" dirty="0"/>
              <a:t> </a:t>
            </a:r>
            <a:r>
              <a:rPr lang="fr-FR" dirty="0" err="1"/>
              <a:t>gebruiksvriendelijk</a:t>
            </a:r>
            <a:r>
              <a:rPr lang="fr-FR" dirty="0"/>
              <a:t> en </a:t>
            </a:r>
            <a:r>
              <a:rPr lang="fr-FR" dirty="0" err="1"/>
              <a:t>efficiënt</a:t>
            </a:r>
            <a:r>
              <a:rPr lang="fr-FR" dirty="0"/>
              <a:t> </a:t>
            </a:r>
            <a:r>
              <a:rPr lang="fr-FR" dirty="0" err="1"/>
              <a:t>gebruik</a:t>
            </a:r>
            <a:r>
              <a:rPr lang="fr-FR" dirty="0"/>
              <a:t> </a:t>
            </a:r>
          </a:p>
        </p:txBody>
      </p:sp>
      <p:sp>
        <p:nvSpPr>
          <p:cNvPr id="80" name="Espace réservé de la date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5EF2D944-6AB1-B2B4-3A4F-2FFD45946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5128" y="4950699"/>
            <a:ext cx="1836413" cy="11541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nl-BE" dirty="0"/>
              <a:t>Omgeving, talen en extensies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fr-FR" dirty="0"/>
              <a:t>Visual studio code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fr-FR" dirty="0"/>
              <a:t>C#, </a:t>
            </a:r>
            <a:r>
              <a:rPr lang="fr-FR" dirty="0" err="1"/>
              <a:t>react</a:t>
            </a:r>
            <a:r>
              <a:rPr lang="fr-FR" dirty="0"/>
              <a:t>, html, </a:t>
            </a:r>
            <a:r>
              <a:rPr lang="fr-FR" dirty="0" err="1"/>
              <a:t>css</a:t>
            </a:r>
            <a:endParaRPr lang="fr-FR" dirty="0"/>
          </a:p>
        </p:txBody>
      </p:sp>
      <p:pic>
        <p:nvPicPr>
          <p:cNvPr id="21" name="Tijdelijke aanduiding voor inhoud 20">
            <a:extLst>
              <a:ext uri="{FF2B5EF4-FFF2-40B4-BE49-F238E27FC236}">
                <a16:creationId xmlns:a16="http://schemas.microsoft.com/office/drawing/2014/main" id="{F903969F-5C45-C2F4-66A6-05477F5120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6167" y="3822497"/>
            <a:ext cx="711130" cy="1003300"/>
          </a:xfr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Axios, </a:t>
            </a:r>
            <a:r>
              <a:rPr lang="fr-FR" dirty="0" err="1"/>
              <a:t>material</a:t>
            </a:r>
            <a:r>
              <a:rPr lang="fr-FR" dirty="0"/>
              <a:t> </a:t>
            </a:r>
            <a:r>
              <a:rPr lang="fr-FR" dirty="0" err="1"/>
              <a:t>ui</a:t>
            </a:r>
            <a:r>
              <a:rPr lang="fr-FR" dirty="0"/>
              <a:t>, </a:t>
            </a:r>
            <a:r>
              <a:rPr lang="fr-FR" dirty="0" err="1"/>
              <a:t>swagger</a:t>
            </a:r>
            <a:r>
              <a:rPr lang="fr-FR" dirty="0"/>
              <a:t>, … </a:t>
            </a:r>
          </a:p>
        </p:txBody>
      </p:sp>
      <p:pic>
        <p:nvPicPr>
          <p:cNvPr id="30" name="Tijdelijke aanduiding voor inhoud 29" descr="Afbeelding met Graphics, schermopname, Lettertype, logo&#10;&#10;Automatisch gegenereerde beschrijving">
            <a:extLst>
              <a:ext uri="{FF2B5EF4-FFF2-40B4-BE49-F238E27FC236}">
                <a16:creationId xmlns:a16="http://schemas.microsoft.com/office/drawing/2014/main" id="{FE93AFF4-B700-8F7D-49AC-4F692665BAE0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7"/>
          <a:stretch>
            <a:fillRect/>
          </a:stretch>
        </p:blipFill>
        <p:spPr>
          <a:xfrm>
            <a:off x="8404952" y="3786870"/>
            <a:ext cx="2396736" cy="1074551"/>
          </a:xfrm>
        </p:spPr>
      </p:pic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1026" name="Picture 2" descr="Visual Studio Code - Wikipedia">
            <a:extLst>
              <a:ext uri="{FF2B5EF4-FFF2-40B4-BE49-F238E27FC236}">
                <a16:creationId xmlns:a16="http://schemas.microsoft.com/office/drawing/2014/main" id="{9961A1BF-8DD4-0D4B-CCA3-E39B71EB05E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21" y="3965229"/>
            <a:ext cx="1763682" cy="17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Afbeelding 23" descr="Afbeelding met logo, Graphics, ontwerp, Lettertype&#10;&#10;Automatisch gegenereerde beschrijving">
            <a:extLst>
              <a:ext uri="{FF2B5EF4-FFF2-40B4-BE49-F238E27FC236}">
                <a16:creationId xmlns:a16="http://schemas.microsoft.com/office/drawing/2014/main" id="{3237ACC7-BAAC-5D32-6749-19E18285EA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6633" y="3817444"/>
            <a:ext cx="1013405" cy="1013405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AEB00C2D-A0D3-5D59-F939-2560B5FEA49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4647665" y="5092476"/>
            <a:ext cx="928007" cy="839846"/>
          </a:xfrm>
          <a:prstGeom prst="rect">
            <a:avLst/>
          </a:prstGeom>
        </p:spPr>
      </p:pic>
      <p:pic>
        <p:nvPicPr>
          <p:cNvPr id="32" name="Afbeelding 31" descr="Afbeelding met logo, Graphics, symbool, Lettertype&#10;&#10;Automatisch gegenereerde beschrijving">
            <a:extLst>
              <a:ext uri="{FF2B5EF4-FFF2-40B4-BE49-F238E27FC236}">
                <a16:creationId xmlns:a16="http://schemas.microsoft.com/office/drawing/2014/main" id="{94B8842D-277E-08C6-19F6-7F36056817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9004" y="4764073"/>
            <a:ext cx="1601184" cy="1601184"/>
          </a:xfrm>
          <a:prstGeom prst="rect">
            <a:avLst/>
          </a:prstGeom>
        </p:spPr>
      </p:pic>
      <p:pic>
        <p:nvPicPr>
          <p:cNvPr id="34" name="Afbeelding 33" descr="Afbeelding met tekenfilm, clipart, Graphics, cirkel&#10;&#10;Automatisch gegenereerde beschrijving">
            <a:extLst>
              <a:ext uri="{FF2B5EF4-FFF2-40B4-BE49-F238E27FC236}">
                <a16:creationId xmlns:a16="http://schemas.microsoft.com/office/drawing/2014/main" id="{849B7704-42F5-F6D3-FE54-78D7D767FB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06208" y="4847070"/>
            <a:ext cx="1361428" cy="136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fr-FR" dirty="0" err="1"/>
              <a:t>Moeilijkheden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 err="1"/>
              <a:t>Connectie</a:t>
            </a:r>
            <a:r>
              <a:rPr lang="fr-FR" dirty="0"/>
              <a:t> </a:t>
            </a:r>
            <a:r>
              <a:rPr lang="fr-FR" dirty="0" err="1"/>
              <a:t>front-end</a:t>
            </a:r>
            <a:r>
              <a:rPr lang="fr-FR" dirty="0"/>
              <a:t> met </a:t>
            </a:r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Post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Stijlen</a:t>
            </a:r>
            <a:r>
              <a:rPr lang="fr-FR" dirty="0"/>
              <a:t> van de </a:t>
            </a:r>
            <a:r>
              <a:rPr lang="fr-FR" dirty="0" err="1"/>
              <a:t>pagina’s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fr-FR" dirty="0" err="1"/>
              <a:t>Juiste</a:t>
            </a:r>
            <a:r>
              <a:rPr lang="fr-FR" dirty="0"/>
              <a:t> </a:t>
            </a:r>
            <a:r>
              <a:rPr lang="fr-FR" dirty="0" err="1"/>
              <a:t>plek</a:t>
            </a:r>
            <a:r>
              <a:rPr lang="fr-FR" dirty="0"/>
              <a:t>, </a:t>
            </a:r>
            <a:r>
              <a:rPr lang="fr-FR" dirty="0" err="1"/>
              <a:t>scrolbar</a:t>
            </a:r>
            <a:r>
              <a:rPr lang="fr-FR" dirty="0"/>
              <a:t>, …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…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1"/>
              <a:t>…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dirty="0"/>
              <a:t>…</a:t>
            </a:r>
          </a:p>
          <a:p>
            <a:pPr rtl="0"/>
            <a:endParaRPr lang="fr-FR" noProof="1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dirty="0"/>
              <a:t>…</a:t>
            </a:r>
          </a:p>
          <a:p>
            <a:pPr rtl="0"/>
            <a:endParaRPr lang="fr-FR" noProof="1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7043" y="1991752"/>
            <a:ext cx="4179570" cy="1524735"/>
          </a:xfrm>
        </p:spPr>
        <p:txBody>
          <a:bodyPr rtlCol="0"/>
          <a:lstStyle/>
          <a:p>
            <a:pPr rtl="0"/>
            <a:r>
              <a:rPr lang="fr-FR" sz="4800" dirty="0" err="1"/>
              <a:t>Demo</a:t>
            </a:r>
            <a:endParaRPr lang="fr-FR" sz="4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74830DAF-275E-BE9D-99B8-73B8832823D0}"/>
              </a:ext>
            </a:extLst>
          </p:cNvPr>
          <p:cNvSpPr txBox="1">
            <a:spLocks/>
          </p:cNvSpPr>
          <p:nvPr/>
        </p:nvSpPr>
        <p:spPr>
          <a:xfrm>
            <a:off x="7266774" y="2128485"/>
            <a:ext cx="4179570" cy="1524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Bedankt</a:t>
            </a:r>
            <a:r>
              <a:rPr lang="fr-FR" dirty="0"/>
              <a:t> </a:t>
            </a:r>
            <a:r>
              <a:rPr lang="fr-FR" dirty="0" err="1"/>
              <a:t>voor</a:t>
            </a:r>
            <a:r>
              <a:rPr lang="fr-FR" dirty="0"/>
              <a:t> het </a:t>
            </a:r>
            <a:r>
              <a:rPr lang="fr-FR" dirty="0" err="1"/>
              <a:t>luisteren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B54744F-F10B-0A1D-E333-6632B1CC2E94}"/>
              </a:ext>
            </a:extLst>
          </p:cNvPr>
          <p:cNvSpPr txBox="1">
            <a:spLocks/>
          </p:cNvSpPr>
          <p:nvPr/>
        </p:nvSpPr>
        <p:spPr>
          <a:xfrm>
            <a:off x="7266774" y="3750852"/>
            <a:ext cx="4179570" cy="200416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>
                <a:solidFill>
                  <a:schemeClr val="bg1"/>
                </a:solidFill>
              </a:rPr>
              <a:t>Zijn</a:t>
            </a:r>
            <a:r>
              <a:rPr lang="fr-FR" dirty="0">
                <a:solidFill>
                  <a:schemeClr val="bg1"/>
                </a:solidFill>
              </a:rPr>
              <a:t> er </a:t>
            </a:r>
            <a:r>
              <a:rPr lang="fr-FR" dirty="0" err="1">
                <a:solidFill>
                  <a:schemeClr val="bg1"/>
                </a:solidFill>
              </a:rPr>
              <a:t>nog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vragen</a:t>
            </a:r>
            <a:r>
              <a:rPr lang="fr-FR" dirty="0">
                <a:solidFill>
                  <a:schemeClr val="bg1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82194139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33_TF22318419_Win32" id="{C062C685-4AD8-43F3-8DE7-22C200D567C4}" vid="{98AFCDAB-92B1-4506-B98A-5C5B2F8D02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verkooppresentatie</Template>
  <TotalTime>146</TotalTime>
  <Words>173</Words>
  <Application>Microsoft Office PowerPoint</Application>
  <PresentationFormat>Breedbeeld</PresentationFormat>
  <Paragraphs>66</Paragraphs>
  <Slides>8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Monoligne</vt:lpstr>
      <vt:lpstr>Fleetmanager Allphi</vt:lpstr>
      <vt:lpstr>Het project</vt:lpstr>
      <vt:lpstr>Onze visie</vt:lpstr>
      <vt:lpstr>Omgeving, talen en extensies</vt:lpstr>
      <vt:lpstr>Moeilijkheden</vt:lpstr>
      <vt:lpstr>Back-end</vt:lpstr>
      <vt:lpstr>Demo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Fleetmanager</dc:title>
  <dc:creator>Lars Van Mulders</dc:creator>
  <cp:lastModifiedBy>Lars Van Mulders</cp:lastModifiedBy>
  <cp:revision>9</cp:revision>
  <dcterms:created xsi:type="dcterms:W3CDTF">2023-11-19T12:58:04Z</dcterms:created>
  <dcterms:modified xsi:type="dcterms:W3CDTF">2023-11-20T09:48:55Z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