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96" r:id="rId11"/>
    <p:sldId id="276" r:id="rId12"/>
    <p:sldId id="297" r:id="rId13"/>
    <p:sldId id="29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uwers" userId="7be6688b-968b-49c4-9bdf-941ba38dd5c5" providerId="ADAL" clId="{7CABCE64-8FF2-47BE-BDED-1FEAD6D05DA6}"/>
    <pc:docChg chg="undo custSel addSld modSld">
      <pc:chgData name="Andy Lauwers" userId="7be6688b-968b-49c4-9bdf-941ba38dd5c5" providerId="ADAL" clId="{7CABCE64-8FF2-47BE-BDED-1FEAD6D05DA6}" dt="2023-11-21T20:20:27.336" v="401"/>
      <pc:docMkLst>
        <pc:docMk/>
      </pc:docMkLst>
      <pc:sldChg chg="addSp delSp modSp mod">
        <pc:chgData name="Andy Lauwers" userId="7be6688b-968b-49c4-9bdf-941ba38dd5c5" providerId="ADAL" clId="{7CABCE64-8FF2-47BE-BDED-1FEAD6D05DA6}" dt="2023-11-21T16:31:57.810" v="139" actId="1076"/>
        <pc:sldMkLst>
          <pc:docMk/>
          <pc:sldMk cId="2069393026" sldId="278"/>
        </pc:sldMkLst>
        <pc:spChg chg="mod">
          <ac:chgData name="Andy Lauwers" userId="7be6688b-968b-49c4-9bdf-941ba38dd5c5" providerId="ADAL" clId="{7CABCE64-8FF2-47BE-BDED-1FEAD6D05DA6}" dt="2023-11-21T16:27:01.920" v="70" actId="107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2" creationId="{8DF4E706-1731-8285-0DB7-EC7A8BED0BB2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4" creationId="{A487A0DE-2072-140F-0D60-19A1B9A601CE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6" creationId="{D58CC6B7-211E-1F03-8BEB-E3CE3D24E535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8" creationId="{0B4142E3-5F7A-D161-0D7E-2A0808DCF2E7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0" creationId="{6C587DE5-444E-CC57-0BD2-6553D5743AE4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2" creationId="{30573A7F-F08F-B873-F066-E455C7FEA44F}"/>
          </ac:spMkLst>
        </pc:spChg>
        <pc:picChg chg="add mod">
          <ac:chgData name="Andy Lauwers" userId="7be6688b-968b-49c4-9bdf-941ba38dd5c5" providerId="ADAL" clId="{7CABCE64-8FF2-47BE-BDED-1FEAD6D05DA6}" dt="2023-11-21T16:31:41.262" v="138" actId="1076"/>
          <ac:picMkLst>
            <pc:docMk/>
            <pc:sldMk cId="2069393026" sldId="278"/>
            <ac:picMk id="24" creationId="{FDAE47D6-4D84-7AC5-04EA-F74F0580CBC2}"/>
          </ac:picMkLst>
        </pc:picChg>
        <pc:picChg chg="add mod ord">
          <ac:chgData name="Andy Lauwers" userId="7be6688b-968b-49c4-9bdf-941ba38dd5c5" providerId="ADAL" clId="{7CABCE64-8FF2-47BE-BDED-1FEAD6D05DA6}" dt="2023-11-21T16:31:28.687" v="136" actId="1076"/>
          <ac:picMkLst>
            <pc:docMk/>
            <pc:sldMk cId="2069393026" sldId="278"/>
            <ac:picMk id="26" creationId="{39A2A588-D1A0-B1D5-885C-B131B230C2A9}"/>
          </ac:picMkLst>
        </pc:picChg>
        <pc:picChg chg="add mod ord">
          <ac:chgData name="Andy Lauwers" userId="7be6688b-968b-49c4-9bdf-941ba38dd5c5" providerId="ADAL" clId="{7CABCE64-8FF2-47BE-BDED-1FEAD6D05DA6}" dt="2023-11-21T16:30:20.512" v="129" actId="1037"/>
          <ac:picMkLst>
            <pc:docMk/>
            <pc:sldMk cId="2069393026" sldId="278"/>
            <ac:picMk id="28" creationId="{2487D7EF-2234-73EA-7432-979E8BB95317}"/>
          </ac:picMkLst>
        </pc:picChg>
        <pc:picChg chg="add mod">
          <ac:chgData name="Andy Lauwers" userId="7be6688b-968b-49c4-9bdf-941ba38dd5c5" providerId="ADAL" clId="{7CABCE64-8FF2-47BE-BDED-1FEAD6D05DA6}" dt="2023-11-21T16:31:57.810" v="139" actId="1076"/>
          <ac:picMkLst>
            <pc:docMk/>
            <pc:sldMk cId="2069393026" sldId="278"/>
            <ac:picMk id="30" creationId="{5ACB98AD-DF61-F169-376E-311211CCA5A2}"/>
          </ac:picMkLst>
        </pc:picChg>
      </pc:sldChg>
      <pc:sldChg chg="modSp mod">
        <pc:chgData name="Andy Lauwers" userId="7be6688b-968b-49c4-9bdf-941ba38dd5c5" providerId="ADAL" clId="{7CABCE64-8FF2-47BE-BDED-1FEAD6D05DA6}" dt="2023-11-21T20:20:27.336" v="401"/>
        <pc:sldMkLst>
          <pc:docMk/>
          <pc:sldMk cId="1844941827" sldId="289"/>
        </pc:sldMkLst>
        <pc:spChg chg="mod">
          <ac:chgData name="Andy Lauwers" userId="7be6688b-968b-49c4-9bdf-941ba38dd5c5" providerId="ADAL" clId="{7CABCE64-8FF2-47BE-BDED-1FEAD6D05DA6}" dt="2023-11-21T20:20:27.336" v="401"/>
          <ac:spMkLst>
            <pc:docMk/>
            <pc:sldMk cId="1844941827" sldId="289"/>
            <ac:spMk id="4" creationId="{AC1C80FB-53F9-42EE-B1E6-D0F998EC5DFA}"/>
          </ac:spMkLst>
        </pc:spChg>
      </pc:sldChg>
      <pc:sldChg chg="addSp modSp add mod">
        <pc:chgData name="Andy Lauwers" userId="7be6688b-968b-49c4-9bdf-941ba38dd5c5" providerId="ADAL" clId="{7CABCE64-8FF2-47BE-BDED-1FEAD6D05DA6}" dt="2023-11-21T20:14:39.033" v="249" actId="208"/>
        <pc:sldMkLst>
          <pc:docMk/>
          <pc:sldMk cId="3902976026" sldId="296"/>
        </pc:sldMkLst>
        <pc:spChg chg="mod">
          <ac:chgData name="Andy Lauwers" userId="7be6688b-968b-49c4-9bdf-941ba38dd5c5" providerId="ADAL" clId="{7CABCE64-8FF2-47BE-BDED-1FEAD6D05DA6}" dt="2023-11-21T16:27:21.474" v="72" actId="1076"/>
          <ac:spMkLst>
            <pc:docMk/>
            <pc:sldMk cId="3902976026" sldId="296"/>
            <ac:spMk id="2" creationId="{8A4E0A63-A388-49B1-A04E-27CE9BD622EF}"/>
          </ac:spMkLst>
        </pc:spChg>
        <pc:picChg chg="add mod modCrop">
          <ac:chgData name="Andy Lauwers" userId="7be6688b-968b-49c4-9bdf-941ba38dd5c5" providerId="ADAL" clId="{7CABCE64-8FF2-47BE-BDED-1FEAD6D05DA6}" dt="2023-11-21T18:35:58.540" v="229" actId="1076"/>
          <ac:picMkLst>
            <pc:docMk/>
            <pc:sldMk cId="3902976026" sldId="296"/>
            <ac:picMk id="6" creationId="{0608A728-313C-078D-45F3-F5984CCF7188}"/>
          </ac:picMkLst>
        </pc:picChg>
        <pc:picChg chg="add mod">
          <ac:chgData name="Andy Lauwers" userId="7be6688b-968b-49c4-9bdf-941ba38dd5c5" providerId="ADAL" clId="{7CABCE64-8FF2-47BE-BDED-1FEAD6D05DA6}" dt="2023-11-21T20:14:39.033" v="249" actId="208"/>
          <ac:picMkLst>
            <pc:docMk/>
            <pc:sldMk cId="3902976026" sldId="296"/>
            <ac:picMk id="7" creationId="{3EC9C497-A7AD-15BA-287A-A45A8B83A840}"/>
          </ac:picMkLst>
        </pc:picChg>
        <pc:picChg chg="add mod ord modCrop">
          <ac:chgData name="Andy Lauwers" userId="7be6688b-968b-49c4-9bdf-941ba38dd5c5" providerId="ADAL" clId="{7CABCE64-8FF2-47BE-BDED-1FEAD6D05DA6}" dt="2023-11-21T18:36:02.555" v="230" actId="1076"/>
          <ac:picMkLst>
            <pc:docMk/>
            <pc:sldMk cId="3902976026" sldId="296"/>
            <ac:picMk id="8" creationId="{C35D74DA-2272-73FF-6064-BE4FF01EFD38}"/>
          </ac:picMkLst>
        </pc:picChg>
        <pc:picChg chg="add mod ord">
          <ac:chgData name="Andy Lauwers" userId="7be6688b-968b-49c4-9bdf-941ba38dd5c5" providerId="ADAL" clId="{7CABCE64-8FF2-47BE-BDED-1FEAD6D05DA6}" dt="2023-11-21T20:14:33.301" v="247" actId="1582"/>
          <ac:picMkLst>
            <pc:docMk/>
            <pc:sldMk cId="3902976026" sldId="296"/>
            <ac:picMk id="10" creationId="{4164F6FB-5CE1-EB6B-E416-5557C6B0B5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22/11/2023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22/11/2023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1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 </a:t>
            </a:r>
            <a:r>
              <a:rPr lang="fr-FR" dirty="0" err="1"/>
              <a:t>creëren</a:t>
            </a:r>
            <a:r>
              <a:rPr lang="fr-FR" dirty="0"/>
              <a:t>, Patch </a:t>
            </a:r>
            <a:r>
              <a:rPr lang="fr-FR" dirty="0" err="1"/>
              <a:t>creëren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>
            <a:extLst>
              <a:ext uri="{FF2B5EF4-FFF2-40B4-BE49-F238E27FC236}">
                <a16:creationId xmlns:a16="http://schemas.microsoft.com/office/drawing/2014/main" id="{2487D7EF-2234-73EA-7432-979E8BB9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97" y="1714400"/>
            <a:ext cx="2528993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41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5ACB98AD-DF61-F169-376E-311211CC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926" y="3789237"/>
            <a:ext cx="2547948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9A2A588-D1A0-B1D5-885C-B131B230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541" y="3789237"/>
            <a:ext cx="2527793" cy="2398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164F6FB-5CE1-EB6B-E416-5557C6B0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15" y="1325243"/>
            <a:ext cx="3596992" cy="283384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35D74DA-2272-73FF-6064-BE4FF01E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r="9074" b="12533"/>
          <a:stretch/>
        </p:blipFill>
        <p:spPr>
          <a:xfrm>
            <a:off x="3264607" y="3029436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859474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Databank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8A728-313C-078D-45F3-F5984CCF7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3" r="3249" b="13079"/>
          <a:stretch/>
        </p:blipFill>
        <p:spPr>
          <a:xfrm>
            <a:off x="1394149" y="1325243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C9C497-A7AD-15BA-287A-A45A8B83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70" y="3318476"/>
            <a:ext cx="3596992" cy="30378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29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577109"/>
            <a:ext cx="5433204" cy="37037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Data tabellen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Gebruikers (login)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Invoer nieuwe gegevens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 err="1"/>
              <a:t>Responsive</a:t>
            </a:r>
            <a:r>
              <a:rPr lang="nl-BE" dirty="0"/>
              <a:t>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Dark </a:t>
            </a:r>
            <a:r>
              <a:rPr lang="nl-BE" dirty="0" err="1"/>
              <a:t>theme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3</TotalTime>
  <Words>197</Words>
  <Application>Microsoft Office PowerPoint</Application>
  <PresentationFormat>Breedbeeld</PresentationFormat>
  <Paragraphs>74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Front-end</vt:lpstr>
      <vt:lpstr>Back-end en Databank</vt:lpstr>
      <vt:lpstr>Demo</vt:lpstr>
      <vt:lpstr>Toekomst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Lars Van Mulders</cp:lastModifiedBy>
  <cp:revision>10</cp:revision>
  <dcterms:created xsi:type="dcterms:W3CDTF">2023-11-19T12:58:04Z</dcterms:created>
  <dcterms:modified xsi:type="dcterms:W3CDTF">2023-11-22T15:37:15Z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