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4" r:id="rId6"/>
    <p:sldId id="262" r:id="rId7"/>
    <p:sldId id="266" r:id="rId8"/>
    <p:sldId id="289" r:id="rId9"/>
    <p:sldId id="278" r:id="rId10"/>
    <p:sldId id="258" r:id="rId11"/>
    <p:sldId id="27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7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19/11/2023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19/11/2023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35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Fleetmanager</a:t>
            </a:r>
            <a:r>
              <a:rPr lang="fr-FR" dirty="0"/>
              <a:t> </a:t>
            </a:r>
            <a:r>
              <a:rPr lang="fr-FR" dirty="0" err="1"/>
              <a:t>Allphi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Andy L - </a:t>
            </a:r>
            <a:r>
              <a:rPr lang="fr-FR" dirty="0" err="1"/>
              <a:t>Jari</a:t>
            </a:r>
            <a:r>
              <a:rPr lang="fr-FR" dirty="0"/>
              <a:t> G – Lars VM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Beheren van voertuigen, tankkaarten en bestuurders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Nieuwe items kunnen toevoegen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Detailweergave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Bewerk 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Verwijderen van een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Restricties op gegevens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Onze </a:t>
            </a:r>
            <a:r>
              <a:rPr lang="fr-FR" dirty="0" err="1"/>
              <a:t>visie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Login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Meerdere</a:t>
            </a:r>
            <a:r>
              <a:rPr lang="fr-FR" dirty="0"/>
              <a:t> managers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werken</a:t>
            </a:r>
            <a:r>
              <a:rPr lang="fr-FR" dirty="0"/>
              <a:t> op onze </a:t>
            </a:r>
            <a:r>
              <a:rPr lang="fr-FR" dirty="0" err="1"/>
              <a:t>applicatie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Interfaces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In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oogopslag</a:t>
            </a:r>
            <a:r>
              <a:rPr lang="fr-FR" dirty="0"/>
              <a:t> </a:t>
            </a:r>
            <a:r>
              <a:rPr lang="fr-FR" dirty="0" err="1"/>
              <a:t>alle</a:t>
            </a:r>
            <a:r>
              <a:rPr lang="fr-FR" dirty="0"/>
              <a:t> </a:t>
            </a:r>
            <a:r>
              <a:rPr lang="fr-FR" dirty="0" err="1"/>
              <a:t>informatie</a:t>
            </a:r>
            <a:r>
              <a:rPr lang="fr-FR" dirty="0"/>
              <a:t> </a:t>
            </a:r>
            <a:r>
              <a:rPr lang="fr-FR" dirty="0" err="1"/>
              <a:t>zichtbaar</a:t>
            </a:r>
            <a:r>
              <a:rPr lang="fr-FR" dirty="0"/>
              <a:t> en </a:t>
            </a:r>
            <a:r>
              <a:rPr lang="fr-FR" dirty="0" err="1"/>
              <a:t>ook</a:t>
            </a:r>
            <a:r>
              <a:rPr lang="fr-FR" dirty="0"/>
              <a:t> </a:t>
            </a:r>
            <a:r>
              <a:rPr lang="fr-FR" dirty="0" err="1"/>
              <a:t>aanpasbaar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Makkelijk</a:t>
            </a:r>
            <a:r>
              <a:rPr lang="fr-FR" dirty="0"/>
              <a:t> </a:t>
            </a:r>
            <a:r>
              <a:rPr lang="fr-FR" dirty="0" err="1"/>
              <a:t>overschakelen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schermen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Relaties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Het </a:t>
            </a:r>
            <a:r>
              <a:rPr lang="fr-FR" dirty="0" err="1"/>
              <a:t>zichtbaar</a:t>
            </a:r>
            <a:r>
              <a:rPr lang="fr-FR" dirty="0"/>
              <a:t> </a:t>
            </a:r>
            <a:r>
              <a:rPr lang="fr-FR" dirty="0" err="1"/>
              <a:t>maken</a:t>
            </a:r>
            <a:r>
              <a:rPr lang="fr-FR" dirty="0"/>
              <a:t> van de </a:t>
            </a:r>
            <a:r>
              <a:rPr lang="fr-FR" dirty="0" err="1"/>
              <a:t>relatie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bepaalde</a:t>
            </a:r>
            <a:r>
              <a:rPr lang="fr-FR" dirty="0"/>
              <a:t> </a:t>
            </a:r>
            <a:r>
              <a:rPr lang="fr-FR" dirty="0" err="1"/>
              <a:t>tankkaarten</a:t>
            </a:r>
            <a:r>
              <a:rPr lang="fr-FR" dirty="0"/>
              <a:t>, </a:t>
            </a:r>
            <a:r>
              <a:rPr lang="fr-FR" dirty="0" err="1"/>
              <a:t>bestuurders</a:t>
            </a:r>
            <a:r>
              <a:rPr lang="fr-FR" dirty="0"/>
              <a:t> en </a:t>
            </a:r>
            <a:r>
              <a:rPr lang="fr-FR" dirty="0" err="1"/>
              <a:t>voertuigen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Efficiëntie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Simpele</a:t>
            </a:r>
            <a:r>
              <a:rPr lang="fr-FR" dirty="0"/>
              <a:t> interfaces </a:t>
            </a:r>
            <a:r>
              <a:rPr lang="fr-FR" dirty="0" err="1"/>
              <a:t>zorgen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dirty="0" err="1"/>
              <a:t>efficiënt</a:t>
            </a:r>
            <a:r>
              <a:rPr lang="fr-FR" dirty="0"/>
              <a:t> en </a:t>
            </a:r>
            <a:r>
              <a:rPr lang="fr-FR" dirty="0" err="1"/>
              <a:t>gebruiksvriendelijk</a:t>
            </a:r>
            <a:r>
              <a:rPr lang="fr-FR" dirty="0"/>
              <a:t> </a:t>
            </a:r>
            <a:r>
              <a:rPr lang="fr-FR" dirty="0" err="1"/>
              <a:t>gebruik</a:t>
            </a:r>
            <a:r>
              <a:rPr lang="fr-FR" dirty="0"/>
              <a:t> 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nl-BE" dirty="0"/>
              <a:t>Omgeving, talen en extensies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 dirty="0"/>
              <a:t>Visual studio code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…</a:t>
            </a:r>
          </a:p>
          <a:p>
            <a:pPr rtl="0"/>
            <a:endParaRPr lang="fr-FR" noProof="1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 dirty="0"/>
              <a:t>C#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Axios,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, </a:t>
            </a:r>
            <a:r>
              <a:rPr lang="fr-FR" dirty="0" err="1"/>
              <a:t>swagger</a:t>
            </a:r>
            <a:r>
              <a:rPr lang="fr-FR" dirty="0"/>
              <a:t>, …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  <a:p>
            <a:pPr rtl="0"/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Connectie</a:t>
            </a:r>
            <a:r>
              <a:rPr lang="fr-FR" dirty="0"/>
              <a:t> </a:t>
            </a:r>
            <a:r>
              <a:rPr lang="fr-FR" dirty="0" err="1"/>
              <a:t>front-end</a:t>
            </a:r>
            <a:r>
              <a:rPr lang="fr-FR" dirty="0"/>
              <a:t> met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…</a:t>
            </a:r>
          </a:p>
          <a:p>
            <a:pPr rtl="0"/>
            <a:endParaRPr lang="fr-FR" noProof="1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/>
              <a:t>…</a:t>
            </a:r>
          </a:p>
          <a:p>
            <a:pPr rtl="0"/>
            <a:endParaRPr lang="fr-FR" noProof="1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0" y="2571235"/>
            <a:ext cx="3296920" cy="1715531"/>
          </a:xfrm>
        </p:spPr>
        <p:txBody>
          <a:bodyPr rtlCol="0"/>
          <a:lstStyle/>
          <a:p>
            <a:pPr rtl="0"/>
            <a:r>
              <a:rPr lang="fr-FR" dirty="0" err="1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Zijn</a:t>
            </a:r>
            <a:r>
              <a:rPr lang="fr-FR" dirty="0"/>
              <a:t> er </a:t>
            </a:r>
            <a:r>
              <a:rPr lang="fr-FR" dirty="0" err="1"/>
              <a:t>nog</a:t>
            </a:r>
            <a:r>
              <a:rPr lang="fr-FR" dirty="0"/>
              <a:t> </a:t>
            </a:r>
            <a:r>
              <a:rPr lang="fr-FR" dirty="0" err="1"/>
              <a:t>vragen</a:t>
            </a:r>
            <a:r>
              <a:rPr lang="fr-FR" dirty="0"/>
              <a:t>?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125</TotalTime>
  <Words>164</Words>
  <Application>Microsoft Office PowerPoint</Application>
  <PresentationFormat>Breedbeeld</PresentationFormat>
  <Paragraphs>70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Monoligne</vt:lpstr>
      <vt:lpstr>Fleetmanager Allphi</vt:lpstr>
      <vt:lpstr>Het project</vt:lpstr>
      <vt:lpstr>Onze visie</vt:lpstr>
      <vt:lpstr>Omgeving, talen en extensies</vt:lpstr>
      <vt:lpstr>Moeilijkheden</vt:lpstr>
      <vt:lpstr>Database</vt:lpstr>
      <vt:lpstr>Demo</vt:lpstr>
      <vt:lpstr>Bedankt voor het luisteren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Lars Van Mulders</cp:lastModifiedBy>
  <cp:revision>6</cp:revision>
  <dcterms:created xsi:type="dcterms:W3CDTF">2023-11-19T12:58:04Z</dcterms:created>
  <dcterms:modified xsi:type="dcterms:W3CDTF">2023-11-19T15:03:35Z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