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4" r:id="rId6"/>
    <p:sldId id="262" r:id="rId7"/>
    <p:sldId id="266" r:id="rId8"/>
    <p:sldId id="289" r:id="rId9"/>
    <p:sldId id="278" r:id="rId10"/>
    <p:sldId id="296" r:id="rId11"/>
    <p:sldId id="276" r:id="rId12"/>
    <p:sldId id="297" r:id="rId13"/>
    <p:sldId id="295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Lauwers" userId="7be6688b-968b-49c4-9bdf-941ba38dd5c5" providerId="ADAL" clId="{7CABCE64-8FF2-47BE-BDED-1FEAD6D05DA6}"/>
    <pc:docChg chg="undo custSel addSld modSld">
      <pc:chgData name="Andy Lauwers" userId="7be6688b-968b-49c4-9bdf-941ba38dd5c5" providerId="ADAL" clId="{7CABCE64-8FF2-47BE-BDED-1FEAD6D05DA6}" dt="2023-11-21T20:20:27.336" v="401"/>
      <pc:docMkLst>
        <pc:docMk/>
      </pc:docMkLst>
      <pc:sldChg chg="addSp delSp modSp mod">
        <pc:chgData name="Andy Lauwers" userId="7be6688b-968b-49c4-9bdf-941ba38dd5c5" providerId="ADAL" clId="{7CABCE64-8FF2-47BE-BDED-1FEAD6D05DA6}" dt="2023-11-21T16:31:57.810" v="139" actId="1076"/>
        <pc:sldMkLst>
          <pc:docMk/>
          <pc:sldMk cId="2069393026" sldId="278"/>
        </pc:sldMkLst>
        <pc:spChg chg="mod">
          <ac:chgData name="Andy Lauwers" userId="7be6688b-968b-49c4-9bdf-941ba38dd5c5" providerId="ADAL" clId="{7CABCE64-8FF2-47BE-BDED-1FEAD6D05DA6}" dt="2023-11-21T16:27:01.920" v="70" actId="1076"/>
          <ac:spMkLst>
            <pc:docMk/>
            <pc:sldMk cId="2069393026" sldId="278"/>
            <ac:spMk id="2" creationId="{8A4E0A63-A388-49B1-A04E-27CE9BD622EF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5" creationId="{06E82690-B145-4D4F-B2D1-0B2A8C50FD71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6" creationId="{7640DF9D-0C9E-4C5D-9635-6B4DE10CCEE5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7" creationId="{40297407-CE4E-4284-879D-AEC395713625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8" creationId="{F5C3A7BE-F7FC-4942-A31A-491A8A806103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9" creationId="{95CCE699-03D1-4642-B46A-B14EF17DA183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10" creationId="{BC1DF189-6F2F-4C21-88CC-C82D3D0D147B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2" creationId="{8DF4E706-1731-8285-0DB7-EC7A8BED0BB2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4" creationId="{A487A0DE-2072-140F-0D60-19A1B9A601CE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6" creationId="{D58CC6B7-211E-1F03-8BEB-E3CE3D24E535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8" creationId="{0B4142E3-5F7A-D161-0D7E-2A0808DCF2E7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20" creationId="{6C587DE5-444E-CC57-0BD2-6553D5743AE4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22" creationId="{30573A7F-F08F-B873-F066-E455C7FEA44F}"/>
          </ac:spMkLst>
        </pc:spChg>
        <pc:picChg chg="add mod">
          <ac:chgData name="Andy Lauwers" userId="7be6688b-968b-49c4-9bdf-941ba38dd5c5" providerId="ADAL" clId="{7CABCE64-8FF2-47BE-BDED-1FEAD6D05DA6}" dt="2023-11-21T16:31:41.262" v="138" actId="1076"/>
          <ac:picMkLst>
            <pc:docMk/>
            <pc:sldMk cId="2069393026" sldId="278"/>
            <ac:picMk id="24" creationId="{FDAE47D6-4D84-7AC5-04EA-F74F0580CBC2}"/>
          </ac:picMkLst>
        </pc:picChg>
        <pc:picChg chg="add mod ord">
          <ac:chgData name="Andy Lauwers" userId="7be6688b-968b-49c4-9bdf-941ba38dd5c5" providerId="ADAL" clId="{7CABCE64-8FF2-47BE-BDED-1FEAD6D05DA6}" dt="2023-11-21T16:31:28.687" v="136" actId="1076"/>
          <ac:picMkLst>
            <pc:docMk/>
            <pc:sldMk cId="2069393026" sldId="278"/>
            <ac:picMk id="26" creationId="{39A2A588-D1A0-B1D5-885C-B131B230C2A9}"/>
          </ac:picMkLst>
        </pc:picChg>
        <pc:picChg chg="add mod ord">
          <ac:chgData name="Andy Lauwers" userId="7be6688b-968b-49c4-9bdf-941ba38dd5c5" providerId="ADAL" clId="{7CABCE64-8FF2-47BE-BDED-1FEAD6D05DA6}" dt="2023-11-21T16:30:20.512" v="129" actId="1037"/>
          <ac:picMkLst>
            <pc:docMk/>
            <pc:sldMk cId="2069393026" sldId="278"/>
            <ac:picMk id="28" creationId="{2487D7EF-2234-73EA-7432-979E8BB95317}"/>
          </ac:picMkLst>
        </pc:picChg>
        <pc:picChg chg="add mod">
          <ac:chgData name="Andy Lauwers" userId="7be6688b-968b-49c4-9bdf-941ba38dd5c5" providerId="ADAL" clId="{7CABCE64-8FF2-47BE-BDED-1FEAD6D05DA6}" dt="2023-11-21T16:31:57.810" v="139" actId="1076"/>
          <ac:picMkLst>
            <pc:docMk/>
            <pc:sldMk cId="2069393026" sldId="278"/>
            <ac:picMk id="30" creationId="{5ACB98AD-DF61-F169-376E-311211CCA5A2}"/>
          </ac:picMkLst>
        </pc:picChg>
      </pc:sldChg>
      <pc:sldChg chg="modSp mod">
        <pc:chgData name="Andy Lauwers" userId="7be6688b-968b-49c4-9bdf-941ba38dd5c5" providerId="ADAL" clId="{7CABCE64-8FF2-47BE-BDED-1FEAD6D05DA6}" dt="2023-11-21T20:20:27.336" v="401"/>
        <pc:sldMkLst>
          <pc:docMk/>
          <pc:sldMk cId="1844941827" sldId="289"/>
        </pc:sldMkLst>
        <pc:spChg chg="mod">
          <ac:chgData name="Andy Lauwers" userId="7be6688b-968b-49c4-9bdf-941ba38dd5c5" providerId="ADAL" clId="{7CABCE64-8FF2-47BE-BDED-1FEAD6D05DA6}" dt="2023-11-21T20:20:27.336" v="401"/>
          <ac:spMkLst>
            <pc:docMk/>
            <pc:sldMk cId="1844941827" sldId="289"/>
            <ac:spMk id="4" creationId="{AC1C80FB-53F9-42EE-B1E6-D0F998EC5DFA}"/>
          </ac:spMkLst>
        </pc:spChg>
      </pc:sldChg>
      <pc:sldChg chg="addSp modSp add mod">
        <pc:chgData name="Andy Lauwers" userId="7be6688b-968b-49c4-9bdf-941ba38dd5c5" providerId="ADAL" clId="{7CABCE64-8FF2-47BE-BDED-1FEAD6D05DA6}" dt="2023-11-21T20:14:39.033" v="249" actId="208"/>
        <pc:sldMkLst>
          <pc:docMk/>
          <pc:sldMk cId="3902976026" sldId="296"/>
        </pc:sldMkLst>
        <pc:spChg chg="mod">
          <ac:chgData name="Andy Lauwers" userId="7be6688b-968b-49c4-9bdf-941ba38dd5c5" providerId="ADAL" clId="{7CABCE64-8FF2-47BE-BDED-1FEAD6D05DA6}" dt="2023-11-21T16:27:21.474" v="72" actId="1076"/>
          <ac:spMkLst>
            <pc:docMk/>
            <pc:sldMk cId="3902976026" sldId="296"/>
            <ac:spMk id="2" creationId="{8A4E0A63-A388-49B1-A04E-27CE9BD622EF}"/>
          </ac:spMkLst>
        </pc:spChg>
        <pc:picChg chg="add mod modCrop">
          <ac:chgData name="Andy Lauwers" userId="7be6688b-968b-49c4-9bdf-941ba38dd5c5" providerId="ADAL" clId="{7CABCE64-8FF2-47BE-BDED-1FEAD6D05DA6}" dt="2023-11-21T18:35:58.540" v="229" actId="1076"/>
          <ac:picMkLst>
            <pc:docMk/>
            <pc:sldMk cId="3902976026" sldId="296"/>
            <ac:picMk id="6" creationId="{0608A728-313C-078D-45F3-F5984CCF7188}"/>
          </ac:picMkLst>
        </pc:picChg>
        <pc:picChg chg="add mod">
          <ac:chgData name="Andy Lauwers" userId="7be6688b-968b-49c4-9bdf-941ba38dd5c5" providerId="ADAL" clId="{7CABCE64-8FF2-47BE-BDED-1FEAD6D05DA6}" dt="2023-11-21T20:14:39.033" v="249" actId="208"/>
          <ac:picMkLst>
            <pc:docMk/>
            <pc:sldMk cId="3902976026" sldId="296"/>
            <ac:picMk id="7" creationId="{3EC9C497-A7AD-15BA-287A-A45A8B83A840}"/>
          </ac:picMkLst>
        </pc:picChg>
        <pc:picChg chg="add mod ord modCrop">
          <ac:chgData name="Andy Lauwers" userId="7be6688b-968b-49c4-9bdf-941ba38dd5c5" providerId="ADAL" clId="{7CABCE64-8FF2-47BE-BDED-1FEAD6D05DA6}" dt="2023-11-21T18:36:02.555" v="230" actId="1076"/>
          <ac:picMkLst>
            <pc:docMk/>
            <pc:sldMk cId="3902976026" sldId="296"/>
            <ac:picMk id="8" creationId="{C35D74DA-2272-73FF-6064-BE4FF01EFD38}"/>
          </ac:picMkLst>
        </pc:picChg>
        <pc:picChg chg="add mod ord">
          <ac:chgData name="Andy Lauwers" userId="7be6688b-968b-49c4-9bdf-941ba38dd5c5" providerId="ADAL" clId="{7CABCE64-8FF2-47BE-BDED-1FEAD6D05DA6}" dt="2023-11-21T20:14:33.301" v="247" actId="1582"/>
          <ac:picMkLst>
            <pc:docMk/>
            <pc:sldMk cId="3902976026" sldId="296"/>
            <ac:picMk id="10" creationId="{4164F6FB-5CE1-EB6B-E416-5557C6B0B50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23/11/2023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23/11/2023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3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10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1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 err="1"/>
              <a:t>Fleetmanager</a:t>
            </a:r>
            <a:r>
              <a:rPr lang="fr-FR" dirty="0"/>
              <a:t> </a:t>
            </a:r>
            <a:r>
              <a:rPr lang="fr-FR" dirty="0" err="1"/>
              <a:t>Allphi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Andy L - </a:t>
            </a:r>
            <a:r>
              <a:rPr lang="fr-FR" dirty="0" err="1"/>
              <a:t>Jari</a:t>
            </a:r>
            <a:r>
              <a:rPr lang="fr-FR" dirty="0"/>
              <a:t> G – Lars VM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4830DAF-275E-BE9D-99B8-73B8832823D0}"/>
              </a:ext>
            </a:extLst>
          </p:cNvPr>
          <p:cNvSpPr txBox="1">
            <a:spLocks/>
          </p:cNvSpPr>
          <p:nvPr/>
        </p:nvSpPr>
        <p:spPr>
          <a:xfrm>
            <a:off x="7266774" y="2128485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Bedankt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het </a:t>
            </a:r>
            <a:r>
              <a:rPr lang="fr-FR" dirty="0" err="1"/>
              <a:t>luisteren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B54744F-F10B-0A1D-E333-6632B1CC2E94}"/>
              </a:ext>
            </a:extLst>
          </p:cNvPr>
          <p:cNvSpPr txBox="1">
            <a:spLocks/>
          </p:cNvSpPr>
          <p:nvPr/>
        </p:nvSpPr>
        <p:spPr>
          <a:xfrm>
            <a:off x="7266774" y="3750852"/>
            <a:ext cx="4179570" cy="20041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</a:rPr>
              <a:t>Zijn</a:t>
            </a:r>
            <a:r>
              <a:rPr lang="fr-FR" dirty="0">
                <a:solidFill>
                  <a:schemeClr val="bg1"/>
                </a:solidFill>
              </a:rPr>
              <a:t> er </a:t>
            </a:r>
            <a:r>
              <a:rPr lang="fr-FR" dirty="0" err="1">
                <a:solidFill>
                  <a:schemeClr val="bg1"/>
                </a:solidFill>
              </a:rPr>
              <a:t>nog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vragen</a:t>
            </a:r>
            <a:r>
              <a:rPr lang="fr-FR" dirty="0">
                <a:solidFill>
                  <a:schemeClr val="bg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219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4DE62-5124-24BA-A1EE-9EEB3352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3171825" cy="666114"/>
          </a:xfrm>
        </p:spPr>
        <p:txBody>
          <a:bodyPr>
            <a:normAutofit/>
          </a:bodyPr>
          <a:lstStyle/>
          <a:p>
            <a:r>
              <a:rPr lang="nl-BE" dirty="0"/>
              <a:t>Het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CC1EF5-8A35-1047-CF72-32580F3C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50720"/>
            <a:ext cx="3583941" cy="3749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Beheren van voertuigen, tankkaarten en bestuurders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Nieuwe items kunnen toevoegen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Detailweergave openen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Bewerk weergave openen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Verwijderen van een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Restricties op gegevens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3874A0-D37A-3DA3-BE24-83B9D586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2023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CFE0BC-8974-7494-3034-88305B05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6007E6-6492-A392-C148-B671D972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8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Onze </a:t>
            </a:r>
            <a:r>
              <a:rPr lang="fr-FR" dirty="0" err="1"/>
              <a:t>visie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Login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 err="1"/>
              <a:t>Meerdere</a:t>
            </a:r>
            <a:r>
              <a:rPr lang="fr-FR" dirty="0"/>
              <a:t> managers </a:t>
            </a:r>
            <a:r>
              <a:rPr lang="fr-FR" dirty="0" err="1"/>
              <a:t>kunnen</a:t>
            </a:r>
            <a:r>
              <a:rPr lang="fr-FR" dirty="0"/>
              <a:t> </a:t>
            </a:r>
            <a:r>
              <a:rPr lang="fr-FR" dirty="0" err="1"/>
              <a:t>werken</a:t>
            </a:r>
            <a:r>
              <a:rPr lang="fr-FR" dirty="0"/>
              <a:t> op onze </a:t>
            </a:r>
            <a:r>
              <a:rPr lang="fr-FR" dirty="0" err="1"/>
              <a:t>applicatie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Interfaces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In </a:t>
            </a:r>
            <a:r>
              <a:rPr lang="fr-FR" dirty="0" err="1"/>
              <a:t>één</a:t>
            </a:r>
            <a:r>
              <a:rPr lang="fr-FR" dirty="0"/>
              <a:t> </a:t>
            </a:r>
            <a:r>
              <a:rPr lang="fr-FR" dirty="0" err="1"/>
              <a:t>oogopslag</a:t>
            </a:r>
            <a:r>
              <a:rPr lang="fr-FR" dirty="0"/>
              <a:t> </a:t>
            </a:r>
            <a:r>
              <a:rPr lang="fr-FR" dirty="0" err="1"/>
              <a:t>alle</a:t>
            </a:r>
            <a:r>
              <a:rPr lang="fr-FR" dirty="0"/>
              <a:t> </a:t>
            </a:r>
            <a:r>
              <a:rPr lang="fr-FR" dirty="0" err="1"/>
              <a:t>informatie</a:t>
            </a:r>
            <a:r>
              <a:rPr lang="fr-FR" dirty="0"/>
              <a:t> </a:t>
            </a:r>
            <a:r>
              <a:rPr lang="fr-FR" dirty="0" err="1"/>
              <a:t>zichtbaar</a:t>
            </a:r>
            <a:r>
              <a:rPr lang="fr-FR" dirty="0"/>
              <a:t> en </a:t>
            </a:r>
            <a:r>
              <a:rPr lang="fr-FR" dirty="0" err="1"/>
              <a:t>ook</a:t>
            </a:r>
            <a:r>
              <a:rPr lang="fr-FR" dirty="0"/>
              <a:t> </a:t>
            </a:r>
            <a:r>
              <a:rPr lang="fr-FR" dirty="0" err="1"/>
              <a:t>aanpasbaar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Makkelijk</a:t>
            </a:r>
            <a:r>
              <a:rPr lang="fr-FR" dirty="0"/>
              <a:t> </a:t>
            </a:r>
            <a:r>
              <a:rPr lang="fr-FR" dirty="0" err="1"/>
              <a:t>overschakelen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</a:t>
            </a:r>
            <a:r>
              <a:rPr lang="fr-FR" dirty="0" err="1"/>
              <a:t>schermen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Relaties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Het </a:t>
            </a:r>
            <a:r>
              <a:rPr lang="fr-FR" dirty="0" err="1"/>
              <a:t>zichtbaar</a:t>
            </a:r>
            <a:r>
              <a:rPr lang="fr-FR" dirty="0"/>
              <a:t> </a:t>
            </a:r>
            <a:r>
              <a:rPr lang="fr-FR" dirty="0" err="1"/>
              <a:t>maken</a:t>
            </a:r>
            <a:r>
              <a:rPr lang="fr-FR" dirty="0"/>
              <a:t> van de </a:t>
            </a:r>
            <a:r>
              <a:rPr lang="fr-FR" dirty="0" err="1"/>
              <a:t>relatie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</a:t>
            </a:r>
            <a:r>
              <a:rPr lang="fr-FR" dirty="0" err="1"/>
              <a:t>bepaalde</a:t>
            </a:r>
            <a:r>
              <a:rPr lang="fr-FR" dirty="0"/>
              <a:t> </a:t>
            </a:r>
            <a:r>
              <a:rPr lang="fr-FR" dirty="0" err="1"/>
              <a:t>tankkaarten</a:t>
            </a:r>
            <a:r>
              <a:rPr lang="fr-FR" dirty="0"/>
              <a:t>, </a:t>
            </a:r>
            <a:r>
              <a:rPr lang="fr-FR" dirty="0" err="1"/>
              <a:t>bestuurders</a:t>
            </a:r>
            <a:r>
              <a:rPr lang="fr-FR" dirty="0"/>
              <a:t> en </a:t>
            </a:r>
            <a:r>
              <a:rPr lang="fr-FR" dirty="0" err="1"/>
              <a:t>voertuigen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Efficiëntie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 err="1"/>
              <a:t>Simpele</a:t>
            </a:r>
            <a:r>
              <a:rPr lang="fr-FR" dirty="0"/>
              <a:t> interfaces </a:t>
            </a:r>
            <a:r>
              <a:rPr lang="fr-FR" dirty="0" err="1"/>
              <a:t>zorgen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</a:t>
            </a:r>
            <a:r>
              <a:rPr lang="fr-FR" dirty="0" err="1"/>
              <a:t>gebruiksvriendelijk</a:t>
            </a:r>
            <a:r>
              <a:rPr lang="fr-FR" dirty="0"/>
              <a:t> en </a:t>
            </a:r>
            <a:r>
              <a:rPr lang="fr-FR" dirty="0" err="1"/>
              <a:t>efficiënt</a:t>
            </a:r>
            <a:r>
              <a:rPr lang="fr-FR" dirty="0"/>
              <a:t> </a:t>
            </a:r>
            <a:r>
              <a:rPr lang="fr-FR" dirty="0" err="1"/>
              <a:t>gebruik</a:t>
            </a:r>
            <a:r>
              <a:rPr lang="fr-FR" dirty="0"/>
              <a:t> </a:t>
            </a:r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5EF2D944-6AB1-B2B4-3A4F-2FFD45946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5128" y="4950699"/>
            <a:ext cx="1836413" cy="1154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nl-BE" dirty="0"/>
              <a:t>Omgeving, talen en extensies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fr-FR" dirty="0"/>
              <a:t>Visual studio code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fr-FR" dirty="0"/>
              <a:t>C#, </a:t>
            </a:r>
            <a:r>
              <a:rPr lang="fr-FR" dirty="0" err="1"/>
              <a:t>react</a:t>
            </a:r>
            <a:r>
              <a:rPr lang="fr-FR" dirty="0"/>
              <a:t>, html, </a:t>
            </a:r>
            <a:r>
              <a:rPr lang="fr-FR" dirty="0" err="1"/>
              <a:t>css</a:t>
            </a:r>
            <a:endParaRPr lang="fr-FR" dirty="0"/>
          </a:p>
        </p:txBody>
      </p:sp>
      <p:pic>
        <p:nvPicPr>
          <p:cNvPr id="21" name="Tijdelijke aanduiding voor inhoud 20">
            <a:extLst>
              <a:ext uri="{FF2B5EF4-FFF2-40B4-BE49-F238E27FC236}">
                <a16:creationId xmlns:a16="http://schemas.microsoft.com/office/drawing/2014/main" id="{F903969F-5C45-C2F4-66A6-05477F5120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6167" y="3822497"/>
            <a:ext cx="711130" cy="1003300"/>
          </a:xfr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Axios,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, </a:t>
            </a:r>
            <a:r>
              <a:rPr lang="fr-FR" dirty="0" err="1"/>
              <a:t>swagger</a:t>
            </a:r>
            <a:r>
              <a:rPr lang="fr-FR" dirty="0"/>
              <a:t>, … </a:t>
            </a:r>
          </a:p>
        </p:txBody>
      </p:sp>
      <p:pic>
        <p:nvPicPr>
          <p:cNvPr id="30" name="Tijdelijke aanduiding voor inhoud 29" descr="Afbeelding met Graphics, schermopname, Lettertype, logo&#10;&#10;Automatisch gegenereerde beschrijving">
            <a:extLst>
              <a:ext uri="{FF2B5EF4-FFF2-40B4-BE49-F238E27FC236}">
                <a16:creationId xmlns:a16="http://schemas.microsoft.com/office/drawing/2014/main" id="{FE93AFF4-B700-8F7D-49AC-4F692665BAE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7"/>
          <a:stretch>
            <a:fillRect/>
          </a:stretch>
        </p:blipFill>
        <p:spPr>
          <a:xfrm>
            <a:off x="8404952" y="3786870"/>
            <a:ext cx="2396736" cy="1074551"/>
          </a:xfr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1026" name="Picture 2" descr="Visual Studio Code - Wikipedia">
            <a:extLst>
              <a:ext uri="{FF2B5EF4-FFF2-40B4-BE49-F238E27FC236}">
                <a16:creationId xmlns:a16="http://schemas.microsoft.com/office/drawing/2014/main" id="{9961A1BF-8DD4-0D4B-CCA3-E39B71EB05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21" y="3965229"/>
            <a:ext cx="1763682" cy="17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Afbeelding 23" descr="Afbeelding met logo, Graphics, ontwerp, Lettertype&#10;&#10;Automatisch gegenereerde beschrijving">
            <a:extLst>
              <a:ext uri="{FF2B5EF4-FFF2-40B4-BE49-F238E27FC236}">
                <a16:creationId xmlns:a16="http://schemas.microsoft.com/office/drawing/2014/main" id="{3237ACC7-BAAC-5D32-6749-19E18285EA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6633" y="3817444"/>
            <a:ext cx="1013405" cy="1013405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AEB00C2D-A0D3-5D59-F939-2560B5FEA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647665" y="5092476"/>
            <a:ext cx="928007" cy="839846"/>
          </a:xfrm>
          <a:prstGeom prst="rect">
            <a:avLst/>
          </a:prstGeom>
        </p:spPr>
      </p:pic>
      <p:pic>
        <p:nvPicPr>
          <p:cNvPr id="32" name="Afbeelding 31" descr="Afbeelding met logo, Graphics, symbool, Lettertype&#10;&#10;Automatisch gegenereerde beschrijving">
            <a:extLst>
              <a:ext uri="{FF2B5EF4-FFF2-40B4-BE49-F238E27FC236}">
                <a16:creationId xmlns:a16="http://schemas.microsoft.com/office/drawing/2014/main" id="{94B8842D-277E-08C6-19F6-7F36056817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9004" y="4764073"/>
            <a:ext cx="1601184" cy="1601184"/>
          </a:xfrm>
          <a:prstGeom prst="rect">
            <a:avLst/>
          </a:prstGeom>
        </p:spPr>
      </p:pic>
      <p:pic>
        <p:nvPicPr>
          <p:cNvPr id="34" name="Afbeelding 33" descr="Afbeelding met tekenfilm, clipart, Graphics, cirkel&#10;&#10;Automatisch gegenereerde beschrijving">
            <a:extLst>
              <a:ext uri="{FF2B5EF4-FFF2-40B4-BE49-F238E27FC236}">
                <a16:creationId xmlns:a16="http://schemas.microsoft.com/office/drawing/2014/main" id="{849B7704-42F5-F6D3-FE54-78D7D767FB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6208" y="4847070"/>
            <a:ext cx="1361428" cy="13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dirty="0" err="1"/>
              <a:t>Moeilijkheden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650708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 err="1"/>
              <a:t>Connectie</a:t>
            </a:r>
            <a:r>
              <a:rPr lang="fr-FR" dirty="0"/>
              <a:t> </a:t>
            </a:r>
            <a:r>
              <a:rPr lang="fr-FR" dirty="0" err="1"/>
              <a:t>front-end</a:t>
            </a:r>
            <a:r>
              <a:rPr lang="fr-FR" dirty="0"/>
              <a:t> met </a:t>
            </a:r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254" y="1980133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Post </a:t>
            </a:r>
            <a:r>
              <a:rPr lang="fr-FR" dirty="0" err="1"/>
              <a:t>creëren</a:t>
            </a:r>
            <a:r>
              <a:rPr lang="fr-FR" dirty="0"/>
              <a:t>, Patch </a:t>
            </a:r>
            <a:r>
              <a:rPr lang="fr-FR" dirty="0" err="1"/>
              <a:t>creëren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80" y="275050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Stijlen</a:t>
            </a:r>
            <a:r>
              <a:rPr lang="fr-FR" dirty="0"/>
              <a:t> van de </a:t>
            </a:r>
            <a:r>
              <a:rPr lang="fr-FR" dirty="0" err="1"/>
              <a:t>pagina’s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254" y="3079929"/>
            <a:ext cx="5431971" cy="557950"/>
          </a:xfrm>
        </p:spPr>
        <p:txBody>
          <a:bodyPr rtlCol="0"/>
          <a:lstStyle/>
          <a:p>
            <a:pPr rtl="0"/>
            <a:r>
              <a:rPr lang="fr-FR" dirty="0" err="1"/>
              <a:t>Juiste</a:t>
            </a:r>
            <a:r>
              <a:rPr lang="fr-FR" dirty="0"/>
              <a:t> </a:t>
            </a:r>
            <a:r>
              <a:rPr lang="fr-FR" dirty="0" err="1"/>
              <a:t>plek</a:t>
            </a:r>
            <a:r>
              <a:rPr lang="fr-FR" dirty="0"/>
              <a:t>, </a:t>
            </a:r>
            <a:r>
              <a:rPr lang="fr-FR" dirty="0" err="1"/>
              <a:t>scrolbar</a:t>
            </a:r>
            <a:r>
              <a:rPr lang="fr-FR" dirty="0"/>
              <a:t>, …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9680" y="3850300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…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9254" y="4179725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Afbeelding 27">
            <a:extLst>
              <a:ext uri="{FF2B5EF4-FFF2-40B4-BE49-F238E27FC236}">
                <a16:creationId xmlns:a16="http://schemas.microsoft.com/office/drawing/2014/main" id="{2487D7EF-2234-73EA-7432-979E8BB9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97" y="1714400"/>
            <a:ext cx="2528993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868099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FDAE47D6-4D84-7AC5-04EA-F74F0580C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141" y="1714400"/>
            <a:ext cx="2534164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5ACB98AD-DF61-F169-376E-311211CCA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926" y="3789237"/>
            <a:ext cx="2547948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39A2A588-D1A0-B1D5-885C-B131B230C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541" y="3789237"/>
            <a:ext cx="2527793" cy="23987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4164F6FB-5CE1-EB6B-E416-5557C6B0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915" y="1325243"/>
            <a:ext cx="3596992" cy="283384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35D74DA-2272-73FF-6064-BE4FF01EFD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36" r="9074" b="12533"/>
          <a:stretch/>
        </p:blipFill>
        <p:spPr>
          <a:xfrm>
            <a:off x="3264607" y="3029436"/>
            <a:ext cx="2065032" cy="33269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80" y="859474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Back-end</a:t>
            </a:r>
            <a:r>
              <a:rPr lang="fr-FR" dirty="0"/>
              <a:t> en </a:t>
            </a:r>
            <a:r>
              <a:rPr lang="fr-FR" dirty="0" err="1"/>
              <a:t>Databank</a:t>
            </a:r>
            <a:endParaRPr lang="fr-FR" dirty="0"/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608A728-313C-078D-45F3-F5984CCF71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03" r="3249" b="13079"/>
          <a:stretch/>
        </p:blipFill>
        <p:spPr>
          <a:xfrm>
            <a:off x="1394149" y="1325243"/>
            <a:ext cx="2065032" cy="33269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EC9C497-A7AD-15BA-287A-A45A8B83A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170" y="3318476"/>
            <a:ext cx="3596992" cy="303787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0297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7043" y="1991752"/>
            <a:ext cx="4179570" cy="1524735"/>
          </a:xfrm>
        </p:spPr>
        <p:txBody>
          <a:bodyPr rtlCol="0"/>
          <a:lstStyle/>
          <a:p>
            <a:pPr rtl="0"/>
            <a:r>
              <a:rPr lang="fr-FR" sz="4800" dirty="0" err="1"/>
              <a:t>Demo</a:t>
            </a:r>
            <a:endParaRPr lang="fr-FR" sz="4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C05BC-4C50-F1E6-84A5-87D58296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Toekomst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568AE7-7DE0-8D2A-AE69-6D6C786CBF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577109"/>
            <a:ext cx="5433204" cy="370378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/>
              <a:t>CRUD toepassingen</a:t>
            </a:r>
            <a:endParaRPr lang="nl-BE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Gebruikers (login)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Invoer nieuwe gegevens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 err="1"/>
              <a:t>Responsive</a:t>
            </a:r>
            <a:r>
              <a:rPr lang="nl-BE" dirty="0"/>
              <a:t> design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Dark </a:t>
            </a:r>
            <a:r>
              <a:rPr lang="nl-BE" dirty="0" err="1"/>
              <a:t>theme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0BC06DD5-397D-C094-EBFC-07D3B4F9936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fr-FR" noProof="0" dirty="0"/>
              <a:t>2023</a:t>
            </a: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F43D161D-28B5-1CD6-C9C8-411C798A757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9D9484ED-2AAC-5077-F7D6-4BFD04D7570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pPr rtl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916261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verkooppresentatie</Template>
  <TotalTime>8</TotalTime>
  <Words>195</Words>
  <Application>Microsoft Office PowerPoint</Application>
  <PresentationFormat>Breedbeeld</PresentationFormat>
  <Paragraphs>72</Paragraphs>
  <Slides>10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Monoligne</vt:lpstr>
      <vt:lpstr>Fleetmanager Allphi</vt:lpstr>
      <vt:lpstr>Het project</vt:lpstr>
      <vt:lpstr>Onze visie</vt:lpstr>
      <vt:lpstr>Omgeving, talen en extensies</vt:lpstr>
      <vt:lpstr>Moeilijkheden</vt:lpstr>
      <vt:lpstr>Front-end</vt:lpstr>
      <vt:lpstr>Back-end en Databank</vt:lpstr>
      <vt:lpstr>Demo</vt:lpstr>
      <vt:lpstr>Toekomst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Fleetmanager</dc:title>
  <dc:creator>Lars Van Mulders</dc:creator>
  <cp:lastModifiedBy>Lars Van Mulders</cp:lastModifiedBy>
  <cp:revision>12</cp:revision>
  <dcterms:created xsi:type="dcterms:W3CDTF">2023-11-19T12:58:04Z</dcterms:created>
  <dcterms:modified xsi:type="dcterms:W3CDTF">2023-11-23T12:39:03Z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