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7"/>
  </p:notesMasterIdLst>
  <p:handoutMasterIdLst>
    <p:handoutMasterId r:id="rId18"/>
  </p:handoutMasterIdLst>
  <p:sldIdLst>
    <p:sldId id="256" r:id="rId5"/>
    <p:sldId id="294" r:id="rId6"/>
    <p:sldId id="262" r:id="rId7"/>
    <p:sldId id="266" r:id="rId8"/>
    <p:sldId id="289" r:id="rId9"/>
    <p:sldId id="278" r:id="rId10"/>
    <p:sldId id="298" r:id="rId11"/>
    <p:sldId id="299" r:id="rId12"/>
    <p:sldId id="296" r:id="rId13"/>
    <p:sldId id="276" r:id="rId14"/>
    <p:sldId id="297" r:id="rId15"/>
    <p:sldId id="295" r:id="rId16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882" y="13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C4ED84-6EAE-4BB9-A239-A4541838CFBF}" type="datetime1">
              <a:rPr lang="fr-FR" smtClean="0"/>
              <a:t>18/01/2024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A49DA-9B4C-4C11-AFC5-1C9CC1D3D925}" type="datetime1">
              <a:rPr lang="fr-FR" smtClean="0"/>
              <a:pPr/>
              <a:t>18/01/2024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1840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5105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noProof="0" smtClean="0"/>
              <a:t>11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19477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noProof="0" smtClean="0"/>
              <a:t>12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20787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noProof="0" smtClean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18643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6065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436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2816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2109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848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noProof="0" smtClean="0"/>
              <a:t>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40736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1810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l-NL" noProof="0"/>
              <a:t>Klikken om de ondertitelstijl van het model te bewerken</a:t>
            </a:r>
            <a:endParaRPr lang="fr-FR" noProof="0"/>
          </a:p>
        </p:txBody>
      </p:sp>
      <p:pic>
        <p:nvPicPr>
          <p:cNvPr id="8" name="Graphisme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pic>
        <p:nvPicPr>
          <p:cNvPr id="11" name="Graphisme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sme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sme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5" name="Espace réservé du contenu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6" name="Espace réservé du contenu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endParaRPr lang="fr-FR" noProof="0"/>
          </a:p>
        </p:txBody>
      </p: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27" name="Espace réservé du contenu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eux conten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 LE TEXTE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ICI POUR MODIFIER LE 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  <p:pic>
        <p:nvPicPr>
          <p:cNvPr id="11" name="Graphisme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sme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r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20" name="Espace réservé du texte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5" name="Espace réservé du texte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6" name="Espace réservé du texte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7" name="Espace réservé du texte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8" name="Espace réservé du texte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9" name="Espace réservé du texte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1" name="Espace réservé de la date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22" name="Espace réservé du pied de page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24" name="Espace réservé du numéro de diapositiv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au graphique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fr-FR" noProof="0"/>
              <a:t>Cliquez sur l’icône pour ajouter un graphique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du texte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Année</a:t>
            </a:r>
          </a:p>
        </p:txBody>
      </p:sp>
      <p:sp>
        <p:nvSpPr>
          <p:cNvPr id="7" name="Espace réservé du texte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8" name="Espace réservé du texte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2" name="Espace réservé du texte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4" name="Espace réservé du texte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8" name="Espace réservé du texte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Année</a:t>
            </a:r>
          </a:p>
        </p:txBody>
      </p:sp>
      <p:sp>
        <p:nvSpPr>
          <p:cNvPr id="20" name="Espace réservé du texte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1" name="Espace réservé du texte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2" name="Espace réservé du texte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3" name="Espace réservé du texte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4" name="Espace réservé du texte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5" name="Espace réservé du texte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6" name="Espace réservé du texte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8" name="Espace réservé du texte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9" name="Espace réservé du texte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7" name="Espace réservé du texte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0" name="Espace réservé du texte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1" name="Espace réservé du texte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Espace réservé de la date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37" name="Espace réservé du pied de page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38" name="Espace réservé du numéro de diapositive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7" name="Espace réservé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fr-FR" noProof="0"/>
              <a:t>Cliquez sur l’icône pour ajouter un graphique SmartArt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 équipe 4 person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7" name="Espace réservé d’imag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8" name="Espace réservé d’imag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fr-FR" noProof="0"/>
              <a:t>Cliquez sur l’icône pour ajouter une image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9" name="Espace réservé d’imag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 équipe 8 person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7" name="Espace réservé d’imag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8" name="Espace réservé d’imag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9" name="Espace réservé d’imag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55" name="Espace réservé d’image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4" name="Espace réservé du texte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2" name="Espace réservé du texte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56" name="Espace réservé d’image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9" name="Espace réservé du texte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3" name="Espace réservé du texte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57" name="Espace réservé d’image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60" name="Espace réservé du texte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4" name="Espace réservé du texte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58" name="Espace réservé d’image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61" name="Espace réservé du texte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5" name="Espace réservé du texte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  <p:pic>
        <p:nvPicPr>
          <p:cNvPr id="13" name="Graphisme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sme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em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17" name="Espace réservé du texte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4" name="Espace réservé du contenu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ICI POUR MODIFIER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5" name="Espace réservé du contenu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19" name="Espace réservé du texte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6" name="Espace réservé du contenu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5" name="Espace réservé du contenu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ynthè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e la date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22" name="Espace réservé du pied de page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24" name="Espace réservé du numéro de diapositiv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rdre du jou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sme 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clus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l-NL" noProof="0"/>
              <a:t>Klikken om de ondertitelstijl van het model te bewerken</a:t>
            </a:r>
            <a:endParaRPr lang="fr-FR" noProof="0"/>
          </a:p>
        </p:txBody>
      </p:sp>
      <p:pic>
        <p:nvPicPr>
          <p:cNvPr id="6" name="Graphisme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Espace réservé de la date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10" name="Espace réservé du pied de page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11" name="Espace réservé du numéro de diapositive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ronolo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sme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TITRE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17" name="Espace réservé du texte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18" name="Espace réservé du texte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19" name="Espace réservé du texte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34" name="Espace réservé du texte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sp>
        <p:nvSpPr>
          <p:cNvPr id="35" name="Espace réservé du texte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sp>
        <p:nvSpPr>
          <p:cNvPr id="36" name="Espace réservé du texte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sp>
        <p:nvSpPr>
          <p:cNvPr id="37" name="Espace réservé du texte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fr-FR" noProof="0"/>
              <a:t>Pitch Deck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 colonn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7" name="Espace réservé du texte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1" name="Espace réservé du texte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POUR AJOUTER UN SOUS-TITRE</a:t>
            </a:r>
          </a:p>
        </p:txBody>
      </p:sp>
      <p:sp>
        <p:nvSpPr>
          <p:cNvPr id="32" name="Espace réservé du texte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3" name="Espace réservé du texte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POUR AJOUTER UN SOUS-TITRE</a:t>
            </a:r>
          </a:p>
        </p:txBody>
      </p:sp>
      <p:sp>
        <p:nvSpPr>
          <p:cNvPr id="34" name="Espace réservé du texte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2" name="Espace réservé du texte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POUR AJOUTER UN SOUS-TITRE</a:t>
            </a:r>
          </a:p>
        </p:txBody>
      </p:sp>
      <p:sp>
        <p:nvSpPr>
          <p:cNvPr id="13" name="Espace réservé du texte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3 colon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7" name="Espace réservé du texte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8" name="Espace réservé du texte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9" name="Espace réservé du texte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0" name="Espace réservé du texte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3" name="Espace réservé du texte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4" name="Espace réservé du texte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‹nr.›</a:t>
            </a:fld>
            <a:endParaRPr lang="fr-FR" noProof="0"/>
          </a:p>
        </p:txBody>
      </p:sp>
      <p:pic>
        <p:nvPicPr>
          <p:cNvPr id="2" name="Graphisme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e la date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10" name="Espace réservé du pied de page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11" name="Espace réservé du numéro de diapositive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ut de sec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pic>
        <p:nvPicPr>
          <p:cNvPr id="5" name="Graphisme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sme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texte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2" name="Espace réservé du texte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3" name="Espace réservé du texte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4" name="Espace réservé du texte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6" name="Espace réservé du texte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7" name="Espace réservé de la date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18" name="Espace réservé du pied de page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19" name="Espace réservé du numéro de diapositive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ois contenu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 LE TEXTE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ICI POUR MODIFIER LE 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 LE TEXTE</a:t>
            </a:r>
          </a:p>
        </p:txBody>
      </p: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fr-FR" dirty="0" err="1"/>
              <a:t>Fleetmanager</a:t>
            </a:r>
            <a:r>
              <a:rPr lang="fr-FR" dirty="0"/>
              <a:t> </a:t>
            </a:r>
            <a:r>
              <a:rPr lang="fr-FR" dirty="0" err="1"/>
              <a:t>Allphi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fr-FR" dirty="0"/>
              <a:t>Andy L - Jari G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7043" y="1991752"/>
            <a:ext cx="4179570" cy="1524735"/>
          </a:xfrm>
        </p:spPr>
        <p:txBody>
          <a:bodyPr rtlCol="0"/>
          <a:lstStyle/>
          <a:p>
            <a:pPr rtl="0"/>
            <a:r>
              <a:rPr lang="fr-FR" sz="4800" dirty="0" err="1"/>
              <a:t>Demo</a:t>
            </a:r>
            <a:endParaRPr lang="fr-FR" sz="48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/>
          <a:p>
            <a:pPr rtl="0"/>
            <a:r>
              <a:rPr lang="fr-FR" dirty="0"/>
              <a:t>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/>
          <a:p>
            <a:pPr rtl="0"/>
            <a:r>
              <a:rPr lang="fr-FR" noProof="0" dirty="0" err="1"/>
              <a:t>Fleetmanager</a:t>
            </a:r>
            <a:r>
              <a:rPr lang="fr-FR" noProof="0" dirty="0"/>
              <a:t> </a:t>
            </a:r>
            <a:r>
              <a:rPr lang="fr-FR" noProof="0" dirty="0" err="1"/>
              <a:t>Allphi</a:t>
            </a:r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BC05BC-4C50-F1E6-84A5-87D58296B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Toekomst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7568AE7-7DE0-8D2A-AE69-6D6C786CBF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9680" y="1577111"/>
            <a:ext cx="5433204" cy="4468090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nl-BE" dirty="0"/>
              <a:t>Data tabellen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nl-BE" dirty="0"/>
              <a:t>Gebruikers (login)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nl-BE" dirty="0"/>
              <a:t>Invoer nieuwe gegevens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nl-BE" dirty="0" err="1"/>
              <a:t>Responsive</a:t>
            </a:r>
            <a:r>
              <a:rPr lang="nl-BE" dirty="0"/>
              <a:t> design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nl-BE" dirty="0"/>
              <a:t>Wachtwoorden encryptie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nl-BE" dirty="0"/>
              <a:t>Dark </a:t>
            </a:r>
            <a:r>
              <a:rPr lang="nl-BE" dirty="0" err="1"/>
              <a:t>theme</a:t>
            </a:r>
            <a:endParaRPr lang="nl-BE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nl-BE" dirty="0"/>
              <a:t>Docker container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0BC06DD5-397D-C094-EBFC-07D3B4F99360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rtl="0"/>
            <a:r>
              <a:rPr lang="fr-FR" noProof="0" dirty="0"/>
              <a:t>2024</a:t>
            </a:r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F43D161D-28B5-1CD6-C9C8-411C798A7579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rtl="0"/>
            <a:r>
              <a:rPr lang="fr-FR" noProof="0" dirty="0" err="1"/>
              <a:t>Fleetmanager</a:t>
            </a:r>
            <a:r>
              <a:rPr lang="fr-FR" noProof="0" dirty="0"/>
              <a:t> </a:t>
            </a:r>
            <a:r>
              <a:rPr lang="fr-FR" noProof="0" dirty="0" err="1"/>
              <a:t>Allphi</a:t>
            </a:r>
            <a:endParaRPr lang="fr-FR" noProof="0" dirty="0"/>
          </a:p>
        </p:txBody>
      </p:sp>
      <p:sp>
        <p:nvSpPr>
          <p:cNvPr id="13" name="Tijdelijke aanduiding voor dianummer 12">
            <a:extLst>
              <a:ext uri="{FF2B5EF4-FFF2-40B4-BE49-F238E27FC236}">
                <a16:creationId xmlns:a16="http://schemas.microsoft.com/office/drawing/2014/main" id="{9D9484ED-2AAC-5077-F7D6-4BFD04D7570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FR" noProof="0" smtClean="0"/>
              <a:pPr rtl="0"/>
              <a:t>11</a:t>
            </a:fld>
            <a:endParaRPr lang="fr-FR" noProof="0"/>
          </a:p>
        </p:txBody>
      </p:sp>
      <p:pic>
        <p:nvPicPr>
          <p:cNvPr id="15" name="Afbeelding 14" descr="Afbeelding met zwart, duisternis&#10;&#10;Automatisch gegenereerde beschrijving">
            <a:extLst>
              <a:ext uri="{FF2B5EF4-FFF2-40B4-BE49-F238E27FC236}">
                <a16:creationId xmlns:a16="http://schemas.microsoft.com/office/drawing/2014/main" id="{AC66EAB5-E46C-7C52-5492-FB2AA25E4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4155" y="1562616"/>
            <a:ext cx="436917" cy="436917"/>
          </a:xfrm>
          <a:prstGeom prst="rect">
            <a:avLst/>
          </a:prstGeom>
        </p:spPr>
      </p:pic>
      <p:pic>
        <p:nvPicPr>
          <p:cNvPr id="16" name="Afbeelding 15" descr="Afbeelding met zwart, duisternis&#10;&#10;Automatisch gegenereerde beschrijving">
            <a:extLst>
              <a:ext uri="{FF2B5EF4-FFF2-40B4-BE49-F238E27FC236}">
                <a16:creationId xmlns:a16="http://schemas.microsoft.com/office/drawing/2014/main" id="{B6CD2BE2-5910-0368-0FC4-A09F00AEA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4153" y="2206299"/>
            <a:ext cx="436917" cy="436917"/>
          </a:xfrm>
          <a:prstGeom prst="rect">
            <a:avLst/>
          </a:prstGeom>
        </p:spPr>
      </p:pic>
      <p:pic>
        <p:nvPicPr>
          <p:cNvPr id="17" name="Afbeelding 16" descr="Afbeelding met zwart, duisternis&#10;&#10;Automatisch gegenereerde beschrijving">
            <a:extLst>
              <a:ext uri="{FF2B5EF4-FFF2-40B4-BE49-F238E27FC236}">
                <a16:creationId xmlns:a16="http://schemas.microsoft.com/office/drawing/2014/main" id="{92FEB842-BEC0-D6F5-2663-833F96692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4153" y="2849983"/>
            <a:ext cx="436917" cy="436917"/>
          </a:xfrm>
          <a:prstGeom prst="rect">
            <a:avLst/>
          </a:prstGeom>
        </p:spPr>
      </p:pic>
      <p:pic>
        <p:nvPicPr>
          <p:cNvPr id="18" name="Afbeelding 17" descr="Afbeelding met zwart, duisternis&#10;&#10;Automatisch gegenereerde beschrijving">
            <a:extLst>
              <a:ext uri="{FF2B5EF4-FFF2-40B4-BE49-F238E27FC236}">
                <a16:creationId xmlns:a16="http://schemas.microsoft.com/office/drawing/2014/main" id="{1EF9AF02-3E91-4C38-B106-A4956536C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4153" y="3493667"/>
            <a:ext cx="436917" cy="436917"/>
          </a:xfrm>
          <a:prstGeom prst="rect">
            <a:avLst/>
          </a:prstGeom>
        </p:spPr>
      </p:pic>
      <p:pic>
        <p:nvPicPr>
          <p:cNvPr id="19" name="Afbeelding 18" descr="Afbeelding met zwart, duisternis&#10;&#10;Automatisch gegenereerde beschrijving">
            <a:extLst>
              <a:ext uri="{FF2B5EF4-FFF2-40B4-BE49-F238E27FC236}">
                <a16:creationId xmlns:a16="http://schemas.microsoft.com/office/drawing/2014/main" id="{3B4FD5AC-9241-6146-018B-F0167212E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4153" y="4141117"/>
            <a:ext cx="436917" cy="436917"/>
          </a:xfrm>
          <a:prstGeom prst="rect">
            <a:avLst/>
          </a:prstGeom>
        </p:spPr>
      </p:pic>
      <p:pic>
        <p:nvPicPr>
          <p:cNvPr id="4" name="Afbeelding 3" descr="Afbeelding met zwart, duisternis&#10;&#10;Automatisch gegenereerde beschrijving">
            <a:extLst>
              <a:ext uri="{FF2B5EF4-FFF2-40B4-BE49-F238E27FC236}">
                <a16:creationId xmlns:a16="http://schemas.microsoft.com/office/drawing/2014/main" id="{2C1BD0F2-448D-DA95-79D5-E7AD2E610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8556" y="5385717"/>
            <a:ext cx="436917" cy="43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16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74830DAF-275E-BE9D-99B8-73B8832823D0}"/>
              </a:ext>
            </a:extLst>
          </p:cNvPr>
          <p:cNvSpPr txBox="1">
            <a:spLocks/>
          </p:cNvSpPr>
          <p:nvPr/>
        </p:nvSpPr>
        <p:spPr>
          <a:xfrm>
            <a:off x="7266774" y="2128485"/>
            <a:ext cx="4179570" cy="15247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Bedankt</a:t>
            </a:r>
            <a:r>
              <a:rPr lang="fr-FR" dirty="0"/>
              <a:t> </a:t>
            </a:r>
            <a:r>
              <a:rPr lang="fr-FR" dirty="0" err="1"/>
              <a:t>voor</a:t>
            </a:r>
            <a:r>
              <a:rPr lang="fr-FR" dirty="0"/>
              <a:t> het </a:t>
            </a:r>
            <a:r>
              <a:rPr lang="fr-FR" dirty="0" err="1"/>
              <a:t>luisteren</a:t>
            </a: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4B54744F-F10B-0A1D-E333-6632B1CC2E94}"/>
              </a:ext>
            </a:extLst>
          </p:cNvPr>
          <p:cNvSpPr txBox="1">
            <a:spLocks/>
          </p:cNvSpPr>
          <p:nvPr/>
        </p:nvSpPr>
        <p:spPr>
          <a:xfrm>
            <a:off x="7266774" y="3750852"/>
            <a:ext cx="4179570" cy="2004161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err="1">
                <a:solidFill>
                  <a:schemeClr val="bg1"/>
                </a:solidFill>
              </a:rPr>
              <a:t>Zijn</a:t>
            </a:r>
            <a:r>
              <a:rPr lang="fr-FR" dirty="0">
                <a:solidFill>
                  <a:schemeClr val="bg1"/>
                </a:solidFill>
              </a:rPr>
              <a:t> er </a:t>
            </a:r>
            <a:r>
              <a:rPr lang="fr-FR" dirty="0" err="1">
                <a:solidFill>
                  <a:schemeClr val="bg1"/>
                </a:solidFill>
              </a:rPr>
              <a:t>nog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vragen</a:t>
            </a:r>
            <a:r>
              <a:rPr lang="fr-FR" dirty="0">
                <a:solidFill>
                  <a:schemeClr val="bg1"/>
                </a:solidFill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821941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D4DE62-5124-24BA-A1EE-9EEB33528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6"/>
            <a:ext cx="3171825" cy="666114"/>
          </a:xfrm>
        </p:spPr>
        <p:txBody>
          <a:bodyPr>
            <a:normAutofit/>
          </a:bodyPr>
          <a:lstStyle/>
          <a:p>
            <a:r>
              <a:rPr lang="nl-BE" dirty="0"/>
              <a:t>Het project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9CC1EF5-8A35-1047-CF72-32580F3C3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1950720"/>
            <a:ext cx="3583941" cy="374904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Beheren van voertuigen, tankkaarten en bestuurders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dirty="0"/>
              <a:t>Nieuwe items kunnen toevoegen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dirty="0"/>
              <a:t>Detailweergave openen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dirty="0"/>
              <a:t>Bewerk weergave openen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dirty="0"/>
              <a:t>Verwijderen van een item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dirty="0"/>
              <a:t>Relaties hiertussen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dirty="0"/>
              <a:t>Gebruikers beheren (</a:t>
            </a:r>
            <a:r>
              <a:rPr lang="nl-BE" dirty="0" err="1"/>
              <a:t>admin</a:t>
            </a:r>
            <a:r>
              <a:rPr lang="nl-BE" dirty="0"/>
              <a:t>)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13874A0-D37A-3DA3-BE24-83B9D5865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 dirty="0"/>
              <a:t>2024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6CFE0BC-8974-7494-3034-88305B05A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dirty="0" err="1"/>
              <a:t>Fleetmanager</a:t>
            </a:r>
            <a:r>
              <a:rPr lang="fr-FR" noProof="0" dirty="0"/>
              <a:t> </a:t>
            </a:r>
            <a:r>
              <a:rPr lang="fr-FR" noProof="0" dirty="0" err="1"/>
              <a:t>Allphi</a:t>
            </a:r>
            <a:endParaRPr lang="fr-FR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6007E6-6492-A392-C148-B671D972D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FR" noProof="0" smtClean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6849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fr-FR" dirty="0"/>
              <a:t>Onze </a:t>
            </a:r>
            <a:r>
              <a:rPr lang="fr-FR" dirty="0" err="1"/>
              <a:t>visie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fr-FR" dirty="0"/>
              <a:t>Login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 rtlCol="0"/>
          <a:lstStyle/>
          <a:p>
            <a:pPr rtl="0"/>
            <a:r>
              <a:rPr lang="fr-FR" dirty="0" err="1"/>
              <a:t>Meerdere</a:t>
            </a:r>
            <a:r>
              <a:rPr lang="fr-FR" dirty="0"/>
              <a:t> managers </a:t>
            </a:r>
            <a:r>
              <a:rPr lang="fr-FR" dirty="0" err="1"/>
              <a:t>kunnen</a:t>
            </a:r>
            <a:r>
              <a:rPr lang="fr-FR" dirty="0"/>
              <a:t> </a:t>
            </a:r>
            <a:r>
              <a:rPr lang="fr-FR" dirty="0" err="1"/>
              <a:t>werken</a:t>
            </a:r>
            <a:r>
              <a:rPr lang="fr-FR" dirty="0"/>
              <a:t> op onze </a:t>
            </a:r>
            <a:r>
              <a:rPr lang="fr-FR" dirty="0" err="1"/>
              <a:t>applicatie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dirty="0"/>
              <a:t>Interfaces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 rtlCol="0"/>
          <a:lstStyle/>
          <a:p>
            <a:pPr rtl="0"/>
            <a:r>
              <a:rPr lang="fr-FR" dirty="0"/>
              <a:t>In </a:t>
            </a:r>
            <a:r>
              <a:rPr lang="fr-FR" dirty="0" err="1"/>
              <a:t>één</a:t>
            </a:r>
            <a:r>
              <a:rPr lang="fr-FR" dirty="0"/>
              <a:t> </a:t>
            </a:r>
            <a:r>
              <a:rPr lang="fr-FR" dirty="0" err="1"/>
              <a:t>oogopslag</a:t>
            </a:r>
            <a:r>
              <a:rPr lang="fr-FR" dirty="0"/>
              <a:t> </a:t>
            </a:r>
            <a:r>
              <a:rPr lang="fr-FR" dirty="0" err="1"/>
              <a:t>alle</a:t>
            </a:r>
            <a:r>
              <a:rPr lang="fr-FR" dirty="0"/>
              <a:t> </a:t>
            </a:r>
            <a:r>
              <a:rPr lang="fr-FR" dirty="0" err="1"/>
              <a:t>informatie</a:t>
            </a:r>
            <a:r>
              <a:rPr lang="fr-FR" dirty="0"/>
              <a:t> </a:t>
            </a:r>
            <a:r>
              <a:rPr lang="fr-FR" dirty="0" err="1"/>
              <a:t>zichtbaar</a:t>
            </a:r>
            <a:r>
              <a:rPr lang="fr-FR" dirty="0"/>
              <a:t> en </a:t>
            </a:r>
            <a:r>
              <a:rPr lang="fr-FR" dirty="0" err="1"/>
              <a:t>ook</a:t>
            </a:r>
            <a:r>
              <a:rPr lang="fr-FR" dirty="0"/>
              <a:t> </a:t>
            </a:r>
            <a:r>
              <a:rPr lang="fr-FR" dirty="0" err="1"/>
              <a:t>aanpasbaar</a:t>
            </a:r>
            <a:r>
              <a:rPr lang="fr-FR" dirty="0"/>
              <a:t>.</a:t>
            </a:r>
          </a:p>
          <a:p>
            <a:pPr rtl="0"/>
            <a:r>
              <a:rPr lang="fr-FR" dirty="0" err="1"/>
              <a:t>Makkelijk</a:t>
            </a:r>
            <a:r>
              <a:rPr lang="fr-FR" dirty="0"/>
              <a:t> </a:t>
            </a:r>
            <a:r>
              <a:rPr lang="fr-FR" dirty="0" err="1"/>
              <a:t>overschakelen</a:t>
            </a:r>
            <a:r>
              <a:rPr lang="fr-FR" dirty="0"/>
              <a:t> </a:t>
            </a:r>
            <a:r>
              <a:rPr lang="fr-FR" dirty="0" err="1"/>
              <a:t>tussen</a:t>
            </a:r>
            <a:r>
              <a:rPr lang="fr-FR" dirty="0"/>
              <a:t> </a:t>
            </a:r>
            <a:r>
              <a:rPr lang="fr-FR" dirty="0" err="1"/>
              <a:t>schermen</a:t>
            </a:r>
            <a:endParaRPr lang="fr-FR" dirty="0"/>
          </a:p>
          <a:p>
            <a:pPr rtl="0"/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dirty="0" err="1"/>
              <a:t>Relaties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826656"/>
            <a:ext cx="4031030" cy="1057308"/>
          </a:xfrm>
        </p:spPr>
        <p:txBody>
          <a:bodyPr rtlCol="0"/>
          <a:lstStyle/>
          <a:p>
            <a:pPr rtl="0"/>
            <a:r>
              <a:rPr lang="fr-FR" dirty="0"/>
              <a:t>Het </a:t>
            </a:r>
            <a:r>
              <a:rPr lang="fr-FR" dirty="0" err="1"/>
              <a:t>zichtbaar</a:t>
            </a:r>
            <a:r>
              <a:rPr lang="fr-FR" dirty="0"/>
              <a:t> </a:t>
            </a:r>
            <a:r>
              <a:rPr lang="fr-FR" dirty="0" err="1"/>
              <a:t>maken</a:t>
            </a:r>
            <a:r>
              <a:rPr lang="fr-FR" dirty="0"/>
              <a:t> van de </a:t>
            </a:r>
            <a:r>
              <a:rPr lang="fr-FR" dirty="0" err="1"/>
              <a:t>relatie</a:t>
            </a:r>
            <a:r>
              <a:rPr lang="fr-FR" dirty="0"/>
              <a:t> </a:t>
            </a:r>
            <a:r>
              <a:rPr lang="fr-FR" dirty="0" err="1"/>
              <a:t>tussen</a:t>
            </a:r>
            <a:r>
              <a:rPr lang="fr-FR" dirty="0"/>
              <a:t> </a:t>
            </a:r>
            <a:r>
              <a:rPr lang="fr-FR" dirty="0" err="1"/>
              <a:t>bepaalde</a:t>
            </a:r>
            <a:r>
              <a:rPr lang="fr-FR" dirty="0"/>
              <a:t> </a:t>
            </a:r>
            <a:r>
              <a:rPr lang="fr-FR" dirty="0" err="1"/>
              <a:t>tankkaarten</a:t>
            </a:r>
            <a:r>
              <a:rPr lang="fr-FR" dirty="0"/>
              <a:t>, </a:t>
            </a:r>
            <a:r>
              <a:rPr lang="fr-FR" dirty="0" err="1"/>
              <a:t>bestuurders</a:t>
            </a:r>
            <a:r>
              <a:rPr lang="fr-FR" dirty="0"/>
              <a:t> en </a:t>
            </a:r>
            <a:r>
              <a:rPr lang="fr-FR" dirty="0" err="1"/>
              <a:t>voertuigen</a:t>
            </a:r>
            <a:endParaRPr lang="fr-FR" dirty="0"/>
          </a:p>
          <a:p>
            <a:pPr rtl="0"/>
            <a:endParaRPr lang="fr-FR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dirty="0" err="1"/>
              <a:t>Efficiëntie</a:t>
            </a:r>
            <a:endParaRPr lang="fr-FR" dirty="0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4826656"/>
            <a:ext cx="4031030" cy="1057308"/>
          </a:xfrm>
        </p:spPr>
        <p:txBody>
          <a:bodyPr rtlCol="0"/>
          <a:lstStyle/>
          <a:p>
            <a:pPr rtl="0"/>
            <a:r>
              <a:rPr lang="fr-FR" dirty="0" err="1"/>
              <a:t>Simpele</a:t>
            </a:r>
            <a:r>
              <a:rPr lang="fr-FR" dirty="0"/>
              <a:t> interfaces </a:t>
            </a:r>
            <a:r>
              <a:rPr lang="fr-FR" dirty="0" err="1"/>
              <a:t>zorgen</a:t>
            </a:r>
            <a:r>
              <a:rPr lang="fr-FR" dirty="0"/>
              <a:t> </a:t>
            </a:r>
            <a:r>
              <a:rPr lang="fr-FR" dirty="0" err="1"/>
              <a:t>voor</a:t>
            </a:r>
            <a:r>
              <a:rPr lang="fr-FR" dirty="0"/>
              <a:t> </a:t>
            </a:r>
            <a:r>
              <a:rPr lang="fr-FR" dirty="0" err="1"/>
              <a:t>gebruiksvriendelijk</a:t>
            </a:r>
            <a:r>
              <a:rPr lang="fr-FR" dirty="0"/>
              <a:t> en </a:t>
            </a:r>
            <a:r>
              <a:rPr lang="fr-FR" dirty="0" err="1"/>
              <a:t>efficiënt</a:t>
            </a:r>
            <a:r>
              <a:rPr lang="fr-FR" dirty="0"/>
              <a:t> </a:t>
            </a:r>
            <a:r>
              <a:rPr lang="fr-FR" dirty="0" err="1"/>
              <a:t>gebruik</a:t>
            </a:r>
            <a:r>
              <a:rPr lang="fr-FR" dirty="0"/>
              <a:t> </a:t>
            </a:r>
          </a:p>
        </p:txBody>
      </p:sp>
      <p:sp>
        <p:nvSpPr>
          <p:cNvPr id="80" name="Espace réservé de la date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 dirty="0"/>
              <a:t>2024</a:t>
            </a:r>
          </a:p>
        </p:txBody>
      </p:sp>
      <p:sp>
        <p:nvSpPr>
          <p:cNvPr id="81" name="Espace réservé du pied de page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fr-FR" noProof="0" dirty="0" err="1"/>
              <a:t>Fleetmanager</a:t>
            </a:r>
            <a:r>
              <a:rPr lang="fr-FR" noProof="0" dirty="0"/>
              <a:t> </a:t>
            </a:r>
            <a:r>
              <a:rPr lang="fr-FR" noProof="0" dirty="0" err="1"/>
              <a:t>Allphi</a:t>
            </a:r>
            <a:endParaRPr lang="fr-FR" noProof="0" dirty="0"/>
          </a:p>
        </p:txBody>
      </p:sp>
      <p:sp>
        <p:nvSpPr>
          <p:cNvPr id="82" name="Espace réservé du numéro de diapositive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5EF2D944-6AB1-B2B4-3A4F-2FFD45946C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75128" y="4950699"/>
            <a:ext cx="1836413" cy="115417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nl-BE" dirty="0"/>
              <a:t>Omgeving, talen en extensies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 rtlCol="0"/>
          <a:lstStyle/>
          <a:p>
            <a:pPr rtl="0"/>
            <a:r>
              <a:rPr lang="fr-FR" dirty="0"/>
              <a:t>Visual studio code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776936"/>
            <a:ext cx="2896671" cy="823912"/>
          </a:xfrm>
        </p:spPr>
        <p:txBody>
          <a:bodyPr rtlCol="0"/>
          <a:lstStyle/>
          <a:p>
            <a:pPr rtl="0"/>
            <a:r>
              <a:rPr lang="fr-FR" dirty="0"/>
              <a:t>C#, </a:t>
            </a:r>
            <a:r>
              <a:rPr lang="fr-FR" dirty="0" err="1"/>
              <a:t>react</a:t>
            </a:r>
            <a:r>
              <a:rPr lang="fr-FR" dirty="0"/>
              <a:t>, html, </a:t>
            </a:r>
            <a:r>
              <a:rPr lang="fr-FR" dirty="0" err="1"/>
              <a:t>css</a:t>
            </a:r>
            <a:endParaRPr lang="fr-FR" dirty="0"/>
          </a:p>
        </p:txBody>
      </p:sp>
      <p:pic>
        <p:nvPicPr>
          <p:cNvPr id="21" name="Tijdelijke aanduiding voor inhoud 20">
            <a:extLst>
              <a:ext uri="{FF2B5EF4-FFF2-40B4-BE49-F238E27FC236}">
                <a16:creationId xmlns:a16="http://schemas.microsoft.com/office/drawing/2014/main" id="{F903969F-5C45-C2F4-66A6-05477F51207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56167" y="3822497"/>
            <a:ext cx="711130" cy="1003300"/>
          </a:xfrm>
        </p:spPr>
      </p:pic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2882475" cy="8239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dirty="0"/>
              <a:t>Axios, </a:t>
            </a:r>
            <a:r>
              <a:rPr lang="fr-FR" dirty="0" err="1"/>
              <a:t>material</a:t>
            </a:r>
            <a:r>
              <a:rPr lang="fr-FR" dirty="0"/>
              <a:t> </a:t>
            </a:r>
            <a:r>
              <a:rPr lang="fr-FR" dirty="0" err="1"/>
              <a:t>ui</a:t>
            </a:r>
            <a:r>
              <a:rPr lang="fr-FR" dirty="0"/>
              <a:t>, </a:t>
            </a:r>
            <a:r>
              <a:rPr lang="fr-FR" dirty="0" err="1"/>
              <a:t>swagger</a:t>
            </a:r>
            <a:r>
              <a:rPr lang="fr-FR" dirty="0"/>
              <a:t>, … </a:t>
            </a:r>
          </a:p>
        </p:txBody>
      </p:sp>
      <p:pic>
        <p:nvPicPr>
          <p:cNvPr id="30" name="Tijdelijke aanduiding voor inhoud 29" descr="Afbeelding met Graphics, schermopname, Lettertype, logo&#10;&#10;Automatisch gegenereerde beschrijving">
            <a:extLst>
              <a:ext uri="{FF2B5EF4-FFF2-40B4-BE49-F238E27FC236}">
                <a16:creationId xmlns:a16="http://schemas.microsoft.com/office/drawing/2014/main" id="{FE93AFF4-B700-8F7D-49AC-4F692665BAE0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7"/>
          <a:stretch>
            <a:fillRect/>
          </a:stretch>
        </p:blipFill>
        <p:spPr>
          <a:xfrm>
            <a:off x="8404952" y="3786870"/>
            <a:ext cx="2396736" cy="1074551"/>
          </a:xfrm>
        </p:spPr>
      </p:pic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 dirty="0"/>
              <a:t>2024</a:t>
            </a:r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fr-FR" noProof="0" dirty="0" err="1"/>
              <a:t>Fleetmanager</a:t>
            </a:r>
            <a:r>
              <a:rPr lang="fr-FR" noProof="0" dirty="0"/>
              <a:t> </a:t>
            </a:r>
            <a:r>
              <a:rPr lang="fr-FR" noProof="0" dirty="0" err="1"/>
              <a:t>Allphi</a:t>
            </a:r>
            <a:endParaRPr lang="fr-FR" noProof="0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4</a:t>
            </a:fld>
            <a:endParaRPr lang="fr-FR" dirty="0"/>
          </a:p>
        </p:txBody>
      </p:sp>
      <p:pic>
        <p:nvPicPr>
          <p:cNvPr id="1026" name="Picture 2" descr="Visual Studio Code - Wikipedia">
            <a:extLst>
              <a:ext uri="{FF2B5EF4-FFF2-40B4-BE49-F238E27FC236}">
                <a16:creationId xmlns:a16="http://schemas.microsoft.com/office/drawing/2014/main" id="{9961A1BF-8DD4-0D4B-CCA3-E39B71EB05E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21" y="3965229"/>
            <a:ext cx="1763682" cy="176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Afbeelding 23" descr="Afbeelding met logo, Graphics, ontwerp, Lettertype&#10;&#10;Automatisch gegenereerde beschrijving">
            <a:extLst>
              <a:ext uri="{FF2B5EF4-FFF2-40B4-BE49-F238E27FC236}">
                <a16:creationId xmlns:a16="http://schemas.microsoft.com/office/drawing/2014/main" id="{3237ACC7-BAAC-5D32-6749-19E18285EA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86633" y="3817444"/>
            <a:ext cx="1013405" cy="1013405"/>
          </a:xfrm>
          <a:prstGeom prst="rect">
            <a:avLst/>
          </a:prstGeom>
        </p:spPr>
      </p:pic>
      <p:pic>
        <p:nvPicPr>
          <p:cNvPr id="26" name="Afbeelding 25">
            <a:extLst>
              <a:ext uri="{FF2B5EF4-FFF2-40B4-BE49-F238E27FC236}">
                <a16:creationId xmlns:a16="http://schemas.microsoft.com/office/drawing/2014/main" id="{AEB00C2D-A0D3-5D59-F939-2560B5FEA494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4647665" y="5092476"/>
            <a:ext cx="928007" cy="839846"/>
          </a:xfrm>
          <a:prstGeom prst="rect">
            <a:avLst/>
          </a:prstGeom>
        </p:spPr>
      </p:pic>
      <p:pic>
        <p:nvPicPr>
          <p:cNvPr id="32" name="Afbeelding 31" descr="Afbeelding met logo, Graphics, symbool, Lettertype&#10;&#10;Automatisch gegenereerde beschrijving">
            <a:extLst>
              <a:ext uri="{FF2B5EF4-FFF2-40B4-BE49-F238E27FC236}">
                <a16:creationId xmlns:a16="http://schemas.microsoft.com/office/drawing/2014/main" id="{94B8842D-277E-08C6-19F6-7F360568178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39004" y="4764073"/>
            <a:ext cx="1601184" cy="1601184"/>
          </a:xfrm>
          <a:prstGeom prst="rect">
            <a:avLst/>
          </a:prstGeom>
        </p:spPr>
      </p:pic>
      <p:pic>
        <p:nvPicPr>
          <p:cNvPr id="34" name="Afbeelding 33" descr="Afbeelding met tekenfilm, clipart, Graphics, cirkel&#10;&#10;Automatisch gegenereerde beschrijving">
            <a:extLst>
              <a:ext uri="{FF2B5EF4-FFF2-40B4-BE49-F238E27FC236}">
                <a16:creationId xmlns:a16="http://schemas.microsoft.com/office/drawing/2014/main" id="{849B7704-42F5-F6D3-FE54-78D7D767FB1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06208" y="4847070"/>
            <a:ext cx="1361428" cy="136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fr-FR" dirty="0" err="1"/>
              <a:t>Moeilijkheden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9680" y="1650708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fr-FR" dirty="0" err="1"/>
              <a:t>Connectie</a:t>
            </a:r>
            <a:r>
              <a:rPr lang="fr-FR" dirty="0"/>
              <a:t> </a:t>
            </a:r>
            <a:r>
              <a:rPr lang="fr-FR" dirty="0" err="1"/>
              <a:t>front-end</a:t>
            </a:r>
            <a:r>
              <a:rPr lang="fr-FR" dirty="0"/>
              <a:t> met </a:t>
            </a:r>
            <a:r>
              <a:rPr lang="fr-FR" dirty="0" err="1"/>
              <a:t>back-end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19254" y="1980133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Post </a:t>
            </a:r>
            <a:r>
              <a:rPr lang="fr-FR" dirty="0" err="1"/>
              <a:t>creëren</a:t>
            </a:r>
            <a:r>
              <a:rPr lang="fr-FR" dirty="0"/>
              <a:t>, Patch </a:t>
            </a:r>
            <a:r>
              <a:rPr lang="fr-FR" dirty="0" err="1"/>
              <a:t>creëren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19680" y="2750504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dirty="0" err="1"/>
              <a:t>Stijlen</a:t>
            </a:r>
            <a:r>
              <a:rPr lang="fr-FR" dirty="0"/>
              <a:t> van de </a:t>
            </a:r>
            <a:r>
              <a:rPr lang="fr-FR" dirty="0" err="1"/>
              <a:t>pagina’s</a:t>
            </a:r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19254" y="3079929"/>
            <a:ext cx="5431971" cy="557950"/>
          </a:xfrm>
        </p:spPr>
        <p:txBody>
          <a:bodyPr rtlCol="0"/>
          <a:lstStyle/>
          <a:p>
            <a:pPr rtl="0"/>
            <a:r>
              <a:rPr lang="fr-FR" dirty="0" err="1"/>
              <a:t>Juiste</a:t>
            </a:r>
            <a:r>
              <a:rPr lang="fr-FR" dirty="0"/>
              <a:t> </a:t>
            </a:r>
            <a:r>
              <a:rPr lang="fr-FR" dirty="0" err="1"/>
              <a:t>plek</a:t>
            </a:r>
            <a:r>
              <a:rPr lang="fr-FR" dirty="0"/>
              <a:t>, </a:t>
            </a:r>
            <a:r>
              <a:rPr lang="fr-FR" dirty="0" err="1"/>
              <a:t>scrolbar</a:t>
            </a:r>
            <a:r>
              <a:rPr lang="fr-FR" dirty="0"/>
              <a:t>, …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19680" y="3850300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dirty="0"/>
              <a:t>Docker 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19254" y="4179725"/>
            <a:ext cx="5431971" cy="557950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fr-FR" dirty="0" err="1"/>
              <a:t>Front-end</a:t>
            </a:r>
            <a:r>
              <a:rPr lang="fr-FR" dirty="0"/>
              <a:t> </a:t>
            </a:r>
            <a:r>
              <a:rPr lang="fr-FR" dirty="0" err="1"/>
              <a:t>gelukt</a:t>
            </a:r>
            <a:endParaRPr lang="fr-FR" dirty="0"/>
          </a:p>
          <a:p>
            <a:pPr rtl="0"/>
            <a:r>
              <a:rPr lang="fr-FR" dirty="0" err="1"/>
              <a:t>Back-end</a:t>
            </a:r>
            <a:r>
              <a:rPr lang="fr-FR" dirty="0"/>
              <a:t> niet</a:t>
            </a:r>
          </a:p>
        </p:txBody>
      </p:sp>
      <p:sp>
        <p:nvSpPr>
          <p:cNvPr id="20" name="Espace réservé de la date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fr-FR" dirty="0"/>
              <a:t>2024</a:t>
            </a:r>
          </a:p>
        </p:txBody>
      </p:sp>
      <p:sp>
        <p:nvSpPr>
          <p:cNvPr id="21" name="Espace réservé du pied de page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fr-FR" noProof="0" dirty="0" err="1"/>
              <a:t>Fleetmanager</a:t>
            </a:r>
            <a:r>
              <a:rPr lang="fr-FR" noProof="0" dirty="0"/>
              <a:t> </a:t>
            </a:r>
            <a:r>
              <a:rPr lang="fr-FR" noProof="0" dirty="0" err="1"/>
              <a:t>Allphi</a:t>
            </a:r>
            <a:endParaRPr lang="fr-FR" noProof="0" dirty="0"/>
          </a:p>
        </p:txBody>
      </p:sp>
      <p:sp>
        <p:nvSpPr>
          <p:cNvPr id="22" name="Espace réservé du numéro de diapositive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5</a:t>
            </a:fld>
            <a:endParaRPr lang="fr-FR"/>
          </a:p>
        </p:txBody>
      </p:sp>
      <p:sp>
        <p:nvSpPr>
          <p:cNvPr id="9" name="Espace réservé du texte 6">
            <a:extLst>
              <a:ext uri="{FF2B5EF4-FFF2-40B4-BE49-F238E27FC236}">
                <a16:creationId xmlns:a16="http://schemas.microsoft.com/office/drawing/2014/main" id="{A434E393-F033-4F97-6F32-16039D266D86}"/>
              </a:ext>
            </a:extLst>
          </p:cNvPr>
          <p:cNvSpPr txBox="1">
            <a:spLocks/>
          </p:cNvSpPr>
          <p:nvPr/>
        </p:nvSpPr>
        <p:spPr>
          <a:xfrm>
            <a:off x="5918021" y="4842168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Wachtwoorden</a:t>
            </a:r>
            <a:endParaRPr lang="fr-FR" dirty="0"/>
          </a:p>
        </p:txBody>
      </p:sp>
      <p:sp>
        <p:nvSpPr>
          <p:cNvPr id="10" name="Espace réservé du texte 7">
            <a:extLst>
              <a:ext uri="{FF2B5EF4-FFF2-40B4-BE49-F238E27FC236}">
                <a16:creationId xmlns:a16="http://schemas.microsoft.com/office/drawing/2014/main" id="{3E03FA3F-B691-72C2-C004-F4388BE21412}"/>
              </a:ext>
            </a:extLst>
          </p:cNvPr>
          <p:cNvSpPr txBox="1">
            <a:spLocks/>
          </p:cNvSpPr>
          <p:nvPr/>
        </p:nvSpPr>
        <p:spPr>
          <a:xfrm>
            <a:off x="5917595" y="5171593"/>
            <a:ext cx="5431971" cy="557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 </a:t>
            </a:r>
            <a:r>
              <a:rPr lang="fr-FR" dirty="0" err="1"/>
              <a:t>Encryptie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1828" y="868099"/>
            <a:ext cx="5431971" cy="846301"/>
          </a:xfrm>
        </p:spPr>
        <p:txBody>
          <a:bodyPr rtlCol="0"/>
          <a:lstStyle/>
          <a:p>
            <a:pPr rtl="0"/>
            <a:r>
              <a:rPr lang="fr-FR" dirty="0" err="1"/>
              <a:t>Front-end</a:t>
            </a:r>
            <a:endParaRPr lang="fr-FR" dirty="0"/>
          </a:p>
        </p:txBody>
      </p:sp>
      <p:sp>
        <p:nvSpPr>
          <p:cNvPr id="32" name="Espace réservé de la date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fr-FR" dirty="0"/>
              <a:t>2024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fr-FR" noProof="0" dirty="0" err="1"/>
              <a:t>Fleetmanager</a:t>
            </a:r>
            <a:r>
              <a:rPr lang="fr-FR" noProof="0" dirty="0"/>
              <a:t> </a:t>
            </a:r>
            <a:r>
              <a:rPr lang="fr-FR" noProof="0" dirty="0" err="1"/>
              <a:t>Allphi</a:t>
            </a:r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6</a:t>
            </a:fld>
            <a:endParaRPr lang="fr-FR" dirty="0"/>
          </a:p>
        </p:txBody>
      </p:sp>
      <p:pic>
        <p:nvPicPr>
          <p:cNvPr id="24" name="Afbeelding 23">
            <a:extLst>
              <a:ext uri="{FF2B5EF4-FFF2-40B4-BE49-F238E27FC236}">
                <a16:creationId xmlns:a16="http://schemas.microsoft.com/office/drawing/2014/main" id="{FDAE47D6-4D84-7AC5-04EA-F74F0580C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032" y="1714400"/>
            <a:ext cx="2534164" cy="242041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052" name="Picture 4" descr="afbeelding">
            <a:extLst>
              <a:ext uri="{FF2B5EF4-FFF2-40B4-BE49-F238E27FC236}">
                <a16:creationId xmlns:a16="http://schemas.microsoft.com/office/drawing/2014/main" id="{F39DF3E1-6E09-8D7C-F3A5-BA3D30F32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55" y="3770910"/>
            <a:ext cx="2552645" cy="242041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fbeelding">
            <a:extLst>
              <a:ext uri="{FF2B5EF4-FFF2-40B4-BE49-F238E27FC236}">
                <a16:creationId xmlns:a16="http://schemas.microsoft.com/office/drawing/2014/main" id="{6479532A-C2F5-BEF0-6F3F-F1C47FB63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807" y="1714400"/>
            <a:ext cx="5431971" cy="2435192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1828" y="868099"/>
            <a:ext cx="5431971" cy="846301"/>
          </a:xfrm>
        </p:spPr>
        <p:txBody>
          <a:bodyPr rtlCol="0"/>
          <a:lstStyle/>
          <a:p>
            <a:pPr rtl="0"/>
            <a:r>
              <a:rPr lang="fr-FR" dirty="0" err="1"/>
              <a:t>Front-end</a:t>
            </a:r>
            <a:r>
              <a:rPr lang="fr-FR" dirty="0"/>
              <a:t> - Admin</a:t>
            </a:r>
          </a:p>
        </p:txBody>
      </p:sp>
      <p:sp>
        <p:nvSpPr>
          <p:cNvPr id="32" name="Espace réservé de la date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fr-FR" dirty="0"/>
              <a:t>2024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fr-FR" noProof="0" dirty="0" err="1"/>
              <a:t>Fleetmanager</a:t>
            </a:r>
            <a:r>
              <a:rPr lang="fr-FR" noProof="0" dirty="0"/>
              <a:t> </a:t>
            </a:r>
            <a:r>
              <a:rPr lang="fr-FR" noProof="0" dirty="0" err="1"/>
              <a:t>Allphi</a:t>
            </a:r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7</a:t>
            </a:fld>
            <a:endParaRPr lang="fr-FR" dirty="0"/>
          </a:p>
        </p:txBody>
      </p:sp>
      <p:pic>
        <p:nvPicPr>
          <p:cNvPr id="24" name="Afbeelding 23">
            <a:extLst>
              <a:ext uri="{FF2B5EF4-FFF2-40B4-BE49-F238E27FC236}">
                <a16:creationId xmlns:a16="http://schemas.microsoft.com/office/drawing/2014/main" id="{FDAE47D6-4D84-7AC5-04EA-F74F0580C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104" y="1714400"/>
            <a:ext cx="2534164" cy="242041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026" name="Picture 2" descr="afbeelding">
            <a:extLst>
              <a:ext uri="{FF2B5EF4-FFF2-40B4-BE49-F238E27FC236}">
                <a16:creationId xmlns:a16="http://schemas.microsoft.com/office/drawing/2014/main" id="{EB2F0E26-B920-8317-DCCE-B196FB346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427" y="3789237"/>
            <a:ext cx="2684870" cy="242041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27467CB-86CD-1B99-3B45-6AE8CC5BB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871" y="1714400"/>
            <a:ext cx="5431971" cy="2446509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58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BD976-C294-228A-FC7C-FC5E4B592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Azure</a:t>
            </a:r>
            <a:r>
              <a:rPr lang="nl-BE" dirty="0"/>
              <a:t> </a:t>
            </a:r>
            <a:r>
              <a:rPr lang="nl-BE" dirty="0" err="1"/>
              <a:t>devops</a:t>
            </a:r>
            <a:endParaRPr lang="nl-BE" dirty="0"/>
          </a:p>
        </p:txBody>
      </p:sp>
      <p:sp>
        <p:nvSpPr>
          <p:cNvPr id="9" name="Tijdelijke aanduiding voor datum 8">
            <a:extLst>
              <a:ext uri="{FF2B5EF4-FFF2-40B4-BE49-F238E27FC236}">
                <a16:creationId xmlns:a16="http://schemas.microsoft.com/office/drawing/2014/main" id="{833DE589-01B4-0603-C498-5EA26ED0BD79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rtl="0"/>
            <a:r>
              <a:rPr lang="fr-FR" noProof="0" dirty="0"/>
              <a:t>2024</a:t>
            </a:r>
          </a:p>
        </p:txBody>
      </p:sp>
      <p:sp>
        <p:nvSpPr>
          <p:cNvPr id="10" name="Tijdelijke aanduiding voor voettekst 9">
            <a:extLst>
              <a:ext uri="{FF2B5EF4-FFF2-40B4-BE49-F238E27FC236}">
                <a16:creationId xmlns:a16="http://schemas.microsoft.com/office/drawing/2014/main" id="{2766F0A4-61E0-DA3A-6544-21FE0E961D45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rtl="0"/>
            <a:r>
              <a:rPr lang="fr-FR" noProof="0" dirty="0" err="1"/>
              <a:t>Fleetmanager</a:t>
            </a:r>
            <a:r>
              <a:rPr lang="fr-FR" noProof="0" dirty="0"/>
              <a:t> </a:t>
            </a:r>
            <a:r>
              <a:rPr lang="fr-FR" noProof="0" dirty="0" err="1"/>
              <a:t>Allphi</a:t>
            </a:r>
            <a:endParaRPr lang="fr-FR" noProof="0" dirty="0"/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7982BA79-B5F6-1EEB-B0D7-85F671D0EAC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FR" noProof="0" smtClean="0"/>
              <a:pPr rtl="0"/>
              <a:t>8</a:t>
            </a:fld>
            <a:endParaRPr lang="fr-FR" noProof="0"/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1DCF62B7-6E59-718C-3A13-20C76340B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436" y="1282225"/>
            <a:ext cx="4533924" cy="247156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4DA7CC96-57BE-F148-9867-C7D58E041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3293" y="2475482"/>
            <a:ext cx="4533924" cy="388086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18381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4164F6FB-5CE1-EB6B-E416-5557C6B0B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915" y="1325243"/>
            <a:ext cx="3596992" cy="2833846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C35D74DA-2272-73FF-6064-BE4FF01EFD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736" r="9074" b="12533"/>
          <a:stretch/>
        </p:blipFill>
        <p:spPr>
          <a:xfrm>
            <a:off x="3290595" y="3029436"/>
            <a:ext cx="2065032" cy="332691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9680" y="859474"/>
            <a:ext cx="5431971" cy="846301"/>
          </a:xfrm>
        </p:spPr>
        <p:txBody>
          <a:bodyPr rtlCol="0"/>
          <a:lstStyle/>
          <a:p>
            <a:pPr rtl="0"/>
            <a:r>
              <a:rPr lang="fr-FR" dirty="0" err="1"/>
              <a:t>Back-end</a:t>
            </a:r>
            <a:r>
              <a:rPr lang="fr-FR" dirty="0"/>
              <a:t> en </a:t>
            </a:r>
            <a:r>
              <a:rPr lang="fr-FR" dirty="0" err="1"/>
              <a:t>Databank</a:t>
            </a:r>
            <a:endParaRPr lang="fr-FR" dirty="0"/>
          </a:p>
        </p:txBody>
      </p:sp>
      <p:sp>
        <p:nvSpPr>
          <p:cNvPr id="32" name="Espace réservé de la date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fr-FR" dirty="0"/>
              <a:t>2024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fr-FR" noProof="0" dirty="0" err="1"/>
              <a:t>Fleetmanager</a:t>
            </a:r>
            <a:r>
              <a:rPr lang="fr-FR" noProof="0" dirty="0"/>
              <a:t> </a:t>
            </a:r>
            <a:r>
              <a:rPr lang="fr-FR" noProof="0" dirty="0" err="1"/>
              <a:t>Allphi</a:t>
            </a:r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9</a:t>
            </a:fld>
            <a:endParaRPr lang="fr-FR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608A728-313C-078D-45F3-F5984CCF718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103" r="3249" b="13079"/>
          <a:stretch/>
        </p:blipFill>
        <p:spPr>
          <a:xfrm>
            <a:off x="1394149" y="1325243"/>
            <a:ext cx="2065032" cy="332691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3EC9C497-A7AD-15BA-287A-A45A8B83A8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8170" y="3318476"/>
            <a:ext cx="3596992" cy="3037874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90297602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g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8933_TF22318419_Win32" id="{C062C685-4AD8-43F3-8DE7-22C200D567C4}" vid="{98AFCDAB-92B1-4506-B98A-5C5B2F8D022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BA3906-9696-4247-AC0D-DD5C26B2A70A}">
  <ds:schemaRefs>
    <ds:schemaRef ds:uri="http://www.w3.org/XML/1998/namespace"/>
    <ds:schemaRef ds:uri="http://schemas.microsoft.com/office/2006/metadata/properties"/>
    <ds:schemaRef ds:uri="http://purl.org/dc/dcmitype/"/>
    <ds:schemaRef ds:uri="http://schemas.openxmlformats.org/package/2006/metadata/core-properties"/>
    <ds:schemaRef ds:uri="71af3243-3dd4-4a8d-8c0d-dd76da1f02a5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230e9df3-be65-4c73-a93b-d1236ebd677e"/>
    <ds:schemaRef ds:uri="16c05727-aa75-4e4a-9b5f-8a80a1165891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Minimalistische verkooppresentatie</Template>
  <TotalTime>287</TotalTime>
  <Words>224</Words>
  <Application>Microsoft Office PowerPoint</Application>
  <PresentationFormat>Breedbeeld</PresentationFormat>
  <Paragraphs>91</Paragraphs>
  <Slides>12</Slides>
  <Notes>12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6" baseType="lpstr">
      <vt:lpstr>Arial</vt:lpstr>
      <vt:lpstr>Calibri</vt:lpstr>
      <vt:lpstr>Tenorite</vt:lpstr>
      <vt:lpstr>Monoligne</vt:lpstr>
      <vt:lpstr>Fleetmanager Allphi</vt:lpstr>
      <vt:lpstr>Het project</vt:lpstr>
      <vt:lpstr>Onze visie</vt:lpstr>
      <vt:lpstr>Omgeving, talen en extensies</vt:lpstr>
      <vt:lpstr>Moeilijkheden</vt:lpstr>
      <vt:lpstr>Front-end</vt:lpstr>
      <vt:lpstr>Front-end - Admin</vt:lpstr>
      <vt:lpstr>Azure devops</vt:lpstr>
      <vt:lpstr>Back-end en Databank</vt:lpstr>
      <vt:lpstr>Demo</vt:lpstr>
      <vt:lpstr>Toekomst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Fleetmanager</dc:title>
  <dc:creator>Lars Van Mulders</dc:creator>
  <cp:lastModifiedBy>Jari Ghysens</cp:lastModifiedBy>
  <cp:revision>21</cp:revision>
  <cp:lastPrinted>2024-01-18T12:06:54Z</cp:lastPrinted>
  <dcterms:created xsi:type="dcterms:W3CDTF">2023-11-19T12:58:04Z</dcterms:created>
  <dcterms:modified xsi:type="dcterms:W3CDTF">2024-01-18T12:28:06Z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