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F0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 showGuides="1">
      <p:cViewPr>
        <p:scale>
          <a:sx n="33" d="100"/>
          <a:sy n="33" d="100"/>
        </p:scale>
        <p:origin x="1125" y="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A2080-1011-1145-AA31-59A40BEC8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92CC3C-E2BE-04B3-06FE-B25D0F111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A13501-31C8-A777-0748-17B8A3F1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DC43-8BD3-4CB5-8BCF-DB8DE0FD1054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9AA94C-33AC-EB00-FCAC-1C51E38CA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5E33C9-5FC1-16BD-9E89-89DBCB8F5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F4E0-A4CC-49F4-88CE-594EF34D6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11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8B607-EC8D-4431-A545-F6A551C79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3579D0-16A8-2C4E-F72E-FAF7B3319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6DEDC2-DBD3-07CE-D299-9C3028D74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DC43-8BD3-4CB5-8BCF-DB8DE0FD1054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B08739-2605-954A-5503-4129B97EF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1461B0-D520-74E3-DC11-16821E6EA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F4E0-A4CC-49F4-88CE-594EF34D6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64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3C132F-DA20-1DA8-4FEE-9715EE69B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B34DF8-12B4-BA55-E097-03DD1345E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B1B581-4389-BEA8-F846-F6ECBC0E6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DC43-8BD3-4CB5-8BCF-DB8DE0FD1054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4C1A6A-2617-49E6-D874-5209514C5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E55173-AF17-0541-EEE0-840BBFA04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F4E0-A4CC-49F4-88CE-594EF34D6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10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1BBF2-510E-A201-4718-0C8912F15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2A9B6C-DCDA-E4ED-93D3-C90CE8DBD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AC4FAC-CEA5-19B3-C911-0F488991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DC43-8BD3-4CB5-8BCF-DB8DE0FD1054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4FBBA7-74FD-9519-55E0-F65A48146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E7A544-966E-C8A1-0DB1-DDBD1F184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F4E0-A4CC-49F4-88CE-594EF34D6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148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0184C-FE06-F520-D696-B6E8465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774B3F-9D83-9879-EA5B-7BC111D8E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01EC7C-50C6-50B2-7BEC-8E76F54B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DC43-8BD3-4CB5-8BCF-DB8DE0FD1054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1923AF-7CEA-4F80-0092-2406B74DE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30357B-919E-03BD-BE84-0EAC30BBE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F4E0-A4CC-49F4-88CE-594EF34D6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97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CFD52-A2E2-F9A3-C641-F82C12781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1DFCC4-05D5-9447-35FF-4A42B80ED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663DBB-E44E-041E-5B6E-BC4242764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4BE388-C523-E11B-F882-D2199CA32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DC43-8BD3-4CB5-8BCF-DB8DE0FD1054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D07611-6E7C-9540-A809-6049AB77A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C6BECC-7F97-F49D-E4E6-359BF0996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F4E0-A4CC-49F4-88CE-594EF34D6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389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36968-0242-AB4B-F333-76B61BCA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4969DC-41AB-8C47-1890-31FE7A867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FD1E2C-A52A-A9E9-B475-5D453C90D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7EE6EA-A00D-B17B-2C41-3423DB4DD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5B12BD-FEF5-C443-BCF5-7EC18972A2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DD0B28-AD52-121C-9BC9-667BEC686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DC43-8BD3-4CB5-8BCF-DB8DE0FD1054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5F1090-490C-1D24-A4F5-CD3ADAC6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EF0075-E3F3-1C7F-C535-BC1CD94F0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F4E0-A4CC-49F4-88CE-594EF34D6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33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E015C-CF14-03E7-54A0-76497CF48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43E6FF-BD39-2A84-95FE-97BA0AB62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DC43-8BD3-4CB5-8BCF-DB8DE0FD1054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865C87-B9E3-9034-F49D-0A2BB1ABA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D5956A-9D41-1A08-6FC6-B5A42BCD7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F4E0-A4CC-49F4-88CE-594EF34D6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0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A6B8FA-9F0C-E12C-A1C7-F6CB115C2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DC43-8BD3-4CB5-8BCF-DB8DE0FD1054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A6003E-F944-7A79-D717-F632CF51C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8B9EDB-3CA7-C590-814B-2B114AB16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F4E0-A4CC-49F4-88CE-594EF34D6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711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B52B9-2591-0EDF-6F6A-E1A1A7912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5CEE63-C3BB-8784-398B-7DCF62734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1BDCAA-FCE1-FA62-3E44-02CA8227F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7C6745-A1F5-3180-E868-5BA0745DC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DC43-8BD3-4CB5-8BCF-DB8DE0FD1054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79322-49FF-5560-4976-4E2FF8669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ECC9BC-7B27-EE98-A7BE-14AE4B967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F4E0-A4CC-49F4-88CE-594EF34D6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03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2A78C-B327-16C4-33A7-5B4AB52E8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60DFEA-DC1C-3AB8-B879-CFB73043DA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14BEA5-675F-72D9-C927-FC5B8BF86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8709A-A1FB-79FB-3734-BF117B2C0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DC43-8BD3-4CB5-8BCF-DB8DE0FD1054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6ACFC8-CE2A-10E8-B77C-1C91C6574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9BC190-7840-1AAB-C5F8-07119E3C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F4E0-A4CC-49F4-88CE-594EF34D6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76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180893-5725-65CF-3658-60C9A5E79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D4F807-9C6B-9187-5000-96B6E79C6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07368B-A855-F94C-0DC7-83A5942200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6DC43-8BD3-4CB5-8BCF-DB8DE0FD1054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F48900-8AAC-19C2-296D-98AB27D82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4BF6B1-84A9-166F-5E66-F90671D89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2F4E0-A4CC-49F4-88CE-594EF34D6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60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0F7">
            <a:alpha val="1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C7F4C23F-EF91-A84F-90AD-1D7486CAC406}"/>
              </a:ext>
            </a:extLst>
          </p:cNvPr>
          <p:cNvGrpSpPr/>
          <p:nvPr/>
        </p:nvGrpSpPr>
        <p:grpSpPr>
          <a:xfrm>
            <a:off x="-2262905" y="-5290806"/>
            <a:ext cx="15937053" cy="16007051"/>
            <a:chOff x="-2262905" y="-5290806"/>
            <a:chExt cx="15937053" cy="16007051"/>
          </a:xfrm>
          <a:solidFill>
            <a:srgbClr val="E7F0F7"/>
          </a:solidFill>
          <a:effectLst>
            <a:outerShdw blurRad="190500" sx="103000" sy="103000" algn="ctr" rotWithShape="0">
              <a:prstClr val="black">
                <a:alpha val="20000"/>
              </a:prstClr>
            </a:outerShdw>
          </a:effectLst>
          <a:scene3d>
            <a:camera prst="perspectiveRelaxedModerately" fov="1800000">
              <a:rot lat="19800000" lon="3000000" rev="18000000"/>
            </a:camera>
            <a:lightRig rig="glow" dir="t">
              <a:rot lat="0" lon="0" rev="18000000"/>
            </a:lightRig>
          </a:scene3d>
        </p:grpSpPr>
        <p:sp>
          <p:nvSpPr>
            <p:cNvPr id="5" name="样机填充-12">
              <a:extLst>
                <a:ext uri="{FF2B5EF4-FFF2-40B4-BE49-F238E27FC236}">
                  <a16:creationId xmlns:a16="http://schemas.microsoft.com/office/drawing/2014/main" id="{8C83890A-0B7D-C71C-E6B3-6A8A3D10498A}"/>
                </a:ext>
              </a:extLst>
            </p:cNvPr>
            <p:cNvSpPr/>
            <p:nvPr/>
          </p:nvSpPr>
          <p:spPr>
            <a:xfrm>
              <a:off x="-2262904" y="8171465"/>
              <a:ext cx="4525166" cy="2544780"/>
            </a:xfrm>
            <a:prstGeom prst="rect">
              <a:avLst/>
            </a:prstGeom>
            <a:grpFill/>
            <a:ln w="0" cap="flat" cmpd="sng" algn="ctr">
              <a:noFill/>
              <a:prstDash val="solid"/>
              <a:miter lim="800000"/>
            </a:ln>
            <a:effectLst/>
            <a:sp3d extrusionH="127000" prstMaterial="flat">
              <a:extrusionClr>
                <a:sysClr val="window" lastClr="FFFFFF">
                  <a:lumMod val="95000"/>
                </a:sysClr>
              </a:extrusion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样机填充-11">
              <a:extLst>
                <a:ext uri="{FF2B5EF4-FFF2-40B4-BE49-F238E27FC236}">
                  <a16:creationId xmlns:a16="http://schemas.microsoft.com/office/drawing/2014/main" id="{06A44518-8200-D87C-523A-8D2AD3C914AA}"/>
                </a:ext>
              </a:extLst>
            </p:cNvPr>
            <p:cNvSpPr/>
            <p:nvPr/>
          </p:nvSpPr>
          <p:spPr>
            <a:xfrm>
              <a:off x="3443039" y="8171465"/>
              <a:ext cx="4525166" cy="2544780"/>
            </a:xfrm>
            <a:prstGeom prst="rect">
              <a:avLst/>
            </a:prstGeom>
            <a:grpFill/>
            <a:ln w="0" cap="flat" cmpd="sng" algn="ctr">
              <a:noFill/>
              <a:prstDash val="solid"/>
              <a:miter lim="800000"/>
            </a:ln>
            <a:effectLst/>
            <a:sp3d extrusionH="127000" prstMaterial="flat">
              <a:extrusionClr>
                <a:sysClr val="window" lastClr="FFFFFF">
                  <a:lumMod val="95000"/>
                </a:sysClr>
              </a:extrusion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样机填充-13">
              <a:extLst>
                <a:ext uri="{FF2B5EF4-FFF2-40B4-BE49-F238E27FC236}">
                  <a16:creationId xmlns:a16="http://schemas.microsoft.com/office/drawing/2014/main" id="{49444D66-1CC4-A275-986F-683A8A0A7A30}"/>
                </a:ext>
              </a:extLst>
            </p:cNvPr>
            <p:cNvSpPr/>
            <p:nvPr/>
          </p:nvSpPr>
          <p:spPr>
            <a:xfrm>
              <a:off x="9148982" y="8171465"/>
              <a:ext cx="4525166" cy="2544780"/>
            </a:xfrm>
            <a:prstGeom prst="rect">
              <a:avLst/>
            </a:prstGeom>
            <a:grpFill/>
            <a:ln w="0" cap="flat" cmpd="sng" algn="ctr">
              <a:noFill/>
              <a:prstDash val="solid"/>
              <a:miter lim="800000"/>
            </a:ln>
            <a:effectLst/>
            <a:sp3d extrusionH="127000" prstMaterial="flat">
              <a:extrusionClr>
                <a:sysClr val="window" lastClr="FFFFFF">
                  <a:lumMod val="95000"/>
                </a:sysClr>
              </a:extrusion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样机填充-6">
              <a:extLst>
                <a:ext uri="{FF2B5EF4-FFF2-40B4-BE49-F238E27FC236}">
                  <a16:creationId xmlns:a16="http://schemas.microsoft.com/office/drawing/2014/main" id="{F20F95F9-CF5F-6D3B-1C65-3D58DF5200FE}"/>
                </a:ext>
              </a:extLst>
            </p:cNvPr>
            <p:cNvSpPr/>
            <p:nvPr/>
          </p:nvSpPr>
          <p:spPr>
            <a:xfrm>
              <a:off x="-2262905" y="4805897"/>
              <a:ext cx="4525166" cy="2544780"/>
            </a:xfrm>
            <a:prstGeom prst="rect">
              <a:avLst/>
            </a:prstGeom>
            <a:grpFill/>
            <a:ln w="0" cap="flat" cmpd="sng" algn="ctr">
              <a:noFill/>
              <a:prstDash val="solid"/>
              <a:miter lim="800000"/>
            </a:ln>
            <a:effectLst/>
            <a:sp3d extrusionH="127000" prstMaterial="flat">
              <a:extrusionClr>
                <a:sysClr val="window" lastClr="FFFFFF">
                  <a:lumMod val="95000"/>
                </a:sysClr>
              </a:extrusion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样机填充-2">
              <a:extLst>
                <a:ext uri="{FF2B5EF4-FFF2-40B4-BE49-F238E27FC236}">
                  <a16:creationId xmlns:a16="http://schemas.microsoft.com/office/drawing/2014/main" id="{DF70C5B4-1AAD-EA13-2653-9530BB51E6F5}"/>
                </a:ext>
              </a:extLst>
            </p:cNvPr>
            <p:cNvSpPr/>
            <p:nvPr/>
          </p:nvSpPr>
          <p:spPr>
            <a:xfrm flipH="1" flipV="1">
              <a:off x="3443037" y="4805897"/>
              <a:ext cx="4525166" cy="2544780"/>
            </a:xfrm>
            <a:prstGeom prst="rect">
              <a:avLst/>
            </a:prstGeom>
            <a:grpFill/>
            <a:ln w="0" cap="flat" cmpd="sng" algn="ctr">
              <a:noFill/>
              <a:prstDash val="solid"/>
              <a:miter lim="800000"/>
            </a:ln>
            <a:effectLst/>
            <a:sp3d extrusionH="127000" prstMaterial="flat">
              <a:extrusionClr>
                <a:sysClr val="window" lastClr="FFFFFF">
                  <a:lumMod val="95000"/>
                </a:sysClr>
              </a:extrusion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样机填充-10">
              <a:extLst>
                <a:ext uri="{FF2B5EF4-FFF2-40B4-BE49-F238E27FC236}">
                  <a16:creationId xmlns:a16="http://schemas.microsoft.com/office/drawing/2014/main" id="{514A6697-BF8A-464A-6CF3-50BCF2F2C796}"/>
                </a:ext>
              </a:extLst>
            </p:cNvPr>
            <p:cNvSpPr/>
            <p:nvPr/>
          </p:nvSpPr>
          <p:spPr>
            <a:xfrm>
              <a:off x="9148980" y="4805897"/>
              <a:ext cx="4525166" cy="2544780"/>
            </a:xfrm>
            <a:prstGeom prst="rect">
              <a:avLst/>
            </a:prstGeom>
            <a:grpFill/>
            <a:ln w="0" cap="flat" cmpd="sng" algn="ctr">
              <a:noFill/>
              <a:prstDash val="solid"/>
              <a:miter lim="800000"/>
            </a:ln>
            <a:effectLst/>
            <a:sp3d extrusionH="127000" prstMaterial="flat">
              <a:extrusionClr>
                <a:sysClr val="window" lastClr="FFFFFF">
                  <a:lumMod val="95000"/>
                </a:sysClr>
              </a:extrusion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样机填充-5">
              <a:extLst>
                <a:ext uri="{FF2B5EF4-FFF2-40B4-BE49-F238E27FC236}">
                  <a16:creationId xmlns:a16="http://schemas.microsoft.com/office/drawing/2014/main" id="{566E3FA2-C65C-543E-9CFD-E66D5AB67D09}"/>
                </a:ext>
              </a:extLst>
            </p:cNvPr>
            <p:cNvSpPr/>
            <p:nvPr/>
          </p:nvSpPr>
          <p:spPr>
            <a:xfrm>
              <a:off x="-2262905" y="1440330"/>
              <a:ext cx="4525166" cy="2544780"/>
            </a:xfrm>
            <a:prstGeom prst="rect">
              <a:avLst/>
            </a:prstGeom>
            <a:grpFill/>
            <a:ln w="0" cap="flat" cmpd="sng" algn="ctr">
              <a:noFill/>
              <a:prstDash val="solid"/>
              <a:miter lim="800000"/>
            </a:ln>
            <a:effectLst/>
            <a:sp3d extrusionH="127000" prstMaterial="flat">
              <a:extrusionClr>
                <a:sysClr val="window" lastClr="FFFFFF">
                  <a:lumMod val="95000"/>
                </a:sysClr>
              </a:extrusion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样机填充-1">
              <a:extLst>
                <a:ext uri="{FF2B5EF4-FFF2-40B4-BE49-F238E27FC236}">
                  <a16:creationId xmlns:a16="http://schemas.microsoft.com/office/drawing/2014/main" id="{C186E657-ED0C-3648-D0E1-C29C10EC6B9B}"/>
                </a:ext>
              </a:extLst>
            </p:cNvPr>
            <p:cNvSpPr/>
            <p:nvPr/>
          </p:nvSpPr>
          <p:spPr>
            <a:xfrm>
              <a:off x="3520486" y="1410651"/>
              <a:ext cx="4525166" cy="2544780"/>
            </a:xfrm>
            <a:prstGeom prst="rect">
              <a:avLst/>
            </a:prstGeom>
            <a:grpFill/>
            <a:ln w="0" cap="flat" cmpd="sng" algn="ctr">
              <a:noFill/>
              <a:prstDash val="solid"/>
              <a:miter lim="800000"/>
            </a:ln>
            <a:effectLst/>
            <a:sp3d extrusionH="127000" prstMaterial="flat">
              <a:extrusionClr>
                <a:sysClr val="window" lastClr="FFFFFF">
                  <a:lumMod val="95000"/>
                </a:sysClr>
              </a:extrusion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样机填充-3">
              <a:extLst>
                <a:ext uri="{FF2B5EF4-FFF2-40B4-BE49-F238E27FC236}">
                  <a16:creationId xmlns:a16="http://schemas.microsoft.com/office/drawing/2014/main" id="{DF317777-DB17-C08F-58A6-E67159CB6C73}"/>
                </a:ext>
              </a:extLst>
            </p:cNvPr>
            <p:cNvSpPr/>
            <p:nvPr/>
          </p:nvSpPr>
          <p:spPr>
            <a:xfrm>
              <a:off x="9148979" y="1440330"/>
              <a:ext cx="4525166" cy="2544780"/>
            </a:xfrm>
            <a:prstGeom prst="rect">
              <a:avLst/>
            </a:prstGeom>
            <a:grpFill/>
            <a:ln w="0" cap="flat" cmpd="sng" algn="ctr">
              <a:noFill/>
              <a:prstDash val="solid"/>
              <a:miter lim="800000"/>
            </a:ln>
            <a:effectLst/>
            <a:sp3d extrusionH="127000" prstMaterial="flat">
              <a:extrusionClr>
                <a:sysClr val="window" lastClr="FFFFFF">
                  <a:lumMod val="95000"/>
                </a:sysClr>
              </a:extrusion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样机填充-9">
              <a:extLst>
                <a:ext uri="{FF2B5EF4-FFF2-40B4-BE49-F238E27FC236}">
                  <a16:creationId xmlns:a16="http://schemas.microsoft.com/office/drawing/2014/main" id="{EF4405F9-ED39-868D-1B79-F47087ECFA49}"/>
                </a:ext>
              </a:extLst>
            </p:cNvPr>
            <p:cNvSpPr/>
            <p:nvPr/>
          </p:nvSpPr>
          <p:spPr>
            <a:xfrm>
              <a:off x="-2262905" y="-1925238"/>
              <a:ext cx="4525166" cy="2544780"/>
            </a:xfrm>
            <a:prstGeom prst="rect">
              <a:avLst/>
            </a:prstGeom>
            <a:grpFill/>
            <a:ln w="0" cap="flat" cmpd="sng" algn="ctr">
              <a:noFill/>
              <a:prstDash val="solid"/>
              <a:miter lim="800000"/>
            </a:ln>
            <a:effectLst/>
            <a:sp3d extrusionH="127000" prstMaterial="flat">
              <a:extrusionClr>
                <a:sysClr val="window" lastClr="FFFFFF">
                  <a:lumMod val="95000"/>
                </a:sysClr>
              </a:extrusion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样机填充-4">
              <a:extLst>
                <a:ext uri="{FF2B5EF4-FFF2-40B4-BE49-F238E27FC236}">
                  <a16:creationId xmlns:a16="http://schemas.microsoft.com/office/drawing/2014/main" id="{4A650167-2126-FA92-7C36-E63CBE8CBDAF}"/>
                </a:ext>
              </a:extLst>
            </p:cNvPr>
            <p:cNvSpPr/>
            <p:nvPr/>
          </p:nvSpPr>
          <p:spPr>
            <a:xfrm>
              <a:off x="3443037" y="-1925238"/>
              <a:ext cx="4525166" cy="2544780"/>
            </a:xfrm>
            <a:prstGeom prst="rect">
              <a:avLst/>
            </a:prstGeom>
            <a:grpFill/>
            <a:ln w="0" cap="flat" cmpd="sng" algn="ctr">
              <a:noFill/>
              <a:prstDash val="solid"/>
              <a:miter lim="800000"/>
            </a:ln>
            <a:effectLst/>
            <a:sp3d extrusionH="127000" prstMaterial="flat">
              <a:extrusionClr>
                <a:sysClr val="window" lastClr="FFFFFF">
                  <a:lumMod val="95000"/>
                </a:sysClr>
              </a:extrusion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样机填充-7">
              <a:extLst>
                <a:ext uri="{FF2B5EF4-FFF2-40B4-BE49-F238E27FC236}">
                  <a16:creationId xmlns:a16="http://schemas.microsoft.com/office/drawing/2014/main" id="{FB0761DD-278F-75E7-A7FB-65BF5ED588A0}"/>
                </a:ext>
              </a:extLst>
            </p:cNvPr>
            <p:cNvSpPr/>
            <p:nvPr/>
          </p:nvSpPr>
          <p:spPr>
            <a:xfrm>
              <a:off x="9148979" y="-1925238"/>
              <a:ext cx="4525166" cy="2544780"/>
            </a:xfrm>
            <a:prstGeom prst="rect">
              <a:avLst/>
            </a:prstGeom>
            <a:grpFill/>
            <a:ln w="0" cap="flat" cmpd="sng" algn="ctr">
              <a:noFill/>
              <a:prstDash val="solid"/>
              <a:miter lim="800000"/>
            </a:ln>
            <a:effectLst/>
            <a:sp3d extrusionH="127000" prstMaterial="flat">
              <a:extrusionClr>
                <a:sysClr val="window" lastClr="FFFFFF">
                  <a:lumMod val="95000"/>
                </a:sysClr>
              </a:extrusion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样机填充-15">
              <a:extLst>
                <a:ext uri="{FF2B5EF4-FFF2-40B4-BE49-F238E27FC236}">
                  <a16:creationId xmlns:a16="http://schemas.microsoft.com/office/drawing/2014/main" id="{36D3AF8E-B0CA-6D2E-46C9-3B7D4CD84EC3}"/>
                </a:ext>
              </a:extLst>
            </p:cNvPr>
            <p:cNvSpPr/>
            <p:nvPr/>
          </p:nvSpPr>
          <p:spPr>
            <a:xfrm>
              <a:off x="-2262905" y="-5290806"/>
              <a:ext cx="4525166" cy="2544780"/>
            </a:xfrm>
            <a:prstGeom prst="rect">
              <a:avLst/>
            </a:prstGeom>
            <a:grpFill/>
            <a:ln w="0" cap="flat" cmpd="sng" algn="ctr">
              <a:noFill/>
              <a:prstDash val="solid"/>
              <a:miter lim="800000"/>
            </a:ln>
            <a:effectLst/>
            <a:sp3d extrusionH="127000" prstMaterial="flat">
              <a:extrusionClr>
                <a:sysClr val="window" lastClr="FFFFFF">
                  <a:lumMod val="95000"/>
                </a:sysClr>
              </a:extrusion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样机填充-8">
              <a:extLst>
                <a:ext uri="{FF2B5EF4-FFF2-40B4-BE49-F238E27FC236}">
                  <a16:creationId xmlns:a16="http://schemas.microsoft.com/office/drawing/2014/main" id="{9E80E86F-08D5-02B6-C0BA-21818FC07E13}"/>
                </a:ext>
              </a:extLst>
            </p:cNvPr>
            <p:cNvSpPr/>
            <p:nvPr/>
          </p:nvSpPr>
          <p:spPr>
            <a:xfrm>
              <a:off x="3443037" y="-5290806"/>
              <a:ext cx="4525166" cy="2544780"/>
            </a:xfrm>
            <a:prstGeom prst="rect">
              <a:avLst/>
            </a:prstGeom>
            <a:grpFill/>
            <a:ln w="0" cap="flat" cmpd="sng" algn="ctr">
              <a:noFill/>
              <a:prstDash val="solid"/>
              <a:miter lim="800000"/>
            </a:ln>
            <a:effectLst/>
            <a:sp3d extrusionH="127000" prstMaterial="flat">
              <a:extrusionClr>
                <a:sysClr val="window" lastClr="FFFFFF">
                  <a:lumMod val="95000"/>
                </a:sysClr>
              </a:extrusion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样机填充-14">
              <a:extLst>
                <a:ext uri="{FF2B5EF4-FFF2-40B4-BE49-F238E27FC236}">
                  <a16:creationId xmlns:a16="http://schemas.microsoft.com/office/drawing/2014/main" id="{C0A0F1B8-2EA7-8A90-9073-EBBB61BDF9C3}"/>
                </a:ext>
              </a:extLst>
            </p:cNvPr>
            <p:cNvSpPr/>
            <p:nvPr/>
          </p:nvSpPr>
          <p:spPr>
            <a:xfrm>
              <a:off x="9148979" y="-5290806"/>
              <a:ext cx="4525166" cy="2544780"/>
            </a:xfrm>
            <a:prstGeom prst="rect">
              <a:avLst/>
            </a:prstGeom>
            <a:grpFill/>
            <a:ln w="0" cap="flat" cmpd="sng" algn="ctr">
              <a:noFill/>
              <a:prstDash val="solid"/>
              <a:miter lim="800000"/>
            </a:ln>
            <a:effectLst/>
            <a:sp3d extrusionH="127000" prstMaterial="flat">
              <a:extrusionClr>
                <a:sysClr val="window" lastClr="FFFFFF">
                  <a:lumMod val="95000"/>
                </a:sysClr>
              </a:extrusion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8446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ing k</dc:creator>
  <cp:lastModifiedBy>ing k</cp:lastModifiedBy>
  <cp:revision>1</cp:revision>
  <dcterms:created xsi:type="dcterms:W3CDTF">2024-06-16T18:40:30Z</dcterms:created>
  <dcterms:modified xsi:type="dcterms:W3CDTF">2024-06-16T18:40:47Z</dcterms:modified>
</cp:coreProperties>
</file>