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 showGuides="1">
      <p:cViewPr>
        <p:scale>
          <a:sx n="25" d="100"/>
          <a:sy n="25" d="100"/>
        </p:scale>
        <p:origin x="1188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C71C6-4EF8-78C0-8CBC-6BE2404F3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92EE4E-44C3-8EBD-61BC-A65737C7B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32D44-F9EF-518E-3C11-1245D425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832F-5B44-4E38-AC79-E38AA4742D38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A6C483-762B-75AD-0208-CCA3F85A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2BC93-4354-54F8-72D7-00D25458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3000-0609-459B-8D55-735C8DC85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2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89515-C798-7B5D-5DB3-A1D67FD4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24336F-72DA-7960-FA48-FB8CAE051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42253-6E63-327D-B60B-A09E2A47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832F-5B44-4E38-AC79-E38AA4742D38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24BA76-F5A8-B572-0917-BC6D833A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E68CC8-8B8E-D25C-3A36-B873B068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3000-0609-459B-8D55-735C8DC85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20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8FD8C3-4966-F709-7EC0-6E888D4AC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5FAD08-1D3E-5FEB-FB9A-C011F7104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38F66-54EB-5F2F-D489-D6860A96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832F-5B44-4E38-AC79-E38AA4742D38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87E18-8D22-8FB0-8A81-54D5A8C2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A6897-7546-8395-CE75-105AD6FD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3000-0609-459B-8D55-735C8DC85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79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6F306-CFF5-1507-282B-8A313EDD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B2843-C387-FDA7-3AFF-C12B112E4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B3765-9ADD-8C22-8D0C-68B8D915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832F-5B44-4E38-AC79-E38AA4742D38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6CDD6-94C3-0EE9-50B9-52DFF50E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6F6A7-BE77-9450-B30B-4D218A6D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3000-0609-459B-8D55-735C8DC85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5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1EAA7-983F-CC63-4678-B8099933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6526EA-049D-1C82-B7EF-C3301FD8B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B2BCD-6748-B8BD-9F96-C2267343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832F-5B44-4E38-AC79-E38AA4742D38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8490A-8923-4CF5-51D4-00F8E7AA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5DF6F-1CA4-4B32-7374-48B21E66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3000-0609-459B-8D55-735C8DC85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81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2BB6D-3BF5-312A-F449-D17ACA81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A1C02-A9A7-191E-C37D-7092BC581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4611E8-2ACB-E46B-3D73-6E21D9A41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5625DF-716D-A0B9-C114-C8D7D7CC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832F-5B44-4E38-AC79-E38AA4742D38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CC0218-09E7-B448-458C-021ED161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464351-55E8-9FC0-D893-A58C642A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3000-0609-459B-8D55-735C8DC85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05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8E52E-6BD5-A366-974C-6D2E5753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481106-9AB3-7D7F-5F85-BD920CEB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3A3891-B46A-6491-022D-7E78CA6C8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E5EA3E-FAD6-1961-5DDC-49B2313DC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42742E-5BD8-E86D-B7AC-EA41F5479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5CF2FB-72CD-D3DD-465F-3AF99A2A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832F-5B44-4E38-AC79-E38AA4742D38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B046D9-8F8B-7938-E467-983ACF3A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57A341-DC04-819C-3D40-F10D8FC9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3000-0609-459B-8D55-735C8DC85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6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97011-0277-32F9-95F2-AED19B3C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9CA379-1746-E37C-1BAC-5387889B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832F-5B44-4E38-AC79-E38AA4742D38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794FC2-B0BA-2E03-32FD-07C546B8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92F506-1507-41E4-82B8-615C03FA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3000-0609-459B-8D55-735C8DC85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96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A50BB0-CEB9-7AB7-470D-A53B1715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832F-5B44-4E38-AC79-E38AA4742D38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D69B1D-5ECB-8A52-1905-47D05AED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4684D5-9EE7-12DF-2F1F-F6ACDC8A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3000-0609-459B-8D55-735C8DC85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67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553EB-B81D-AF30-9F94-265E9523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44D31-881A-7DEE-968D-4C3818F2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623B1A-974C-805A-7DB1-96EEFDDE4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C349FB-C775-921C-3947-B6F89A98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832F-5B44-4E38-AC79-E38AA4742D38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67887F-4FFE-341E-96BE-D34C89FD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56A357-3C3F-BBE3-4C39-9D4C3A3F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3000-0609-459B-8D55-735C8DC85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09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DB19E-494F-D230-16D5-0F651629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55BBB3-C0B7-8430-B396-031B3175A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115193-C19B-F659-DF0F-04C3E5447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2297D6-20D8-2DAB-AB50-C5955480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832F-5B44-4E38-AC79-E38AA4742D38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AF5E52-641F-66CB-AA70-A0E28717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F72D6D-FD62-B673-5958-AD6484CE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3000-0609-459B-8D55-735C8DC85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0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DE0358-DE84-E925-AB07-7EC4154E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C0BC9C-D4C4-99F3-DFA5-1E40075AC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811E94-2604-F6C0-B1D9-66D502591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F832F-5B44-4E38-AC79-E38AA4742D38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301FA-1D6F-C6C1-E81F-2EED596D8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7E36F-945F-DD93-3C79-70343FF33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03000-0609-459B-8D55-735C8DC85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2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C6723C3-3B04-5AEF-D1DA-0345E1D237F2}"/>
              </a:ext>
            </a:extLst>
          </p:cNvPr>
          <p:cNvGrpSpPr/>
          <p:nvPr/>
        </p:nvGrpSpPr>
        <p:grpSpPr>
          <a:xfrm>
            <a:off x="-2814071" y="-6482044"/>
            <a:ext cx="18678271" cy="16070705"/>
            <a:chOff x="-3243135" y="-3914690"/>
            <a:chExt cx="18678271" cy="16070705"/>
          </a:xfrm>
          <a:solidFill>
            <a:srgbClr val="E7F0F7"/>
          </a:solidFill>
          <a:effectLst>
            <a:outerShdw blurRad="381000" dir="9600000" sx="101000" sy="101000" algn="ctr" rotWithShape="0">
              <a:prstClr val="black">
                <a:alpha val="20000"/>
              </a:prstClr>
            </a:outerShdw>
          </a:effectLst>
          <a:scene3d>
            <a:camera prst="perspectiveRelaxedModerately" fov="1800000">
              <a:rot lat="19490639" lon="18600000" rev="3600000"/>
            </a:camera>
            <a:lightRig rig="twoPt" dir="t">
              <a:rot lat="0" lon="0" rev="7800000"/>
            </a:lightRig>
          </a:scene3d>
        </p:grpSpPr>
        <p:sp>
          <p:nvSpPr>
            <p:cNvPr id="5" name="样机填充-8">
              <a:extLst>
                <a:ext uri="{FF2B5EF4-FFF2-40B4-BE49-F238E27FC236}">
                  <a16:creationId xmlns:a16="http://schemas.microsoft.com/office/drawing/2014/main" id="{C83E66DE-7E65-BD60-59A6-D3701B5AE4B0}"/>
                </a:ext>
              </a:extLst>
            </p:cNvPr>
            <p:cNvSpPr/>
            <p:nvPr/>
          </p:nvSpPr>
          <p:spPr>
            <a:xfrm>
              <a:off x="-3243135" y="4758686"/>
              <a:ext cx="5446228" cy="3060642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571500" prstMaterial="flat">
              <a:extrusionClr>
                <a:sysClr val="window" lastClr="FFFFFF">
                  <a:lumMod val="95000"/>
                </a:sysClr>
              </a:extrusionClr>
              <a:contourClr>
                <a:sysClr val="window" lastClr="FFFFFF">
                  <a:lumMod val="85000"/>
                </a:sys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样机填充-1">
              <a:extLst>
                <a:ext uri="{FF2B5EF4-FFF2-40B4-BE49-F238E27FC236}">
                  <a16:creationId xmlns:a16="http://schemas.microsoft.com/office/drawing/2014/main" id="{39EFFC71-075B-71D1-2EC2-D96CAC5F028B}"/>
                </a:ext>
              </a:extLst>
            </p:cNvPr>
            <p:cNvSpPr/>
            <p:nvPr/>
          </p:nvSpPr>
          <p:spPr>
            <a:xfrm>
              <a:off x="3372887" y="4758686"/>
              <a:ext cx="5446228" cy="3060642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381000" prstMaterial="flat">
              <a:extrusionClr>
                <a:sysClr val="window" lastClr="FFFFFF">
                  <a:lumMod val="95000"/>
                </a:sysClr>
              </a:extrusionClr>
              <a:contourClr>
                <a:sysClr val="window" lastClr="FFFFFF">
                  <a:lumMod val="85000"/>
                </a:sys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样机填充-6">
              <a:extLst>
                <a:ext uri="{FF2B5EF4-FFF2-40B4-BE49-F238E27FC236}">
                  <a16:creationId xmlns:a16="http://schemas.microsoft.com/office/drawing/2014/main" id="{01DF71FE-6F5D-7DB3-87B3-3567BAA6C056}"/>
                </a:ext>
              </a:extLst>
            </p:cNvPr>
            <p:cNvSpPr/>
            <p:nvPr/>
          </p:nvSpPr>
          <p:spPr>
            <a:xfrm>
              <a:off x="9988908" y="4758686"/>
              <a:ext cx="5446228" cy="3060642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90500" prstMaterial="flat">
              <a:extrusionClr>
                <a:sysClr val="window" lastClr="FFFFFF">
                  <a:lumMod val="95000"/>
                </a:sysClr>
              </a:extrusionClr>
              <a:contourClr>
                <a:sysClr val="window" lastClr="FFFFFF">
                  <a:lumMod val="85000"/>
                </a:sys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样机填充-5">
              <a:extLst>
                <a:ext uri="{FF2B5EF4-FFF2-40B4-BE49-F238E27FC236}">
                  <a16:creationId xmlns:a16="http://schemas.microsoft.com/office/drawing/2014/main" id="{B4AB86BD-F4F2-8EE1-1532-E8E20FF51849}"/>
                </a:ext>
              </a:extLst>
            </p:cNvPr>
            <p:cNvSpPr/>
            <p:nvPr/>
          </p:nvSpPr>
          <p:spPr>
            <a:xfrm flipH="1" flipV="1">
              <a:off x="9988908" y="421998"/>
              <a:ext cx="5446228" cy="3060642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90500" prstMaterial="flat">
              <a:extrusionClr>
                <a:sysClr val="window" lastClr="FFFFFF">
                  <a:lumMod val="95000"/>
                </a:sysClr>
              </a:extrusionClr>
              <a:contourClr>
                <a:sysClr val="window" lastClr="FFFFFF">
                  <a:lumMod val="85000"/>
                </a:sys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样机填充-7">
              <a:extLst>
                <a:ext uri="{FF2B5EF4-FFF2-40B4-BE49-F238E27FC236}">
                  <a16:creationId xmlns:a16="http://schemas.microsoft.com/office/drawing/2014/main" id="{2DD293E0-5B3C-B1B7-9549-C0B3F54660AD}"/>
                </a:ext>
              </a:extLst>
            </p:cNvPr>
            <p:cNvSpPr/>
            <p:nvPr/>
          </p:nvSpPr>
          <p:spPr>
            <a:xfrm>
              <a:off x="-3243135" y="421998"/>
              <a:ext cx="5446228" cy="3060642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571500" prstMaterial="flat">
              <a:extrusionClr>
                <a:sysClr val="window" lastClr="FFFFFF">
                  <a:lumMod val="95000"/>
                </a:sysClr>
              </a:extrusionClr>
              <a:contourClr>
                <a:sysClr val="window" lastClr="FFFFFF">
                  <a:lumMod val="85000"/>
                </a:sys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样机填充-2">
              <a:extLst>
                <a:ext uri="{FF2B5EF4-FFF2-40B4-BE49-F238E27FC236}">
                  <a16:creationId xmlns:a16="http://schemas.microsoft.com/office/drawing/2014/main" id="{78867736-D4F7-E109-60C9-8CE85C6447CA}"/>
                </a:ext>
              </a:extLst>
            </p:cNvPr>
            <p:cNvSpPr/>
            <p:nvPr/>
          </p:nvSpPr>
          <p:spPr>
            <a:xfrm>
              <a:off x="3372887" y="421998"/>
              <a:ext cx="5446228" cy="3060642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381000" prstMaterial="flat">
              <a:extrusionClr>
                <a:sysClr val="window" lastClr="FFFFFF">
                  <a:lumMod val="95000"/>
                </a:sysClr>
              </a:extrusionClr>
              <a:contourClr>
                <a:sysClr val="window" lastClr="FFFFFF">
                  <a:lumMod val="85000"/>
                </a:sys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样机填充-12">
              <a:extLst>
                <a:ext uri="{FF2B5EF4-FFF2-40B4-BE49-F238E27FC236}">
                  <a16:creationId xmlns:a16="http://schemas.microsoft.com/office/drawing/2014/main" id="{5B7FD845-D0F6-DEEA-818C-63D1129720A8}"/>
                </a:ext>
              </a:extLst>
            </p:cNvPr>
            <p:cNvSpPr/>
            <p:nvPr/>
          </p:nvSpPr>
          <p:spPr>
            <a:xfrm>
              <a:off x="-3243135" y="-3914690"/>
              <a:ext cx="5446228" cy="3060642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571500" prstMaterial="flat">
              <a:extrusionClr>
                <a:sysClr val="window" lastClr="FFFFFF">
                  <a:lumMod val="95000"/>
                </a:sysClr>
              </a:extrusionClr>
              <a:contourClr>
                <a:sysClr val="window" lastClr="FFFFFF">
                  <a:lumMod val="85000"/>
                </a:sys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样机填充-3">
              <a:extLst>
                <a:ext uri="{FF2B5EF4-FFF2-40B4-BE49-F238E27FC236}">
                  <a16:creationId xmlns:a16="http://schemas.microsoft.com/office/drawing/2014/main" id="{5865F0E4-DB04-1DE3-4419-F02D9D5AB59D}"/>
                </a:ext>
              </a:extLst>
            </p:cNvPr>
            <p:cNvSpPr/>
            <p:nvPr/>
          </p:nvSpPr>
          <p:spPr>
            <a:xfrm>
              <a:off x="3372887" y="-3914690"/>
              <a:ext cx="5446228" cy="3060642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381000" prstMaterial="flat">
              <a:extrusionClr>
                <a:sysClr val="window" lastClr="FFFFFF">
                  <a:lumMod val="95000"/>
                </a:sysClr>
              </a:extrusionClr>
              <a:contourClr>
                <a:sysClr val="window" lastClr="FFFFFF">
                  <a:lumMod val="85000"/>
                </a:sys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样机填充-4">
              <a:extLst>
                <a:ext uri="{FF2B5EF4-FFF2-40B4-BE49-F238E27FC236}">
                  <a16:creationId xmlns:a16="http://schemas.microsoft.com/office/drawing/2014/main" id="{26051EF5-A962-ED82-47ED-7C217DE67216}"/>
                </a:ext>
              </a:extLst>
            </p:cNvPr>
            <p:cNvSpPr/>
            <p:nvPr/>
          </p:nvSpPr>
          <p:spPr>
            <a:xfrm>
              <a:off x="9988908" y="-3914690"/>
              <a:ext cx="5446228" cy="3060642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90500" prstMaterial="flat">
              <a:extrusionClr>
                <a:sysClr val="window" lastClr="FFFFFF">
                  <a:lumMod val="95000"/>
                </a:sysClr>
              </a:extrusionClr>
              <a:contourClr>
                <a:sysClr val="window" lastClr="FFFFFF">
                  <a:lumMod val="85000"/>
                </a:sys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样机填充-10">
              <a:extLst>
                <a:ext uri="{FF2B5EF4-FFF2-40B4-BE49-F238E27FC236}">
                  <a16:creationId xmlns:a16="http://schemas.microsoft.com/office/drawing/2014/main" id="{DC1685A2-63C3-4781-8745-A8B0E5E9BCC8}"/>
                </a:ext>
              </a:extLst>
            </p:cNvPr>
            <p:cNvSpPr/>
            <p:nvPr/>
          </p:nvSpPr>
          <p:spPr>
            <a:xfrm>
              <a:off x="-3243135" y="9095373"/>
              <a:ext cx="5446228" cy="3060642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571500" prstMaterial="flat">
              <a:extrusionClr>
                <a:sysClr val="window" lastClr="FFFFFF">
                  <a:lumMod val="95000"/>
                </a:sysClr>
              </a:extrusionClr>
              <a:contourClr>
                <a:sysClr val="window" lastClr="FFFFFF">
                  <a:lumMod val="85000"/>
                </a:sys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样机填充-9">
              <a:extLst>
                <a:ext uri="{FF2B5EF4-FFF2-40B4-BE49-F238E27FC236}">
                  <a16:creationId xmlns:a16="http://schemas.microsoft.com/office/drawing/2014/main" id="{80E0B6ED-55FB-B7FF-5034-48F0F79A84E8}"/>
                </a:ext>
              </a:extLst>
            </p:cNvPr>
            <p:cNvSpPr/>
            <p:nvPr/>
          </p:nvSpPr>
          <p:spPr>
            <a:xfrm>
              <a:off x="3372887" y="9095373"/>
              <a:ext cx="5446228" cy="3060642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381000" prstMaterial="flat">
              <a:extrusionClr>
                <a:sysClr val="window" lastClr="FFFFFF">
                  <a:lumMod val="95000"/>
                </a:sysClr>
              </a:extrusionClr>
              <a:contourClr>
                <a:sysClr val="window" lastClr="FFFFFF">
                  <a:lumMod val="85000"/>
                </a:sys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样机填充-11">
              <a:extLst>
                <a:ext uri="{FF2B5EF4-FFF2-40B4-BE49-F238E27FC236}">
                  <a16:creationId xmlns:a16="http://schemas.microsoft.com/office/drawing/2014/main" id="{F737D881-DC31-C2CB-5EF1-DCEC6696991F}"/>
                </a:ext>
              </a:extLst>
            </p:cNvPr>
            <p:cNvSpPr/>
            <p:nvPr/>
          </p:nvSpPr>
          <p:spPr>
            <a:xfrm>
              <a:off x="9988908" y="9095373"/>
              <a:ext cx="5446228" cy="3060642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90500" prstMaterial="flat">
              <a:extrusionClr>
                <a:sysClr val="window" lastClr="FFFFFF">
                  <a:lumMod val="95000"/>
                </a:sysClr>
              </a:extrusionClr>
              <a:contourClr>
                <a:sysClr val="window" lastClr="FFFFFF">
                  <a:lumMod val="85000"/>
                </a:sys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5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ing k</dc:creator>
  <cp:lastModifiedBy>ing k</cp:lastModifiedBy>
  <cp:revision>1</cp:revision>
  <dcterms:created xsi:type="dcterms:W3CDTF">2024-06-16T18:42:31Z</dcterms:created>
  <dcterms:modified xsi:type="dcterms:W3CDTF">2024-06-16T18:42:49Z</dcterms:modified>
</cp:coreProperties>
</file>