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-96" y="2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01B38-F324-1EF3-4CE5-9E5F97513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7AEAF1-B195-7685-CBA8-84A67242C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4B266-5363-513F-763E-4ECBD784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4C9-EE01-4677-907C-2697FD6A047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D75C3-84F8-C64E-F294-1EEC08E2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EFD36-1E7F-6089-7A15-7284D023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22C9-FF4E-4F59-8D3D-6895DD9C3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9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6866B-3EF6-9B19-E3B5-94F69AE2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322C5A-ED48-0F0C-652B-015651B9E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1DE7E-F643-FD39-E2C5-E6AC3B9B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4C9-EE01-4677-907C-2697FD6A047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86325-37C1-A181-E569-9703C55A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5C942-217C-E276-D686-BEBBD475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22C9-FF4E-4F59-8D3D-6895DD9C3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2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276D35-F5B5-6DEB-A7F1-3A72AB013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BFA4A7-EFC4-CB07-F298-6A5F33463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388FD-E02B-F8D7-B507-43A46F57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4C9-EE01-4677-907C-2697FD6A047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F5E2-7536-8EB0-2ECE-385B8EB6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0E464-8AB6-D934-5DE8-FE9DF18D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22C9-FF4E-4F59-8D3D-6895DD9C3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0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678FA-3A19-45AE-1994-5B01BBFD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1E153-1758-52EF-2AD7-E366FFAC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818BC-113A-A7CC-84C5-D2C4DFB0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4C9-EE01-4677-907C-2697FD6A047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19A96-8320-E037-D0F9-4F6C8EF0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4EB5B-4424-33EA-A39B-D822C731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22C9-FF4E-4F59-8D3D-6895DD9C3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98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2916C-CF39-5A24-7ADE-31788EB0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83D74-7953-53A2-5BE7-912E09DA8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36586-F7C7-A6C7-F422-7EFAAECB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4C9-EE01-4677-907C-2697FD6A047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79D4C-C229-B66C-B1BB-B608EBCA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BE384-AE14-87D2-1F81-746FBE12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22C9-FF4E-4F59-8D3D-6895DD9C3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505D4-98FD-8E4D-4452-76D92B9D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C4004-A85B-6541-10A2-167B0CE89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0B47F-C8F9-6CE2-C1E3-ED07F649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6D2A8-F2A9-658B-9A69-897C9399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4C9-EE01-4677-907C-2697FD6A047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89A89D-4F98-A44D-5E9C-D3E6C5A4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DF63CC-B81F-A3C1-637F-A4A86AF5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22C9-FF4E-4F59-8D3D-6895DD9C3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58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662CE-5396-D498-22B5-B2073A43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6C1A8-D88D-521E-65D2-28311A57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F6E851-9186-C679-C3E0-432F49DE9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6EA9A8-9CFD-9B26-2704-123668192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20D270-4A66-BA35-28ED-E26C89BE1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E72CBA-E1CA-68DB-1503-BD810EFB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4C9-EE01-4677-907C-2697FD6A047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4274F8-2AA9-0DD9-14E5-1617374F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F89578-7144-290F-6C60-D134D495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22C9-FF4E-4F59-8D3D-6895DD9C3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06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15D2A-6546-6BC8-D382-0476E497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EBC17B-CEDE-03A9-49A5-AF59A66C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4C9-EE01-4677-907C-2697FD6A047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CA6280-9DBB-DEAD-3A9E-9AF8A69C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6025C-7F60-7415-E850-68F1C2BF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22C9-FF4E-4F59-8D3D-6895DD9C3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2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25075D-8A2F-E321-F705-3BB98B9F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4C9-EE01-4677-907C-2697FD6A047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A669EB-7C8E-7DB2-B801-1100F216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D35B5-7CEF-4370-9995-2C819ED8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22C9-FF4E-4F59-8D3D-6895DD9C3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31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72F3A-680A-9607-C1FA-526B6FF7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C7200-F79F-BF5A-41A8-0C84B32C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4A9E4-1B95-C58D-AF1D-A98284D58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5D627C-4006-3066-E9AD-BA4A85A5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4C9-EE01-4677-907C-2697FD6A047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4EDD6-35CA-A9E2-B918-09DB876F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6E5F5-4340-014B-3465-7E92E5F2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22C9-FF4E-4F59-8D3D-6895DD9C3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3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F8680-1279-12A7-0B09-5D627970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6896EE-31AA-26E1-4D01-52FAA5384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74122B-3269-17E0-8392-C1465F6EC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18361C-257B-4B69-60F2-61A80801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4C9-EE01-4677-907C-2697FD6A047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9C145-8BEE-E5E7-83BE-431864FE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ADAD3-569B-9ABE-D4D2-1FC934A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22C9-FF4E-4F59-8D3D-6895DD9C3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7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61E3A1-CCBC-0E56-361F-057A3A6B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320A6-97A1-8979-E43C-569A945DE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89C87-A734-3A3F-7B93-3EA63DD46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2E4C9-EE01-4677-907C-2697FD6A047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18E22-4565-F4BF-E5C6-45973B371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0C0CD-8512-D13B-8369-2A03C7863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22C9-FF4E-4F59-8D3D-6895DD9C3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7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样机填充-1">
            <a:extLst>
              <a:ext uri="{FF2B5EF4-FFF2-40B4-BE49-F238E27FC236}">
                <a16:creationId xmlns:a16="http://schemas.microsoft.com/office/drawing/2014/main" id="{ED05E60A-AB5A-5A80-B119-937908627B2C}"/>
              </a:ext>
            </a:extLst>
          </p:cNvPr>
          <p:cNvSpPr/>
          <p:nvPr/>
        </p:nvSpPr>
        <p:spPr>
          <a:xfrm rot="19800000">
            <a:off x="2072346" y="11032331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样机填充-2">
            <a:extLst>
              <a:ext uri="{FF2B5EF4-FFF2-40B4-BE49-F238E27FC236}">
                <a16:creationId xmlns:a16="http://schemas.microsoft.com/office/drawing/2014/main" id="{2E75DE46-8E0B-7324-F06E-26EB73BBB14B}"/>
              </a:ext>
            </a:extLst>
          </p:cNvPr>
          <p:cNvSpPr/>
          <p:nvPr/>
        </p:nvSpPr>
        <p:spPr>
          <a:xfrm rot="19800000">
            <a:off x="5799562" y="8880421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样机填充-3">
            <a:extLst>
              <a:ext uri="{FF2B5EF4-FFF2-40B4-BE49-F238E27FC236}">
                <a16:creationId xmlns:a16="http://schemas.microsoft.com/office/drawing/2014/main" id="{594A7BFF-B118-D719-E3CD-C0493AE894D5}"/>
              </a:ext>
            </a:extLst>
          </p:cNvPr>
          <p:cNvSpPr/>
          <p:nvPr/>
        </p:nvSpPr>
        <p:spPr>
          <a:xfrm rot="19800000">
            <a:off x="9526779" y="6728511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样机填充-4">
            <a:extLst>
              <a:ext uri="{FF2B5EF4-FFF2-40B4-BE49-F238E27FC236}">
                <a16:creationId xmlns:a16="http://schemas.microsoft.com/office/drawing/2014/main" id="{07B8C47A-140C-DAB9-8439-6EE51943451A}"/>
              </a:ext>
            </a:extLst>
          </p:cNvPr>
          <p:cNvSpPr/>
          <p:nvPr/>
        </p:nvSpPr>
        <p:spPr>
          <a:xfrm rot="19800000">
            <a:off x="13253996" y="4576601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样机填充-5">
            <a:extLst>
              <a:ext uri="{FF2B5EF4-FFF2-40B4-BE49-F238E27FC236}">
                <a16:creationId xmlns:a16="http://schemas.microsoft.com/office/drawing/2014/main" id="{2378C6D1-F6F7-6459-15EA-E0292C4C565B}"/>
              </a:ext>
            </a:extLst>
          </p:cNvPr>
          <p:cNvSpPr/>
          <p:nvPr/>
        </p:nvSpPr>
        <p:spPr>
          <a:xfrm rot="19800000">
            <a:off x="814040" y="8852881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样机填充-6">
            <a:extLst>
              <a:ext uri="{FF2B5EF4-FFF2-40B4-BE49-F238E27FC236}">
                <a16:creationId xmlns:a16="http://schemas.microsoft.com/office/drawing/2014/main" id="{6B1C803F-8E43-C058-9233-7C34A9D112B1}"/>
              </a:ext>
            </a:extLst>
          </p:cNvPr>
          <p:cNvSpPr/>
          <p:nvPr/>
        </p:nvSpPr>
        <p:spPr>
          <a:xfrm rot="19800000">
            <a:off x="4541256" y="6700972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样机填充-7">
            <a:extLst>
              <a:ext uri="{FF2B5EF4-FFF2-40B4-BE49-F238E27FC236}">
                <a16:creationId xmlns:a16="http://schemas.microsoft.com/office/drawing/2014/main" id="{1EB88D43-3EFE-70C2-F773-8044EF125B11}"/>
              </a:ext>
            </a:extLst>
          </p:cNvPr>
          <p:cNvSpPr/>
          <p:nvPr/>
        </p:nvSpPr>
        <p:spPr>
          <a:xfrm rot="19800000">
            <a:off x="8268473" y="4549062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样机填充-8">
            <a:extLst>
              <a:ext uri="{FF2B5EF4-FFF2-40B4-BE49-F238E27FC236}">
                <a16:creationId xmlns:a16="http://schemas.microsoft.com/office/drawing/2014/main" id="{AE9FA435-1E87-FCF0-EA5A-5999A17F676B}"/>
              </a:ext>
            </a:extLst>
          </p:cNvPr>
          <p:cNvSpPr/>
          <p:nvPr/>
        </p:nvSpPr>
        <p:spPr>
          <a:xfrm rot="19800000">
            <a:off x="11995689" y="2397153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样机填充-9">
            <a:extLst>
              <a:ext uri="{FF2B5EF4-FFF2-40B4-BE49-F238E27FC236}">
                <a16:creationId xmlns:a16="http://schemas.microsoft.com/office/drawing/2014/main" id="{86ABFC43-2721-8575-DE47-3D2330C854F4}"/>
              </a:ext>
            </a:extLst>
          </p:cNvPr>
          <p:cNvSpPr/>
          <p:nvPr/>
        </p:nvSpPr>
        <p:spPr>
          <a:xfrm rot="19800000">
            <a:off x="-444267" y="6673432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样机填充-10">
            <a:extLst>
              <a:ext uri="{FF2B5EF4-FFF2-40B4-BE49-F238E27FC236}">
                <a16:creationId xmlns:a16="http://schemas.microsoft.com/office/drawing/2014/main" id="{C8F98558-7EA5-6547-0F60-05CE761C3740}"/>
              </a:ext>
            </a:extLst>
          </p:cNvPr>
          <p:cNvSpPr/>
          <p:nvPr/>
        </p:nvSpPr>
        <p:spPr>
          <a:xfrm rot="19800000">
            <a:off x="3282950" y="4521522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样机填充-11">
            <a:extLst>
              <a:ext uri="{FF2B5EF4-FFF2-40B4-BE49-F238E27FC236}">
                <a16:creationId xmlns:a16="http://schemas.microsoft.com/office/drawing/2014/main" id="{7193691F-B275-FBA3-D61A-0A9CB806D6BB}"/>
              </a:ext>
            </a:extLst>
          </p:cNvPr>
          <p:cNvSpPr/>
          <p:nvPr/>
        </p:nvSpPr>
        <p:spPr>
          <a:xfrm rot="19800000">
            <a:off x="7010167" y="2369613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样机填充-12">
            <a:extLst>
              <a:ext uri="{FF2B5EF4-FFF2-40B4-BE49-F238E27FC236}">
                <a16:creationId xmlns:a16="http://schemas.microsoft.com/office/drawing/2014/main" id="{2088BEC3-9624-53A7-A1C3-02F351E2FB61}"/>
              </a:ext>
            </a:extLst>
          </p:cNvPr>
          <p:cNvSpPr/>
          <p:nvPr/>
        </p:nvSpPr>
        <p:spPr>
          <a:xfrm rot="19800000">
            <a:off x="10737382" y="217704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样机填充-13">
            <a:extLst>
              <a:ext uri="{FF2B5EF4-FFF2-40B4-BE49-F238E27FC236}">
                <a16:creationId xmlns:a16="http://schemas.microsoft.com/office/drawing/2014/main" id="{675657AE-2C49-D97A-FAA0-BC7090615DB8}"/>
              </a:ext>
            </a:extLst>
          </p:cNvPr>
          <p:cNvSpPr/>
          <p:nvPr/>
        </p:nvSpPr>
        <p:spPr>
          <a:xfrm rot="19800000">
            <a:off x="-1702572" y="4493982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样机填充-14">
            <a:extLst>
              <a:ext uri="{FF2B5EF4-FFF2-40B4-BE49-F238E27FC236}">
                <a16:creationId xmlns:a16="http://schemas.microsoft.com/office/drawing/2014/main" id="{85C1BA0C-75DC-06BC-B35E-585FBE44F3CC}"/>
              </a:ext>
            </a:extLst>
          </p:cNvPr>
          <p:cNvSpPr/>
          <p:nvPr/>
        </p:nvSpPr>
        <p:spPr>
          <a:xfrm rot="19800000">
            <a:off x="5751861" y="190163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样机填充-15">
            <a:extLst>
              <a:ext uri="{FF2B5EF4-FFF2-40B4-BE49-F238E27FC236}">
                <a16:creationId xmlns:a16="http://schemas.microsoft.com/office/drawing/2014/main" id="{7EDCDF48-731B-167E-BEE2-BEFDB5DF0A4C}"/>
              </a:ext>
            </a:extLst>
          </p:cNvPr>
          <p:cNvSpPr/>
          <p:nvPr/>
        </p:nvSpPr>
        <p:spPr>
          <a:xfrm rot="19800000">
            <a:off x="9479076" y="-1961746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样机填充-16">
            <a:extLst>
              <a:ext uri="{FF2B5EF4-FFF2-40B4-BE49-F238E27FC236}">
                <a16:creationId xmlns:a16="http://schemas.microsoft.com/office/drawing/2014/main" id="{32A11EF3-AFA3-C182-97F7-FF0B5369BC55}"/>
              </a:ext>
            </a:extLst>
          </p:cNvPr>
          <p:cNvSpPr/>
          <p:nvPr/>
        </p:nvSpPr>
        <p:spPr>
          <a:xfrm rot="19800000">
            <a:off x="-2960878" y="2314532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样机填充-17">
            <a:extLst>
              <a:ext uri="{FF2B5EF4-FFF2-40B4-BE49-F238E27FC236}">
                <a16:creationId xmlns:a16="http://schemas.microsoft.com/office/drawing/2014/main" id="{DE486BF5-116C-94F1-8FBA-67C8511B1537}"/>
              </a:ext>
            </a:extLst>
          </p:cNvPr>
          <p:cNvSpPr/>
          <p:nvPr/>
        </p:nvSpPr>
        <p:spPr>
          <a:xfrm rot="19800000">
            <a:off x="766338" y="162623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样机填充-18">
            <a:extLst>
              <a:ext uri="{FF2B5EF4-FFF2-40B4-BE49-F238E27FC236}">
                <a16:creationId xmlns:a16="http://schemas.microsoft.com/office/drawing/2014/main" id="{0E148521-598F-E2CD-5B38-8749D274EB32}"/>
              </a:ext>
            </a:extLst>
          </p:cNvPr>
          <p:cNvSpPr/>
          <p:nvPr/>
        </p:nvSpPr>
        <p:spPr>
          <a:xfrm rot="19800000">
            <a:off x="4493555" y="-1989287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样机填充-19">
            <a:extLst>
              <a:ext uri="{FF2B5EF4-FFF2-40B4-BE49-F238E27FC236}">
                <a16:creationId xmlns:a16="http://schemas.microsoft.com/office/drawing/2014/main" id="{21EFAD7A-A1A4-F4CC-B0E1-B9C592D5D934}"/>
              </a:ext>
            </a:extLst>
          </p:cNvPr>
          <p:cNvSpPr/>
          <p:nvPr/>
        </p:nvSpPr>
        <p:spPr>
          <a:xfrm rot="19800000">
            <a:off x="8220770" y="-4141196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样机填充-20">
            <a:extLst>
              <a:ext uri="{FF2B5EF4-FFF2-40B4-BE49-F238E27FC236}">
                <a16:creationId xmlns:a16="http://schemas.microsoft.com/office/drawing/2014/main" id="{AD54B0D5-2A8F-8D3D-A0C7-19294F93144B}"/>
              </a:ext>
            </a:extLst>
          </p:cNvPr>
          <p:cNvSpPr/>
          <p:nvPr/>
        </p:nvSpPr>
        <p:spPr>
          <a:xfrm rot="19800000">
            <a:off x="-4219184" y="135082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样机填充-21">
            <a:extLst>
              <a:ext uri="{FF2B5EF4-FFF2-40B4-BE49-F238E27FC236}">
                <a16:creationId xmlns:a16="http://schemas.microsoft.com/office/drawing/2014/main" id="{9D5B1074-3F7F-AF9B-7857-1A3C85FC87D8}"/>
              </a:ext>
            </a:extLst>
          </p:cNvPr>
          <p:cNvSpPr/>
          <p:nvPr/>
        </p:nvSpPr>
        <p:spPr>
          <a:xfrm rot="19800000">
            <a:off x="-491968" y="-2016827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样机填充-22">
            <a:extLst>
              <a:ext uri="{FF2B5EF4-FFF2-40B4-BE49-F238E27FC236}">
                <a16:creationId xmlns:a16="http://schemas.microsoft.com/office/drawing/2014/main" id="{2C8C9239-168E-8C9A-2293-CE40911B903F}"/>
              </a:ext>
            </a:extLst>
          </p:cNvPr>
          <p:cNvSpPr/>
          <p:nvPr/>
        </p:nvSpPr>
        <p:spPr>
          <a:xfrm rot="19800000">
            <a:off x="3235249" y="-4168737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样机填充-23">
            <a:extLst>
              <a:ext uri="{FF2B5EF4-FFF2-40B4-BE49-F238E27FC236}">
                <a16:creationId xmlns:a16="http://schemas.microsoft.com/office/drawing/2014/main" id="{99204475-E34F-E2CC-E358-CB77F8B5DF77}"/>
              </a:ext>
            </a:extLst>
          </p:cNvPr>
          <p:cNvSpPr/>
          <p:nvPr/>
        </p:nvSpPr>
        <p:spPr>
          <a:xfrm rot="19800000">
            <a:off x="6962464" y="-6320646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样机填充-24">
            <a:extLst>
              <a:ext uri="{FF2B5EF4-FFF2-40B4-BE49-F238E27FC236}">
                <a16:creationId xmlns:a16="http://schemas.microsoft.com/office/drawing/2014/main" id="{0985C6C4-8892-E536-FD35-BDEB1A7BF6E3}"/>
              </a:ext>
            </a:extLst>
          </p:cNvPr>
          <p:cNvSpPr/>
          <p:nvPr/>
        </p:nvSpPr>
        <p:spPr>
          <a:xfrm rot="19800000">
            <a:off x="1128603" y="1838174"/>
            <a:ext cx="5794118" cy="3258390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508000" sx="105000" sy="105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45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 Light</vt:lpstr>
      <vt:lpstr>Arial</vt:lpstr>
      <vt:lpstr>等线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2</cp:revision>
  <dcterms:created xsi:type="dcterms:W3CDTF">2024-06-16T18:44:11Z</dcterms:created>
  <dcterms:modified xsi:type="dcterms:W3CDTF">2024-06-16T19:21:59Z</dcterms:modified>
</cp:coreProperties>
</file>