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3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3B6E-F544-DEA9-3B6E-3939C0896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97AA1-4376-D0E6-A30D-36BA4377C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30505-977F-2B49-B566-B4129C0A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60CC5-6235-0E55-CA42-27D4A512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EC735-D7DB-F59E-4C54-492F9FF4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14A9-DC59-415F-01B3-C3E3C9C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2D859-6CBD-F6CC-6574-BFBD24E1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EC0B9-3845-D4D9-E3A9-292C58E7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C493C-0562-CE51-7209-AB5FCC75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51E28-930C-7434-9FEF-68E66EAE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81EF7-FC01-B8C1-8AFC-90C559FFE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BFEFC-9D50-51FC-871A-D22B86CD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24B86-17D9-C72C-84DA-6D8D0041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2C89F-0208-C856-EEAA-543415ED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B8FB6-DE2C-2AA9-3552-1CB3F649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4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0E81-F275-7606-D774-07E1556B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933E5-D09D-4CF6-9181-D1716E06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B1D52-63C1-34DA-99D2-3679F862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4EC98-3144-6F1F-01CA-6AB88D40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B24D-628D-A094-2A82-345CDF65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81702-6A52-5194-A2FB-D1D73C99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34BE5-3AB4-A322-BA8B-2F35240B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3A9B5-03C4-E535-86AF-25CC77E9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0ADDC-6497-6243-CBE4-CDE61F2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FBDD-8B9B-542F-468F-DAC84A55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E4A1-386E-AC2C-5773-2C67525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170DA-0168-283E-7FF9-BAA9F5D56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82746-1784-17AD-C422-DA94C4604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51246-6219-AFC6-FECF-7755870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CE808-D1F8-03F7-DA81-2061AE45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BD70F-C8E4-569E-EA92-75A451CF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9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ECE7-73D4-1910-E90E-50128A9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161A4-F9AF-89F0-9783-F0FE9FA9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3C0B2-24A8-0F8B-B912-AC8A37B5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36621-937D-4E45-01F9-9A041A5E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8E6A-CDDA-1D94-3A1B-4169F10E7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E36D2-6D31-5DE7-507A-07A15080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20D3D-854B-9020-F7D6-073F9E06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265C15-7DC6-F212-7B17-D604C54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68AED-0A3E-42E7-C742-E8D67EC7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0C4B8-EC10-F36F-83A2-EFD4157A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8517A-0A66-328F-B9C5-74D964BA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59CD6-0DF8-AFD6-5F89-64AC6E87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B7DEA2-63B3-1F37-2408-8071111C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214E62-393C-B065-421A-00F6A9C3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26497-07E0-28CD-05F1-E19EF9D4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CDE1C-D9AE-772F-2979-0F8DD6BF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BE562-4A2F-CF6E-4697-CD908408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91FBF-E630-D60A-0D84-7E727D47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F147B-E767-F5AA-6565-968E672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CCADF-1EE9-F531-9C69-43B519A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C0E72-F0FF-B5F2-8F66-1B208F11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75A6-42FC-8D40-FF7A-15DFC805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0A32B-67C6-2C90-64B8-6C6B2F18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FCC21-47CF-2F36-A729-CCADC133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4861E-BA40-E978-7C9F-6A91A6F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39EBE-3F67-88FE-60A5-90747309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F6680-8FA9-7C61-66E8-CC25F12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CDFB4-4EBF-747C-0C2F-889214FB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9446B-49AB-7366-1BE3-1CFF0167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A185-FEE9-408F-0E4A-721FA1D42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E16-D98F-463D-B44C-AD2312F05CC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EF9D-3457-8429-4301-A9129994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8CA9A-0AAB-A65B-0043-48A7546D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A2EC-B142-4341-A387-249A6D41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样机填充-5">
            <a:extLst>
              <a:ext uri="{FF2B5EF4-FFF2-40B4-BE49-F238E27FC236}">
                <a16:creationId xmlns:a16="http://schemas.microsoft.com/office/drawing/2014/main" id="{9EE5143E-95CD-290C-23C8-AC0275FEDAED}"/>
              </a:ext>
            </a:extLst>
          </p:cNvPr>
          <p:cNvSpPr/>
          <p:nvPr/>
        </p:nvSpPr>
        <p:spPr>
          <a:xfrm rot="2700000">
            <a:off x="2607162" y="-822143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样机填充-9">
            <a:extLst>
              <a:ext uri="{FF2B5EF4-FFF2-40B4-BE49-F238E27FC236}">
                <a16:creationId xmlns:a16="http://schemas.microsoft.com/office/drawing/2014/main" id="{942BFF5B-AD21-8134-A1D1-C717E11B05D3}"/>
              </a:ext>
            </a:extLst>
          </p:cNvPr>
          <p:cNvSpPr/>
          <p:nvPr/>
        </p:nvSpPr>
        <p:spPr>
          <a:xfrm rot="2700000">
            <a:off x="9399982" y="597067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样机填充-6">
            <a:extLst>
              <a:ext uri="{FF2B5EF4-FFF2-40B4-BE49-F238E27FC236}">
                <a16:creationId xmlns:a16="http://schemas.microsoft.com/office/drawing/2014/main" id="{EA794566-62C2-D313-D5C3-641AEC022375}"/>
              </a:ext>
            </a:extLst>
          </p:cNvPr>
          <p:cNvSpPr/>
          <p:nvPr/>
        </p:nvSpPr>
        <p:spPr>
          <a:xfrm rot="2700000">
            <a:off x="6226121" y="-1125461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样机填充-7">
            <a:extLst>
              <a:ext uri="{FF2B5EF4-FFF2-40B4-BE49-F238E27FC236}">
                <a16:creationId xmlns:a16="http://schemas.microsoft.com/office/drawing/2014/main" id="{0680E1E5-E8B5-3E06-B222-A0174E9DFEB8}"/>
              </a:ext>
            </a:extLst>
          </p:cNvPr>
          <p:cNvSpPr/>
          <p:nvPr/>
        </p:nvSpPr>
        <p:spPr>
          <a:xfrm rot="2700000">
            <a:off x="9622532" y="2270949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样机填充-2">
            <a:extLst>
              <a:ext uri="{FF2B5EF4-FFF2-40B4-BE49-F238E27FC236}">
                <a16:creationId xmlns:a16="http://schemas.microsoft.com/office/drawing/2014/main" id="{E219EC10-ADF4-28DC-5863-30AAA119B32A}"/>
              </a:ext>
            </a:extLst>
          </p:cNvPr>
          <p:cNvSpPr/>
          <p:nvPr/>
        </p:nvSpPr>
        <p:spPr>
          <a:xfrm rot="2700000">
            <a:off x="2303844" y="2796818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样机填充-3">
            <a:extLst>
              <a:ext uri="{FF2B5EF4-FFF2-40B4-BE49-F238E27FC236}">
                <a16:creationId xmlns:a16="http://schemas.microsoft.com/office/drawing/2014/main" id="{69994331-8B51-070E-B4A6-099B9E41021A}"/>
              </a:ext>
            </a:extLst>
          </p:cNvPr>
          <p:cNvSpPr/>
          <p:nvPr/>
        </p:nvSpPr>
        <p:spPr>
          <a:xfrm rot="2700000">
            <a:off x="5700253" y="6193227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-DIN" panose="020B0504030202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样机填充-11">
            <a:extLst>
              <a:ext uri="{FF2B5EF4-FFF2-40B4-BE49-F238E27FC236}">
                <a16:creationId xmlns:a16="http://schemas.microsoft.com/office/drawing/2014/main" id="{244F4C52-00AF-C915-E969-DCE85DC7390F}"/>
              </a:ext>
            </a:extLst>
          </p:cNvPr>
          <p:cNvSpPr/>
          <p:nvPr/>
        </p:nvSpPr>
        <p:spPr>
          <a:xfrm rot="2700000">
            <a:off x="2081294" y="6496548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样机填充-1">
            <a:extLst>
              <a:ext uri="{FF2B5EF4-FFF2-40B4-BE49-F238E27FC236}">
                <a16:creationId xmlns:a16="http://schemas.microsoft.com/office/drawing/2014/main" id="{9DCF13D4-5E40-443A-030A-896D1475A05E}"/>
              </a:ext>
            </a:extLst>
          </p:cNvPr>
          <p:cNvSpPr/>
          <p:nvPr/>
        </p:nvSpPr>
        <p:spPr>
          <a:xfrm rot="2700000">
            <a:off x="5253296" y="2152239"/>
            <a:ext cx="6174844" cy="3473347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80659" cap="rnd">
            <a:solidFill>
              <a:schemeClr val="bg1">
                <a:alpha val="70000"/>
              </a:schemeClr>
            </a:solidFill>
            <a:round/>
          </a:ln>
          <a:effectLst>
            <a:outerShdw blurRad="444500" sx="102000" sy="102000" algn="ctr" rotWithShape="0">
              <a:prstClr val="black">
                <a:alpha val="22000"/>
              </a:prstClr>
            </a:outerShdw>
          </a:effectLst>
          <a:scene3d>
            <a:camera prst="isometricRightUp">
              <a:rot lat="100929" lon="220667" rev="1018996"/>
            </a:camera>
            <a:lightRig rig="threePt" dir="t">
              <a:rot lat="0" lon="0" rev="5340000"/>
            </a:lightRig>
          </a:scene3d>
          <a:sp3d z="-889000" extrusionH="127000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-DIN" panose="020B0504030202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样机填充-8">
            <a:extLst>
              <a:ext uri="{FF2B5EF4-FFF2-40B4-BE49-F238E27FC236}">
                <a16:creationId xmlns:a16="http://schemas.microsoft.com/office/drawing/2014/main" id="{DDD3CA62-AD3D-42CB-1A37-E2804AF076E6}"/>
              </a:ext>
            </a:extLst>
          </p:cNvPr>
          <p:cNvSpPr/>
          <p:nvPr/>
        </p:nvSpPr>
        <p:spPr>
          <a:xfrm rot="2700000">
            <a:off x="-1092567" y="-599593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样机填充-4">
            <a:extLst>
              <a:ext uri="{FF2B5EF4-FFF2-40B4-BE49-F238E27FC236}">
                <a16:creationId xmlns:a16="http://schemas.microsoft.com/office/drawing/2014/main" id="{DDD71489-0FB3-108C-41F9-06DD32460ECA}"/>
              </a:ext>
            </a:extLst>
          </p:cNvPr>
          <p:cNvSpPr/>
          <p:nvPr/>
        </p:nvSpPr>
        <p:spPr>
          <a:xfrm rot="2700000">
            <a:off x="-1315118" y="310013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样机填充-10">
            <a:extLst>
              <a:ext uri="{FF2B5EF4-FFF2-40B4-BE49-F238E27FC236}">
                <a16:creationId xmlns:a16="http://schemas.microsoft.com/office/drawing/2014/main" id="{67970388-A260-DB83-ECB9-BE194A8F1926}"/>
              </a:ext>
            </a:extLst>
          </p:cNvPr>
          <p:cNvSpPr/>
          <p:nvPr/>
        </p:nvSpPr>
        <p:spPr>
          <a:xfrm rot="2700000">
            <a:off x="-4711530" y="-29627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D-DIN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2</cp:revision>
  <dcterms:created xsi:type="dcterms:W3CDTF">2024-06-16T13:51:01Z</dcterms:created>
  <dcterms:modified xsi:type="dcterms:W3CDTF">2024-06-16T14:26:30Z</dcterms:modified>
</cp:coreProperties>
</file>