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5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4">
            <a:duotone>
              <a:srgbClr val="48A1F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55063491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chemeClr val="accent1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  <a:solidFill>
            <a:schemeClr val="accent1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grpFill/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  <a:solidFill>
            <a:schemeClr val="accent1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7</cp:revision>
  <dcterms:created xsi:type="dcterms:W3CDTF">2024-06-23T04:27:31Z</dcterms:created>
  <dcterms:modified xsi:type="dcterms:W3CDTF">2024-06-24T04:50:20Z</dcterms:modified>
</cp:coreProperties>
</file>