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1359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AF33F-19B3-AD0D-1EAF-6116CD65F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E68DEF-FD13-FB36-C8AB-741CF0C7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1665F-6F6E-BE10-DDD2-77B15220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82FE-9F7C-7816-2C6C-44935A46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E9589-95CA-256B-E076-A1E55466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DF34F-6603-EBDD-3D85-8F6D848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E8D58-6A76-E49E-B6E5-282ECF3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5969A-0931-F0D7-7225-A9C6F678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B3DB8-5783-6D26-4BDC-3B40FDA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569F7-1523-598C-5949-8FB508D7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24E3FE-29A9-A18C-2390-96772765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2CFECE-5B9B-DDDB-A096-CEB26E14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CF929-DE53-373D-7C10-FC80BE14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170E9-D91E-92A7-02EA-4E12ACCA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8BE28-48B4-2996-00BC-DDC956A9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4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87C27-4E8C-F9AE-364D-0CF4B7EA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B6B68-0A4A-1E39-C521-5FBE0343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D0A04-FD9C-0C5D-33DE-AAFBC4D8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78B55-A37E-1CA3-B558-611A3162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49915-1BBE-38CC-FBE5-88B1010C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99BA0-C631-441F-924A-EBA6DF1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A3E51-C918-5238-A773-3FE4516B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B4ADF-B5B3-7B08-49F3-BE23D4E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46994-D0E9-69A5-0FE0-E05CD84C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3B18A-19F7-B218-4B75-3257176A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F82D-D4E2-8F30-3776-BE23240C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ACA2-6B86-90CC-837A-5A79A32D4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4AA79-9636-C6C9-E14F-AD4A658B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C7C209-EC57-DF11-1687-C9CC75F2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C7296-3FBA-6A83-CA01-5A3CD699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28D0B-497E-FDE7-7619-5AA001EE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314B-AE73-F6FF-4475-B94C7E8C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816FC-5DE8-9080-67B2-DE909A56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49559-4638-0BD9-C5A6-305D1681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711A8-66DD-A2E0-970F-249607B9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2DFD5-D512-8567-CB14-A03FD5170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136257-7FC8-5F55-95BA-B9FC1BFD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ED4E0-92C6-2B30-4C21-84ADFA12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1FC5B-9327-25CF-4B31-C9B9425C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6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F6D88-1AB1-2F8E-EDDE-F9CB209B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4AD5F-B459-3869-3383-69227712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2256E-A2C3-4723-A093-319A9C3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52D07-56AC-0662-CC91-43A05B23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933CA-C51A-28ED-48CC-9C67FE35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239CB-0B2A-E265-788A-FE930F97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4F3A1-288F-8EE4-E4D2-FCE4CA98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E8353-3DA3-50C5-8807-CAD0914F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E9197-5BAB-CB29-755C-C101DADE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066E2-21C4-00E2-F482-815EF729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19EAB-B723-3B23-F950-B3749F02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526D9-895C-FEB7-D2DA-BBA4F14E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A0A92-217C-0126-1E38-35A8CB30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C7ADE-4BB3-EEEC-1EB7-6E6A38E2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9B0F35-F4E3-4532-AEE4-F0CD8639A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CB9FE-FCD9-5470-3DE7-9ED80753B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895CF-1C56-D3E6-4C34-89FD69D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52006-A087-BE8B-0BA7-BBD4F152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C372B-6277-07C0-7176-8FB46FCF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C20D4-3043-6275-98FC-9F421543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F82F5-DD8C-5D0B-8D07-01762ACE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05ABC-081D-3558-AEB1-090A9FA1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7E68-F7AD-4E88-B6ED-A1183FCEA2D1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0B379-B2AE-87EF-570E-63115C75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C8720-F18F-7440-FE65-34AFE96C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6515-B037-4B74-97D2-D61C1A171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生字格">
            <a:extLst>
              <a:ext uri="{FF2B5EF4-FFF2-40B4-BE49-F238E27FC236}">
                <a16:creationId xmlns:a16="http://schemas.microsoft.com/office/drawing/2014/main" id="{E17F5210-9C5A-E0AB-D3A7-08B89D13571B}"/>
              </a:ext>
            </a:extLst>
          </p:cNvPr>
          <p:cNvGrpSpPr/>
          <p:nvPr/>
        </p:nvGrpSpPr>
        <p:grpSpPr>
          <a:xfrm>
            <a:off x="1823924" y="1189757"/>
            <a:ext cx="1293019" cy="1941020"/>
            <a:chOff x="1793081" y="1138238"/>
            <a:chExt cx="1293019" cy="1941020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660C4E8-4B09-A46C-46B1-4F4BF989C6E7}"/>
                </a:ext>
              </a:extLst>
            </p:cNvPr>
            <p:cNvGrpSpPr/>
            <p:nvPr/>
          </p:nvGrpSpPr>
          <p:grpSpPr>
            <a:xfrm>
              <a:off x="1793081" y="1786239"/>
              <a:ext cx="1293019" cy="1293019"/>
              <a:chOff x="888206" y="1712119"/>
              <a:chExt cx="1293019" cy="1293019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C256C6D-2342-78AE-185C-FD3DE888302B}"/>
                  </a:ext>
                </a:extLst>
              </p:cNvPr>
              <p:cNvCxnSpPr/>
              <p:nvPr/>
            </p:nvCxnSpPr>
            <p:spPr>
              <a:xfrm>
                <a:off x="888206" y="2358629"/>
                <a:ext cx="1293019" cy="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0ED74483-81FD-6AF0-0CBB-3837DCA4BD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8206" y="2358629"/>
                <a:ext cx="1293019" cy="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989571-EAE0-9ABB-8AD6-00EEDED637B5}"/>
                  </a:ext>
                </a:extLst>
              </p:cNvPr>
              <p:cNvSpPr/>
              <p:nvPr/>
            </p:nvSpPr>
            <p:spPr>
              <a:xfrm>
                <a:off x="888206" y="1712119"/>
                <a:ext cx="1293019" cy="129301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15AEBFE-B26C-CCD6-976D-13FF6DA60387}"/>
                </a:ext>
              </a:extLst>
            </p:cNvPr>
            <p:cNvGrpSpPr/>
            <p:nvPr/>
          </p:nvGrpSpPr>
          <p:grpSpPr>
            <a:xfrm>
              <a:off x="1793081" y="1138238"/>
              <a:ext cx="1293019" cy="648001"/>
              <a:chOff x="1707356" y="914400"/>
              <a:chExt cx="1293019" cy="648001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2F261A27-BF2C-6D3B-63FB-F18E6FE560AF}"/>
                  </a:ext>
                </a:extLst>
              </p:cNvPr>
              <p:cNvGrpSpPr/>
              <p:nvPr/>
            </p:nvGrpSpPr>
            <p:grpSpPr>
              <a:xfrm>
                <a:off x="1707356" y="1130400"/>
                <a:ext cx="1293019" cy="216001"/>
                <a:chOff x="0" y="216000"/>
                <a:chExt cx="1800003" cy="216001"/>
              </a:xfrm>
            </p:grpSpPr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04E381B0-9068-D1C9-844A-7C25903D4BC9}"/>
                    </a:ext>
                  </a:extLst>
                </p:cNvPr>
                <p:cNvCxnSpPr/>
                <p:nvPr/>
              </p:nvCxnSpPr>
              <p:spPr>
                <a:xfrm>
                  <a:off x="0" y="216000"/>
                  <a:ext cx="1800003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013C2CC9-4C77-212B-24E0-672B6E741105}"/>
                    </a:ext>
                  </a:extLst>
                </p:cNvPr>
                <p:cNvCxnSpPr/>
                <p:nvPr/>
              </p:nvCxnSpPr>
              <p:spPr>
                <a:xfrm>
                  <a:off x="0" y="432001"/>
                  <a:ext cx="1800003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65B73DE0-8713-E0A1-BCEB-3D0CA63B6698}"/>
                  </a:ext>
                </a:extLst>
              </p:cNvPr>
              <p:cNvSpPr/>
              <p:nvPr/>
            </p:nvSpPr>
            <p:spPr>
              <a:xfrm>
                <a:off x="1707356" y="914400"/>
                <a:ext cx="1293019" cy="648001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26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1</cp:revision>
  <dcterms:created xsi:type="dcterms:W3CDTF">2024-06-29T13:08:39Z</dcterms:created>
  <dcterms:modified xsi:type="dcterms:W3CDTF">2024-06-29T13:22:55Z</dcterms:modified>
</cp:coreProperties>
</file>