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A"/>
    <a:srgbClr val="C9E4FF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864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88EC3F-B751-0AD9-837D-837E29D8AF6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07705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18482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rgbClr val="48A1FA"/>
            </a:solidFill>
            <a:ln w="58185" cap="flat" cmpd="sng" algn="ctr">
              <a:solidFill>
                <a:srgbClr val="48A1FA">
                  <a:lumMod val="40000"/>
                  <a:lumOff val="60000"/>
                  <a:alpha val="58000"/>
                </a:srgb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294816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rgbClr val="48A1FA"/>
            </a:solidFill>
            <a:ln w="58185" cap="flat" cmpd="sng" algn="ctr">
              <a:solidFill>
                <a:srgbClr val="48A1FA">
                  <a:lumMod val="40000"/>
                  <a:lumOff val="60000"/>
                  <a:alpha val="58000"/>
                </a:srgb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355975"/>
            <a:ext cx="2400749" cy="0"/>
          </a:xfrm>
          <a:prstGeom prst="line">
            <a:avLst/>
          </a:prstGeom>
          <a:noFill/>
          <a:ln w="19050" cap="flat" cmpd="sng" algn="ctr">
            <a:solidFill>
              <a:srgbClr val="48A1FA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41119"/>
            <a:ext cx="2400749" cy="0"/>
          </a:xfrm>
          <a:prstGeom prst="line">
            <a:avLst/>
          </a:prstGeom>
          <a:noFill/>
          <a:ln w="14546" cap="flat" cmpd="sng" algn="ctr">
            <a:solidFill>
              <a:srgbClr val="48A1FA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26264"/>
            <a:ext cx="2400749" cy="0"/>
          </a:xfrm>
          <a:prstGeom prst="line">
            <a:avLst/>
          </a:prstGeom>
          <a:noFill/>
          <a:ln w="14546" cap="flat" cmpd="sng" algn="ctr">
            <a:solidFill>
              <a:srgbClr val="48A1FA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11411"/>
            <a:ext cx="2400749" cy="0"/>
          </a:xfrm>
          <a:prstGeom prst="line">
            <a:avLst/>
          </a:prstGeom>
          <a:noFill/>
          <a:ln w="19050" cap="flat" cmpd="sng" algn="ctr">
            <a:solidFill>
              <a:srgbClr val="48A1FA"/>
            </a:solidFill>
            <a:prstDash val="solid"/>
            <a:miter lim="800000"/>
          </a:ln>
          <a:effectLst/>
        </p:spPr>
      </p:cxnSp>
      <p:sp>
        <p:nvSpPr>
          <p:cNvPr id="16" name="拼音返回文本框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3053" y="1296322"/>
            <a:ext cx="2403929" cy="5992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4">
            <a:duotone>
              <a:srgbClr val="48A1F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36329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19222" y="322978"/>
            <a:ext cx="23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48A1FA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95681" y="2047857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rgbClr val="48A1FA">
                  <a:alpha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rgbClr val="48A1FA">
                  <a:alpha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rgbClr val="48A1FA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427309645"/>
              </p:ext>
            </p:extLst>
          </p:nvPr>
        </p:nvGraphicFramePr>
        <p:xfrm>
          <a:off x="695681" y="4538227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454890" y="329783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298677"/>
          </a:xfrm>
          <a:prstGeom prst="rect">
            <a:avLst/>
          </a:prstGeom>
          <a:solidFill>
            <a:schemeClr val="bg1"/>
          </a:solidFill>
          <a:ln w="19050">
            <a:solidFill>
              <a:srgbClr val="48A1FA">
                <a:alpha val="44000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60664" y="3367940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527772" y="5349231"/>
            <a:ext cx="10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2" name="[笔画拆分]替换">
            <a:extLst>
              <a:ext uri="{FF2B5EF4-FFF2-40B4-BE49-F238E27FC236}">
                <a16:creationId xmlns:a16="http://schemas.microsoft.com/office/drawing/2014/main" id="{04E44429-6CD9-7EED-6AA0-EF59F5C495BD}"/>
              </a:ext>
            </a:extLst>
          </p:cNvPr>
          <p:cNvSpPr txBox="1"/>
          <p:nvPr/>
        </p:nvSpPr>
        <p:spPr>
          <a:xfrm>
            <a:off x="673831" y="1912682"/>
            <a:ext cx="2403152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600">
                <a:solidFill>
                  <a:schemeClr val="tx1">
                    <a:lumMod val="95000"/>
                    <a:lumOff val="5000"/>
                  </a:schemeClr>
                </a:solidFill>
              </a:rPr>
              <a:t>字</a:t>
            </a:r>
          </a:p>
        </p:txBody>
      </p:sp>
      <p:sp>
        <p:nvSpPr>
          <p:cNvPr id="23" name="图形 11">
            <a:extLst>
              <a:ext uri="{FF2B5EF4-FFF2-40B4-BE49-F238E27FC236}">
                <a16:creationId xmlns:a16="http://schemas.microsoft.com/office/drawing/2014/main" id="{48F97C41-0ADD-D3BC-125A-E6FBD9B40D5A}"/>
              </a:ext>
            </a:extLst>
          </p:cNvPr>
          <p:cNvSpPr/>
          <p:nvPr/>
        </p:nvSpPr>
        <p:spPr>
          <a:xfrm>
            <a:off x="5158675" y="385762"/>
            <a:ext cx="344637" cy="375259"/>
          </a:xfrm>
          <a:custGeom>
            <a:avLst/>
            <a:gdLst>
              <a:gd name="connsiteX0" fmla="*/ 144576 w 386612"/>
              <a:gd name="connsiteY0" fmla="*/ 371170 h 420964"/>
              <a:gd name="connsiteX1" fmla="*/ 304666 w 386612"/>
              <a:gd name="connsiteY1" fmla="*/ 91723 h 420964"/>
              <a:gd name="connsiteX2" fmla="*/ 298772 w 386612"/>
              <a:gd name="connsiteY2" fmla="*/ 69752 h 420964"/>
              <a:gd name="connsiteX3" fmla="*/ 183025 w 386612"/>
              <a:gd name="connsiteY3" fmla="*/ 2236 h 420964"/>
              <a:gd name="connsiteX4" fmla="*/ 160853 w 386612"/>
              <a:gd name="connsiteY4" fmla="*/ 7992 h 420964"/>
              <a:gd name="connsiteX5" fmla="*/ 160773 w 386612"/>
              <a:gd name="connsiteY5" fmla="*/ 8130 h 420964"/>
              <a:gd name="connsiteX6" fmla="*/ 121884 w 386612"/>
              <a:gd name="connsiteY6" fmla="*/ 75967 h 420964"/>
              <a:gd name="connsiteX7" fmla="*/ 121884 w 386612"/>
              <a:gd name="connsiteY7" fmla="*/ 77089 h 420964"/>
              <a:gd name="connsiteX8" fmla="*/ 1565 w 386612"/>
              <a:gd name="connsiteY8" fmla="*/ 287576 h 420964"/>
              <a:gd name="connsiteX9" fmla="*/ 1565 w 386612"/>
              <a:gd name="connsiteY9" fmla="*/ 288538 h 420964"/>
              <a:gd name="connsiteX10" fmla="*/ 1084 w 386612"/>
              <a:gd name="connsiteY10" fmla="*/ 289501 h 420964"/>
              <a:gd name="connsiteX11" fmla="*/ 122 w 386612"/>
              <a:gd name="connsiteY11" fmla="*/ 292908 h 420964"/>
              <a:gd name="connsiteX12" fmla="*/ 122 w 386612"/>
              <a:gd name="connsiteY12" fmla="*/ 293390 h 420964"/>
              <a:gd name="connsiteX13" fmla="*/ 122 w 386612"/>
              <a:gd name="connsiteY13" fmla="*/ 297439 h 420964"/>
              <a:gd name="connsiteX14" fmla="*/ 15517 w 386612"/>
              <a:gd name="connsiteY14" fmla="*/ 406571 h 420964"/>
              <a:gd name="connsiteX15" fmla="*/ 31675 w 386612"/>
              <a:gd name="connsiteY15" fmla="*/ 420484 h 420964"/>
              <a:gd name="connsiteX16" fmla="*/ 37929 w 386612"/>
              <a:gd name="connsiteY16" fmla="*/ 419281 h 420964"/>
              <a:gd name="connsiteX17" fmla="*/ 138281 w 386612"/>
              <a:gd name="connsiteY17" fmla="*/ 377665 h 420964"/>
              <a:gd name="connsiteX18" fmla="*/ 141769 w 386612"/>
              <a:gd name="connsiteY18" fmla="*/ 375660 h 420964"/>
              <a:gd name="connsiteX19" fmla="*/ 142170 w 386612"/>
              <a:gd name="connsiteY19" fmla="*/ 375660 h 420964"/>
              <a:gd name="connsiteX20" fmla="*/ 144536 w 386612"/>
              <a:gd name="connsiteY20" fmla="*/ 373134 h 420964"/>
              <a:gd name="connsiteX21" fmla="*/ 144616 w 386612"/>
              <a:gd name="connsiteY21" fmla="*/ 372412 h 420964"/>
              <a:gd name="connsiteX22" fmla="*/ 144616 w 386612"/>
              <a:gd name="connsiteY22" fmla="*/ 371210 h 420964"/>
              <a:gd name="connsiteX23" fmla="*/ 37087 w 386612"/>
              <a:gd name="connsiteY23" fmla="*/ 289781 h 420964"/>
              <a:gd name="connsiteX24" fmla="*/ 141649 w 386612"/>
              <a:gd name="connsiteY24" fmla="*/ 106958 h 420964"/>
              <a:gd name="connsiteX25" fmla="*/ 229412 w 386612"/>
              <a:gd name="connsiteY25" fmla="*/ 158117 h 420964"/>
              <a:gd name="connsiteX26" fmla="*/ 124891 w 386612"/>
              <a:gd name="connsiteY26" fmla="*/ 340980 h 420964"/>
              <a:gd name="connsiteX27" fmla="*/ 52082 w 386612"/>
              <a:gd name="connsiteY27" fmla="*/ 298561 h 420964"/>
              <a:gd name="connsiteX28" fmla="*/ 37127 w 386612"/>
              <a:gd name="connsiteY28" fmla="*/ 289741 h 420964"/>
              <a:gd name="connsiteX29" fmla="*/ 268663 w 386612"/>
              <a:gd name="connsiteY29" fmla="*/ 90039 h 420964"/>
              <a:gd name="connsiteX30" fmla="*/ 245530 w 386612"/>
              <a:gd name="connsiteY30" fmla="*/ 130533 h 420964"/>
              <a:gd name="connsiteX31" fmla="*/ 157686 w 386612"/>
              <a:gd name="connsiteY31" fmla="*/ 78893 h 420964"/>
              <a:gd name="connsiteX32" fmla="*/ 180820 w 386612"/>
              <a:gd name="connsiteY32" fmla="*/ 38801 h 420964"/>
              <a:gd name="connsiteX33" fmla="*/ 268663 w 386612"/>
              <a:gd name="connsiteY33" fmla="*/ 90039 h 420964"/>
              <a:gd name="connsiteX34" fmla="*/ 43222 w 386612"/>
              <a:gd name="connsiteY34" fmla="*/ 382195 h 420964"/>
              <a:gd name="connsiteX35" fmla="*/ 35123 w 386612"/>
              <a:gd name="connsiteY35" fmla="*/ 326867 h 420964"/>
              <a:gd name="connsiteX36" fmla="*/ 93818 w 386612"/>
              <a:gd name="connsiteY36" fmla="*/ 361147 h 420964"/>
              <a:gd name="connsiteX37" fmla="*/ 43222 w 386612"/>
              <a:gd name="connsiteY37" fmla="*/ 382195 h 420964"/>
              <a:gd name="connsiteX38" fmla="*/ 181341 w 386612"/>
              <a:gd name="connsiteY38" fmla="*/ 388610 h 420964"/>
              <a:gd name="connsiteX39" fmla="*/ 371220 w 386612"/>
              <a:gd name="connsiteY39" fmla="*/ 388610 h 420964"/>
              <a:gd name="connsiteX40" fmla="*/ 386592 w 386612"/>
              <a:gd name="connsiteY40" fmla="*/ 405593 h 420964"/>
              <a:gd name="connsiteX41" fmla="*/ 371220 w 386612"/>
              <a:gd name="connsiteY41" fmla="*/ 420965 h 420964"/>
              <a:gd name="connsiteX42" fmla="*/ 181341 w 386612"/>
              <a:gd name="connsiteY42" fmla="*/ 420965 h 420964"/>
              <a:gd name="connsiteX43" fmla="*/ 165146 w 386612"/>
              <a:gd name="connsiteY43" fmla="*/ 404764 h 420964"/>
              <a:gd name="connsiteX44" fmla="*/ 181341 w 386612"/>
              <a:gd name="connsiteY44" fmla="*/ 388570 h 4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6612" h="420964">
                <a:moveTo>
                  <a:pt x="144576" y="371170"/>
                </a:moveTo>
                <a:lnTo>
                  <a:pt x="304666" y="91723"/>
                </a:lnTo>
                <a:cubicBezTo>
                  <a:pt x="309040" y="84020"/>
                  <a:pt x="306414" y="74232"/>
                  <a:pt x="298772" y="69752"/>
                </a:cubicBezTo>
                <a:lnTo>
                  <a:pt x="183025" y="2236"/>
                </a:lnTo>
                <a:cubicBezTo>
                  <a:pt x="175313" y="-2297"/>
                  <a:pt x="165386" y="280"/>
                  <a:pt x="160853" y="7992"/>
                </a:cubicBezTo>
                <a:cubicBezTo>
                  <a:pt x="160826" y="8038"/>
                  <a:pt x="160800" y="8084"/>
                  <a:pt x="160773" y="8130"/>
                </a:cubicBezTo>
                <a:lnTo>
                  <a:pt x="121884" y="75967"/>
                </a:lnTo>
                <a:lnTo>
                  <a:pt x="121884" y="77089"/>
                </a:lnTo>
                <a:lnTo>
                  <a:pt x="1565" y="287576"/>
                </a:lnTo>
                <a:lnTo>
                  <a:pt x="1565" y="288538"/>
                </a:lnTo>
                <a:lnTo>
                  <a:pt x="1084" y="289501"/>
                </a:lnTo>
                <a:cubicBezTo>
                  <a:pt x="688" y="290614"/>
                  <a:pt x="367" y="291753"/>
                  <a:pt x="122" y="292908"/>
                </a:cubicBezTo>
                <a:lnTo>
                  <a:pt x="122" y="293390"/>
                </a:lnTo>
                <a:cubicBezTo>
                  <a:pt x="-41" y="294735"/>
                  <a:pt x="-41" y="296094"/>
                  <a:pt x="122" y="297439"/>
                </a:cubicBezTo>
                <a:lnTo>
                  <a:pt x="15517" y="406571"/>
                </a:lnTo>
                <a:cubicBezTo>
                  <a:pt x="16661" y="414599"/>
                  <a:pt x="23565" y="420545"/>
                  <a:pt x="31675" y="420484"/>
                </a:cubicBezTo>
                <a:cubicBezTo>
                  <a:pt x="33840" y="420484"/>
                  <a:pt x="35925" y="420083"/>
                  <a:pt x="37929" y="419281"/>
                </a:cubicBezTo>
                <a:lnTo>
                  <a:pt x="138281" y="377665"/>
                </a:lnTo>
                <a:cubicBezTo>
                  <a:pt x="139524" y="377103"/>
                  <a:pt x="140687" y="376462"/>
                  <a:pt x="141769" y="375660"/>
                </a:cubicBezTo>
                <a:lnTo>
                  <a:pt x="142170" y="375660"/>
                </a:lnTo>
                <a:cubicBezTo>
                  <a:pt x="143012" y="374858"/>
                  <a:pt x="143814" y="374056"/>
                  <a:pt x="144536" y="373134"/>
                </a:cubicBezTo>
                <a:lnTo>
                  <a:pt x="144616" y="372412"/>
                </a:lnTo>
                <a:cubicBezTo>
                  <a:pt x="144683" y="372014"/>
                  <a:pt x="144683" y="371608"/>
                  <a:pt x="144616" y="371210"/>
                </a:cubicBezTo>
                <a:close/>
                <a:moveTo>
                  <a:pt x="37087" y="289781"/>
                </a:moveTo>
                <a:lnTo>
                  <a:pt x="141649" y="106958"/>
                </a:lnTo>
                <a:lnTo>
                  <a:pt x="229412" y="158117"/>
                </a:lnTo>
                <a:lnTo>
                  <a:pt x="124891" y="340980"/>
                </a:lnTo>
                <a:lnTo>
                  <a:pt x="52082" y="298561"/>
                </a:lnTo>
                <a:lnTo>
                  <a:pt x="37127" y="289741"/>
                </a:lnTo>
                <a:close/>
                <a:moveTo>
                  <a:pt x="268663" y="90039"/>
                </a:moveTo>
                <a:lnTo>
                  <a:pt x="245530" y="130533"/>
                </a:lnTo>
                <a:lnTo>
                  <a:pt x="157686" y="78893"/>
                </a:lnTo>
                <a:lnTo>
                  <a:pt x="180820" y="38801"/>
                </a:lnTo>
                <a:lnTo>
                  <a:pt x="268663" y="90039"/>
                </a:lnTo>
                <a:close/>
                <a:moveTo>
                  <a:pt x="43222" y="382195"/>
                </a:moveTo>
                <a:lnTo>
                  <a:pt x="35123" y="326867"/>
                </a:lnTo>
                <a:lnTo>
                  <a:pt x="93818" y="361147"/>
                </a:lnTo>
                <a:lnTo>
                  <a:pt x="43222" y="382195"/>
                </a:lnTo>
                <a:close/>
                <a:moveTo>
                  <a:pt x="181341" y="388610"/>
                </a:moveTo>
                <a:lnTo>
                  <a:pt x="371220" y="388610"/>
                </a:lnTo>
                <a:cubicBezTo>
                  <a:pt x="380155" y="389055"/>
                  <a:pt x="387037" y="396658"/>
                  <a:pt x="386592" y="405593"/>
                </a:cubicBezTo>
                <a:cubicBezTo>
                  <a:pt x="386178" y="413905"/>
                  <a:pt x="379532" y="420551"/>
                  <a:pt x="371220" y="420965"/>
                </a:cubicBezTo>
                <a:lnTo>
                  <a:pt x="181341" y="420965"/>
                </a:lnTo>
                <a:cubicBezTo>
                  <a:pt x="172395" y="420963"/>
                  <a:pt x="165145" y="413710"/>
                  <a:pt x="165146" y="404764"/>
                </a:cubicBezTo>
                <a:cubicBezTo>
                  <a:pt x="165148" y="395821"/>
                  <a:pt x="172398" y="388571"/>
                  <a:pt x="181341" y="388570"/>
                </a:cubicBezTo>
                <a:close/>
              </a:path>
            </a:pathLst>
          </a:custGeom>
          <a:solidFill>
            <a:srgbClr val="48A1FA"/>
          </a:solidFill>
          <a:ln w="46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7932AA1-64C2-3E93-5FFC-6DD26FABC901}"/>
              </a:ext>
            </a:extLst>
          </p:cNvPr>
          <p:cNvGrpSpPr/>
          <p:nvPr/>
        </p:nvGrpSpPr>
        <p:grpSpPr>
          <a:xfrm>
            <a:off x="5158675" y="3443117"/>
            <a:ext cx="414481" cy="414508"/>
            <a:chOff x="5158675" y="3500267"/>
            <a:chExt cx="414481" cy="414508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F0878AC-6A3E-B5CE-92BC-D5615298BEE6}"/>
                </a:ext>
              </a:extLst>
            </p:cNvPr>
            <p:cNvSpPr/>
            <p:nvPr/>
          </p:nvSpPr>
          <p:spPr>
            <a:xfrm>
              <a:off x="5158675" y="3500267"/>
              <a:ext cx="414481" cy="414508"/>
            </a:xfrm>
            <a:custGeom>
              <a:avLst/>
              <a:gdLst>
                <a:gd name="connsiteX0" fmla="*/ 555561 w 634957"/>
                <a:gd name="connsiteY0" fmla="*/ 0 h 634999"/>
                <a:gd name="connsiteX1" fmla="*/ 79397 w 634957"/>
                <a:gd name="connsiteY1" fmla="*/ 0 h 634999"/>
                <a:gd name="connsiteX2" fmla="*/ 0 w 634957"/>
                <a:gd name="connsiteY2" fmla="*/ 79397 h 634999"/>
                <a:gd name="connsiteX3" fmla="*/ 0 w 634957"/>
                <a:gd name="connsiteY3" fmla="*/ 436528 h 634999"/>
                <a:gd name="connsiteX4" fmla="*/ 79397 w 634957"/>
                <a:gd name="connsiteY4" fmla="*/ 515925 h 634999"/>
                <a:gd name="connsiteX5" fmla="*/ 297645 w 634957"/>
                <a:gd name="connsiteY5" fmla="*/ 515925 h 634999"/>
                <a:gd name="connsiteX6" fmla="*/ 297645 w 634957"/>
                <a:gd name="connsiteY6" fmla="*/ 615171 h 634999"/>
                <a:gd name="connsiteX7" fmla="*/ 317515 w 634957"/>
                <a:gd name="connsiteY7" fmla="*/ 634999 h 634999"/>
                <a:gd name="connsiteX8" fmla="*/ 331514 w 634957"/>
                <a:gd name="connsiteY8" fmla="*/ 629201 h 634999"/>
                <a:gd name="connsiteX9" fmla="*/ 444749 w 634957"/>
                <a:gd name="connsiteY9" fmla="*/ 515831 h 634999"/>
                <a:gd name="connsiteX10" fmla="*/ 555561 w 634957"/>
                <a:gd name="connsiteY10" fmla="*/ 515831 h 634999"/>
                <a:gd name="connsiteX11" fmla="*/ 634958 w 634957"/>
                <a:gd name="connsiteY11" fmla="*/ 436434 h 634999"/>
                <a:gd name="connsiteX12" fmla="*/ 634958 w 634957"/>
                <a:gd name="connsiteY12" fmla="*/ 79366 h 634999"/>
                <a:gd name="connsiteX13" fmla="*/ 555561 w 634957"/>
                <a:gd name="connsiteY13" fmla="*/ 0 h 634999"/>
                <a:gd name="connsiteX14" fmla="*/ 595259 w 634957"/>
                <a:gd name="connsiteY14" fmla="*/ 436496 h 634999"/>
                <a:gd name="connsiteX15" fmla="*/ 555561 w 634957"/>
                <a:gd name="connsiteY15" fmla="*/ 476195 h 634999"/>
                <a:gd name="connsiteX16" fmla="*/ 436465 w 634957"/>
                <a:gd name="connsiteY16" fmla="*/ 476195 h 634999"/>
                <a:gd name="connsiteX17" fmla="*/ 422435 w 634957"/>
                <a:gd name="connsiteY17" fmla="*/ 482003 h 634999"/>
                <a:gd name="connsiteX18" fmla="*/ 337260 w 634957"/>
                <a:gd name="connsiteY18" fmla="*/ 567178 h 634999"/>
                <a:gd name="connsiteX19" fmla="*/ 337260 w 634957"/>
                <a:gd name="connsiteY19" fmla="*/ 495981 h 634999"/>
                <a:gd name="connsiteX20" fmla="*/ 317411 w 634957"/>
                <a:gd name="connsiteY20" fmla="*/ 476132 h 634999"/>
                <a:gd name="connsiteX21" fmla="*/ 79397 w 634957"/>
                <a:gd name="connsiteY21" fmla="*/ 476132 h 634999"/>
                <a:gd name="connsiteX22" fmla="*/ 39699 w 634957"/>
                <a:gd name="connsiteY22" fmla="*/ 436434 h 634999"/>
                <a:gd name="connsiteX23" fmla="*/ 39699 w 634957"/>
                <a:gd name="connsiteY23" fmla="*/ 79366 h 634999"/>
                <a:gd name="connsiteX24" fmla="*/ 79397 w 634957"/>
                <a:gd name="connsiteY24" fmla="*/ 39667 h 634999"/>
                <a:gd name="connsiteX25" fmla="*/ 555561 w 634957"/>
                <a:gd name="connsiteY25" fmla="*/ 39667 h 634999"/>
                <a:gd name="connsiteX26" fmla="*/ 595259 w 634957"/>
                <a:gd name="connsiteY26" fmla="*/ 79366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4957" h="634999">
                  <a:moveTo>
                    <a:pt x="555561" y="0"/>
                  </a:moveTo>
                  <a:lnTo>
                    <a:pt x="79397" y="0"/>
                  </a:lnTo>
                  <a:cubicBezTo>
                    <a:pt x="35547" y="0"/>
                    <a:pt x="0" y="35547"/>
                    <a:pt x="0" y="79397"/>
                  </a:cubicBezTo>
                  <a:lnTo>
                    <a:pt x="0" y="436528"/>
                  </a:lnTo>
                  <a:cubicBezTo>
                    <a:pt x="0" y="480377"/>
                    <a:pt x="35547" y="515925"/>
                    <a:pt x="79397" y="515925"/>
                  </a:cubicBezTo>
                  <a:lnTo>
                    <a:pt x="297645" y="515925"/>
                  </a:lnTo>
                  <a:lnTo>
                    <a:pt x="297645" y="615171"/>
                  </a:lnTo>
                  <a:cubicBezTo>
                    <a:pt x="297657" y="626134"/>
                    <a:pt x="306553" y="635011"/>
                    <a:pt x="317515" y="634999"/>
                  </a:cubicBezTo>
                  <a:cubicBezTo>
                    <a:pt x="322765" y="634994"/>
                    <a:pt x="327798" y="632909"/>
                    <a:pt x="331514" y="629201"/>
                  </a:cubicBezTo>
                  <a:lnTo>
                    <a:pt x="444749" y="515831"/>
                  </a:lnTo>
                  <a:lnTo>
                    <a:pt x="555561" y="515831"/>
                  </a:lnTo>
                  <a:cubicBezTo>
                    <a:pt x="599410" y="515831"/>
                    <a:pt x="634958" y="480283"/>
                    <a:pt x="634958" y="436434"/>
                  </a:cubicBezTo>
                  <a:lnTo>
                    <a:pt x="634958" y="79366"/>
                  </a:lnTo>
                  <a:cubicBezTo>
                    <a:pt x="634940" y="35528"/>
                    <a:pt x="599398" y="0"/>
                    <a:pt x="555561" y="0"/>
                  </a:cubicBezTo>
                  <a:close/>
                  <a:moveTo>
                    <a:pt x="595259" y="436496"/>
                  </a:moveTo>
                  <a:cubicBezTo>
                    <a:pt x="595259" y="458421"/>
                    <a:pt x="577486" y="476195"/>
                    <a:pt x="555561" y="476195"/>
                  </a:cubicBezTo>
                  <a:lnTo>
                    <a:pt x="436465" y="476195"/>
                  </a:lnTo>
                  <a:cubicBezTo>
                    <a:pt x="431201" y="476184"/>
                    <a:pt x="426151" y="478275"/>
                    <a:pt x="422435" y="482003"/>
                  </a:cubicBezTo>
                  <a:lnTo>
                    <a:pt x="337260" y="567178"/>
                  </a:lnTo>
                  <a:lnTo>
                    <a:pt x="337260" y="495981"/>
                  </a:lnTo>
                  <a:cubicBezTo>
                    <a:pt x="337260" y="485019"/>
                    <a:pt x="328373" y="476132"/>
                    <a:pt x="317411" y="476132"/>
                  </a:cubicBezTo>
                  <a:lnTo>
                    <a:pt x="79397" y="476132"/>
                  </a:lnTo>
                  <a:cubicBezTo>
                    <a:pt x="57472" y="476132"/>
                    <a:pt x="39699" y="458358"/>
                    <a:pt x="39699" y="436434"/>
                  </a:cubicBezTo>
                  <a:lnTo>
                    <a:pt x="39699" y="79366"/>
                  </a:lnTo>
                  <a:cubicBezTo>
                    <a:pt x="39699" y="57441"/>
                    <a:pt x="57472" y="39667"/>
                    <a:pt x="79397" y="39667"/>
                  </a:cubicBezTo>
                  <a:lnTo>
                    <a:pt x="555561" y="39667"/>
                  </a:lnTo>
                  <a:cubicBezTo>
                    <a:pt x="577485" y="39667"/>
                    <a:pt x="595259" y="57441"/>
                    <a:pt x="595259" y="79366"/>
                  </a:cubicBezTo>
                  <a:close/>
                </a:path>
              </a:pathLst>
            </a:custGeom>
            <a:solidFill>
              <a:srgbClr val="48A1FA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6C66D7C-86F5-D91A-35C7-3E771AC58002}"/>
                </a:ext>
              </a:extLst>
            </p:cNvPr>
            <p:cNvGrpSpPr/>
            <p:nvPr/>
          </p:nvGrpSpPr>
          <p:grpSpPr>
            <a:xfrm>
              <a:off x="5252018" y="3555205"/>
              <a:ext cx="227794" cy="220229"/>
              <a:chOff x="7247302" y="1874030"/>
              <a:chExt cx="555828" cy="537369"/>
            </a:xfrm>
            <a:solidFill>
              <a:srgbClr val="48A1FA"/>
            </a:solidFill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16140F7-5C8C-37F6-5946-41D9405D555E}"/>
                  </a:ext>
                </a:extLst>
              </p:cNvPr>
              <p:cNvSpPr/>
              <p:nvPr/>
            </p:nvSpPr>
            <p:spPr>
              <a:xfrm>
                <a:off x="7247302" y="1980380"/>
                <a:ext cx="319632" cy="365869"/>
              </a:xfrm>
              <a:custGeom>
                <a:avLst/>
                <a:gdLst>
                  <a:gd name="connsiteX0" fmla="*/ 319633 w 319632"/>
                  <a:gd name="connsiteY0" fmla="*/ 62 h 365869"/>
                  <a:gd name="connsiteX1" fmla="*/ 227297 w 319632"/>
                  <a:gd name="connsiteY1" fmla="*/ 200918 h 365869"/>
                  <a:gd name="connsiteX2" fmla="*/ 241188 w 319632"/>
                  <a:gd name="connsiteY2" fmla="*/ 217227 h 365869"/>
                  <a:gd name="connsiteX3" fmla="*/ 242800 w 319632"/>
                  <a:gd name="connsiteY3" fmla="*/ 257225 h 365869"/>
                  <a:gd name="connsiteX4" fmla="*/ 203981 w 319632"/>
                  <a:gd name="connsiteY4" fmla="*/ 256480 h 365869"/>
                  <a:gd name="connsiteX5" fmla="*/ 193935 w 319632"/>
                  <a:gd name="connsiteY5" fmla="*/ 246435 h 365869"/>
                  <a:gd name="connsiteX6" fmla="*/ 40518 w 319632"/>
                  <a:gd name="connsiteY6" fmla="*/ 363327 h 365869"/>
                  <a:gd name="connsiteX7" fmla="*/ 27930 w 319632"/>
                  <a:gd name="connsiteY7" fmla="*/ 365869 h 365869"/>
                  <a:gd name="connsiteX8" fmla="*/ 2815 w 319632"/>
                  <a:gd name="connsiteY8" fmla="*/ 352041 h 365869"/>
                  <a:gd name="connsiteX9" fmla="*/ 21232 w 319632"/>
                  <a:gd name="connsiteY9" fmla="*/ 307020 h 365869"/>
                  <a:gd name="connsiteX10" fmla="*/ 157844 w 319632"/>
                  <a:gd name="connsiteY10" fmla="*/ 203646 h 365869"/>
                  <a:gd name="connsiteX11" fmla="*/ 95894 w 319632"/>
                  <a:gd name="connsiteY11" fmla="*/ 95560 h 365869"/>
                  <a:gd name="connsiteX12" fmla="*/ 111087 w 319632"/>
                  <a:gd name="connsiteY12" fmla="*/ 61392 h 365869"/>
                  <a:gd name="connsiteX13" fmla="*/ 145566 w 319632"/>
                  <a:gd name="connsiteY13" fmla="*/ 76274 h 365869"/>
                  <a:gd name="connsiteX14" fmla="*/ 190028 w 319632"/>
                  <a:gd name="connsiteY14" fmla="*/ 156083 h 365869"/>
                  <a:gd name="connsiteX15" fmla="*/ 260535 w 319632"/>
                  <a:gd name="connsiteY15" fmla="*/ 0 h 36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632" h="365869">
                    <a:moveTo>
                      <a:pt x="319633" y="62"/>
                    </a:moveTo>
                    <a:cubicBezTo>
                      <a:pt x="304564" y="75468"/>
                      <a:pt x="272566" y="140581"/>
                      <a:pt x="227297" y="200918"/>
                    </a:cubicBezTo>
                    <a:lnTo>
                      <a:pt x="241188" y="217227"/>
                    </a:lnTo>
                    <a:cubicBezTo>
                      <a:pt x="251234" y="227273"/>
                      <a:pt x="254520" y="245504"/>
                      <a:pt x="242800" y="257225"/>
                    </a:cubicBezTo>
                    <a:cubicBezTo>
                      <a:pt x="232754" y="267271"/>
                      <a:pt x="214089" y="266526"/>
                      <a:pt x="203981" y="256480"/>
                    </a:cubicBezTo>
                    <a:lnTo>
                      <a:pt x="193935" y="246435"/>
                    </a:lnTo>
                    <a:cubicBezTo>
                      <a:pt x="151209" y="294184"/>
                      <a:pt x="100855" y="333189"/>
                      <a:pt x="40518" y="363327"/>
                    </a:cubicBezTo>
                    <a:cubicBezTo>
                      <a:pt x="36301" y="364939"/>
                      <a:pt x="30472" y="365869"/>
                      <a:pt x="27930" y="365869"/>
                    </a:cubicBezTo>
                    <a:cubicBezTo>
                      <a:pt x="16271" y="365869"/>
                      <a:pt x="7838" y="362086"/>
                      <a:pt x="2815" y="352041"/>
                    </a:cubicBezTo>
                    <a:cubicBezTo>
                      <a:pt x="-3386" y="336290"/>
                      <a:pt x="-224" y="316818"/>
                      <a:pt x="21232" y="307020"/>
                    </a:cubicBezTo>
                    <a:cubicBezTo>
                      <a:pt x="76609" y="279363"/>
                      <a:pt x="117598" y="248915"/>
                      <a:pt x="157844" y="203646"/>
                    </a:cubicBezTo>
                    <a:cubicBezTo>
                      <a:pt x="130187" y="165943"/>
                      <a:pt x="110963" y="133263"/>
                      <a:pt x="95894" y="95560"/>
                    </a:cubicBezTo>
                    <a:cubicBezTo>
                      <a:pt x="90871" y="82972"/>
                      <a:pt x="98747" y="67097"/>
                      <a:pt x="111087" y="61392"/>
                    </a:cubicBezTo>
                    <a:cubicBezTo>
                      <a:pt x="125536" y="54756"/>
                      <a:pt x="140543" y="63748"/>
                      <a:pt x="145566" y="76274"/>
                    </a:cubicBezTo>
                    <a:cubicBezTo>
                      <a:pt x="159890" y="109575"/>
                      <a:pt x="169936" y="128426"/>
                      <a:pt x="190028" y="156083"/>
                    </a:cubicBezTo>
                    <a:cubicBezTo>
                      <a:pt x="225251" y="105792"/>
                      <a:pt x="245467" y="60337"/>
                      <a:pt x="260535" y="0"/>
                    </a:cubicBezTo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4962DB2-1677-08E1-8AE3-14468C701898}"/>
                  </a:ext>
                </a:extLst>
              </p:cNvPr>
              <p:cNvSpPr/>
              <p:nvPr/>
            </p:nvSpPr>
            <p:spPr>
              <a:xfrm>
                <a:off x="7247512" y="1933003"/>
                <a:ext cx="396502" cy="60027"/>
              </a:xfrm>
              <a:custGeom>
                <a:avLst/>
                <a:gdLst>
                  <a:gd name="connsiteX0" fmla="*/ 366489 w 396502"/>
                  <a:gd name="connsiteY0" fmla="*/ 60027 h 60027"/>
                  <a:gd name="connsiteX1" fmla="*/ 30014 w 396502"/>
                  <a:gd name="connsiteY1" fmla="*/ 60027 h 60027"/>
                  <a:gd name="connsiteX2" fmla="*/ 0 w 396502"/>
                  <a:gd name="connsiteY2" fmla="*/ 30014 h 60027"/>
                  <a:gd name="connsiteX3" fmla="*/ 30014 w 396502"/>
                  <a:gd name="connsiteY3" fmla="*/ 0 h 60027"/>
                  <a:gd name="connsiteX4" fmla="*/ 366489 w 396502"/>
                  <a:gd name="connsiteY4" fmla="*/ 0 h 60027"/>
                  <a:gd name="connsiteX5" fmla="*/ 396503 w 396502"/>
                  <a:gd name="connsiteY5" fmla="*/ 30014 h 60027"/>
                  <a:gd name="connsiteX6" fmla="*/ 366489 w 396502"/>
                  <a:gd name="connsiteY6" fmla="*/ 60027 h 6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502" h="60027">
                    <a:moveTo>
                      <a:pt x="366489" y="60027"/>
                    </a:moveTo>
                    <a:lnTo>
                      <a:pt x="30014" y="60027"/>
                    </a:lnTo>
                    <a:cubicBezTo>
                      <a:pt x="13457" y="60027"/>
                      <a:pt x="0" y="46571"/>
                      <a:pt x="0" y="30014"/>
                    </a:cubicBezTo>
                    <a:cubicBezTo>
                      <a:pt x="0" y="13457"/>
                      <a:pt x="13457" y="0"/>
                      <a:pt x="30014" y="0"/>
                    </a:cubicBezTo>
                    <a:lnTo>
                      <a:pt x="366489" y="0"/>
                    </a:lnTo>
                    <a:cubicBezTo>
                      <a:pt x="383046" y="0"/>
                      <a:pt x="396503" y="13457"/>
                      <a:pt x="396503" y="30014"/>
                    </a:cubicBezTo>
                    <a:cubicBezTo>
                      <a:pt x="396441" y="46571"/>
                      <a:pt x="383046" y="60027"/>
                      <a:pt x="366489" y="60027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2DBD9D5-33AD-389C-4891-232541DADC28}"/>
                  </a:ext>
                </a:extLst>
              </p:cNvPr>
              <p:cNvSpPr/>
              <p:nvPr/>
            </p:nvSpPr>
            <p:spPr>
              <a:xfrm>
                <a:off x="7406324" y="1874030"/>
                <a:ext cx="357125" cy="476001"/>
              </a:xfrm>
              <a:custGeom>
                <a:avLst/>
                <a:gdLst>
                  <a:gd name="connsiteX0" fmla="*/ 29952 w 357125"/>
                  <a:gd name="connsiteY0" fmla="*/ 119000 h 476001"/>
                  <a:gd name="connsiteX1" fmla="*/ 0 w 357125"/>
                  <a:gd name="connsiteY1" fmla="*/ 89049 h 476001"/>
                  <a:gd name="connsiteX2" fmla="*/ 0 w 357125"/>
                  <a:gd name="connsiteY2" fmla="*/ 29952 h 476001"/>
                  <a:gd name="connsiteX3" fmla="*/ 29952 w 357125"/>
                  <a:gd name="connsiteY3" fmla="*/ 0 h 476001"/>
                  <a:gd name="connsiteX4" fmla="*/ 59903 w 357125"/>
                  <a:gd name="connsiteY4" fmla="*/ 29952 h 476001"/>
                  <a:gd name="connsiteX5" fmla="*/ 59903 w 357125"/>
                  <a:gd name="connsiteY5" fmla="*/ 89049 h 476001"/>
                  <a:gd name="connsiteX6" fmla="*/ 29952 w 357125"/>
                  <a:gd name="connsiteY6" fmla="*/ 119000 h 476001"/>
                  <a:gd name="connsiteX7" fmla="*/ 327174 w 357125"/>
                  <a:gd name="connsiteY7" fmla="*/ 476002 h 476001"/>
                  <a:gd name="connsiteX8" fmla="*/ 149138 w 357125"/>
                  <a:gd name="connsiteY8" fmla="*/ 476002 h 476001"/>
                  <a:gd name="connsiteX9" fmla="*/ 119249 w 357125"/>
                  <a:gd name="connsiteY9" fmla="*/ 446112 h 476001"/>
                  <a:gd name="connsiteX10" fmla="*/ 149138 w 357125"/>
                  <a:gd name="connsiteY10" fmla="*/ 416223 h 476001"/>
                  <a:gd name="connsiteX11" fmla="*/ 327236 w 357125"/>
                  <a:gd name="connsiteY11" fmla="*/ 416223 h 476001"/>
                  <a:gd name="connsiteX12" fmla="*/ 357126 w 357125"/>
                  <a:gd name="connsiteY12" fmla="*/ 446112 h 476001"/>
                  <a:gd name="connsiteX13" fmla="*/ 327174 w 357125"/>
                  <a:gd name="connsiteY13" fmla="*/ 476002 h 4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125" h="476001">
                    <a:moveTo>
                      <a:pt x="29952" y="119000"/>
                    </a:moveTo>
                    <a:cubicBezTo>
                      <a:pt x="13395" y="119000"/>
                      <a:pt x="0" y="105606"/>
                      <a:pt x="0" y="89049"/>
                    </a:cubicBezTo>
                    <a:lnTo>
                      <a:pt x="0" y="29952"/>
                    </a:lnTo>
                    <a:cubicBezTo>
                      <a:pt x="0" y="13395"/>
                      <a:pt x="13395" y="0"/>
                      <a:pt x="29952" y="0"/>
                    </a:cubicBezTo>
                    <a:cubicBezTo>
                      <a:pt x="46509" y="0"/>
                      <a:pt x="59903" y="13395"/>
                      <a:pt x="59903" y="29952"/>
                    </a:cubicBezTo>
                    <a:lnTo>
                      <a:pt x="59903" y="89049"/>
                    </a:lnTo>
                    <a:cubicBezTo>
                      <a:pt x="59903" y="105544"/>
                      <a:pt x="46509" y="119000"/>
                      <a:pt x="29952" y="119000"/>
                    </a:cubicBezTo>
                    <a:close/>
                    <a:moveTo>
                      <a:pt x="327174" y="476002"/>
                    </a:moveTo>
                    <a:lnTo>
                      <a:pt x="149138" y="476002"/>
                    </a:lnTo>
                    <a:cubicBezTo>
                      <a:pt x="132643" y="476002"/>
                      <a:pt x="119249" y="462607"/>
                      <a:pt x="119249" y="446112"/>
                    </a:cubicBezTo>
                    <a:cubicBezTo>
                      <a:pt x="119249" y="429617"/>
                      <a:pt x="132643" y="416223"/>
                      <a:pt x="149138" y="416223"/>
                    </a:cubicBezTo>
                    <a:lnTo>
                      <a:pt x="327236" y="416223"/>
                    </a:lnTo>
                    <a:cubicBezTo>
                      <a:pt x="343731" y="416223"/>
                      <a:pt x="357126" y="429617"/>
                      <a:pt x="357126" y="446112"/>
                    </a:cubicBezTo>
                    <a:cubicBezTo>
                      <a:pt x="357126" y="462607"/>
                      <a:pt x="343731" y="476002"/>
                      <a:pt x="327174" y="476002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11D4F31-C304-BE5B-093F-769D93026E89}"/>
                  </a:ext>
                </a:extLst>
              </p:cNvPr>
              <p:cNvSpPr/>
              <p:nvPr/>
            </p:nvSpPr>
            <p:spPr>
              <a:xfrm>
                <a:off x="7604786" y="2112242"/>
                <a:ext cx="198344" cy="299157"/>
              </a:xfrm>
              <a:custGeom>
                <a:avLst/>
                <a:gdLst>
                  <a:gd name="connsiteX0" fmla="*/ 183158 w 198344"/>
                  <a:gd name="connsiteY0" fmla="*/ 295089 h 299157"/>
                  <a:gd name="connsiteX1" fmla="*/ 141796 w 198344"/>
                  <a:gd name="connsiteY1" fmla="*/ 283989 h 299157"/>
                  <a:gd name="connsiteX2" fmla="*/ 4068 w 198344"/>
                  <a:gd name="connsiteY2" fmla="*/ 45430 h 299157"/>
                  <a:gd name="connsiteX3" fmla="*/ 15168 w 198344"/>
                  <a:gd name="connsiteY3" fmla="*/ 4068 h 299157"/>
                  <a:gd name="connsiteX4" fmla="*/ 56530 w 198344"/>
                  <a:gd name="connsiteY4" fmla="*/ 15168 h 299157"/>
                  <a:gd name="connsiteX5" fmla="*/ 194320 w 198344"/>
                  <a:gd name="connsiteY5" fmla="*/ 253789 h 299157"/>
                  <a:gd name="connsiteX6" fmla="*/ 183158 w 198344"/>
                  <a:gd name="connsiteY6" fmla="*/ 295089 h 29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44" h="299157">
                    <a:moveTo>
                      <a:pt x="183158" y="295089"/>
                    </a:moveTo>
                    <a:cubicBezTo>
                      <a:pt x="168647" y="303461"/>
                      <a:pt x="150168" y="298500"/>
                      <a:pt x="141796" y="283989"/>
                    </a:cubicBezTo>
                    <a:lnTo>
                      <a:pt x="4068" y="45430"/>
                    </a:lnTo>
                    <a:cubicBezTo>
                      <a:pt x="-4303" y="30919"/>
                      <a:pt x="657" y="12440"/>
                      <a:pt x="15168" y="4068"/>
                    </a:cubicBezTo>
                    <a:cubicBezTo>
                      <a:pt x="29679" y="-4303"/>
                      <a:pt x="48158" y="657"/>
                      <a:pt x="56530" y="15168"/>
                    </a:cubicBezTo>
                    <a:lnTo>
                      <a:pt x="194320" y="253789"/>
                    </a:lnTo>
                    <a:cubicBezTo>
                      <a:pt x="202630" y="268238"/>
                      <a:pt x="197669" y="286718"/>
                      <a:pt x="183158" y="295089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7AEDCE8-9997-FCA5-B9DF-55A4AEFAF170}"/>
                  </a:ext>
                </a:extLst>
              </p:cNvPr>
              <p:cNvSpPr/>
              <p:nvPr/>
            </p:nvSpPr>
            <p:spPr>
              <a:xfrm>
                <a:off x="7466872" y="2112180"/>
                <a:ext cx="198388" cy="299219"/>
              </a:xfrm>
              <a:custGeom>
                <a:avLst/>
                <a:gdLst>
                  <a:gd name="connsiteX0" fmla="*/ 15168 w 198388"/>
                  <a:gd name="connsiteY0" fmla="*/ 295151 h 299219"/>
                  <a:gd name="connsiteX1" fmla="*/ 4068 w 198388"/>
                  <a:gd name="connsiteY1" fmla="*/ 253789 h 299219"/>
                  <a:gd name="connsiteX2" fmla="*/ 141858 w 198388"/>
                  <a:gd name="connsiteY2" fmla="*/ 15168 h 299219"/>
                  <a:gd name="connsiteX3" fmla="*/ 183220 w 198388"/>
                  <a:gd name="connsiteY3" fmla="*/ 4068 h 299219"/>
                  <a:gd name="connsiteX4" fmla="*/ 194320 w 198388"/>
                  <a:gd name="connsiteY4" fmla="*/ 45430 h 299219"/>
                  <a:gd name="connsiteX5" fmla="*/ 56592 w 198388"/>
                  <a:gd name="connsiteY5" fmla="*/ 284051 h 299219"/>
                  <a:gd name="connsiteX6" fmla="*/ 15168 w 198388"/>
                  <a:gd name="connsiteY6" fmla="*/ 295151 h 29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88" h="299219">
                    <a:moveTo>
                      <a:pt x="15168" y="295151"/>
                    </a:moveTo>
                    <a:cubicBezTo>
                      <a:pt x="657" y="286780"/>
                      <a:pt x="-4303" y="268300"/>
                      <a:pt x="4068" y="253789"/>
                    </a:cubicBezTo>
                    <a:lnTo>
                      <a:pt x="141858" y="15168"/>
                    </a:lnTo>
                    <a:cubicBezTo>
                      <a:pt x="150230" y="657"/>
                      <a:pt x="168709" y="-4303"/>
                      <a:pt x="183220" y="4068"/>
                    </a:cubicBezTo>
                    <a:cubicBezTo>
                      <a:pt x="197731" y="12440"/>
                      <a:pt x="202692" y="30919"/>
                      <a:pt x="194320" y="45430"/>
                    </a:cubicBezTo>
                    <a:lnTo>
                      <a:pt x="56592" y="284051"/>
                    </a:lnTo>
                    <a:cubicBezTo>
                      <a:pt x="48220" y="298562"/>
                      <a:pt x="29679" y="303523"/>
                      <a:pt x="15168" y="295151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D7BC83-1D0E-2F71-1F10-9643DF213127}"/>
              </a:ext>
            </a:extLst>
          </p:cNvPr>
          <p:cNvGrpSpPr/>
          <p:nvPr/>
        </p:nvGrpSpPr>
        <p:grpSpPr>
          <a:xfrm>
            <a:off x="5159551" y="5396969"/>
            <a:ext cx="354233" cy="375070"/>
            <a:chOff x="6096000" y="1838572"/>
            <a:chExt cx="599722" cy="635000"/>
          </a:xfrm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72EE7B5-C41B-9585-8176-4320FCA81C94}"/>
                </a:ext>
              </a:extLst>
            </p:cNvPr>
            <p:cNvSpPr/>
            <p:nvPr/>
          </p:nvSpPr>
          <p:spPr>
            <a:xfrm>
              <a:off x="6096000" y="1838572"/>
              <a:ext cx="599722" cy="635000"/>
            </a:xfrm>
            <a:custGeom>
              <a:avLst/>
              <a:gdLst>
                <a:gd name="connsiteX0" fmla="*/ 211666 w 599722"/>
                <a:gd name="connsiteY0" fmla="*/ 599722 h 635000"/>
                <a:gd name="connsiteX1" fmla="*/ 388056 w 599722"/>
                <a:gd name="connsiteY1" fmla="*/ 599722 h 635000"/>
                <a:gd name="connsiteX2" fmla="*/ 388056 w 599722"/>
                <a:gd name="connsiteY2" fmla="*/ 635000 h 635000"/>
                <a:gd name="connsiteX3" fmla="*/ 211666 w 599722"/>
                <a:gd name="connsiteY3" fmla="*/ 635000 h 635000"/>
                <a:gd name="connsiteX4" fmla="*/ 506342 w 599722"/>
                <a:gd name="connsiteY4" fmla="*/ 68439 h 635000"/>
                <a:gd name="connsiteX5" fmla="*/ 531284 w 599722"/>
                <a:gd name="connsiteY5" fmla="*/ 93345 h 635000"/>
                <a:gd name="connsiteX6" fmla="*/ 481401 w 599722"/>
                <a:gd name="connsiteY6" fmla="*/ 143263 h 635000"/>
                <a:gd name="connsiteX7" fmla="*/ 456459 w 599722"/>
                <a:gd name="connsiteY7" fmla="*/ 118321 h 635000"/>
                <a:gd name="connsiteX8" fmla="*/ 93380 w 599722"/>
                <a:gd name="connsiteY8" fmla="*/ 68439 h 635000"/>
                <a:gd name="connsiteX9" fmla="*/ 143228 w 599722"/>
                <a:gd name="connsiteY9" fmla="*/ 118251 h 635000"/>
                <a:gd name="connsiteX10" fmla="*/ 118286 w 599722"/>
                <a:gd name="connsiteY10" fmla="*/ 143193 h 635000"/>
                <a:gd name="connsiteX11" fmla="*/ 68369 w 599722"/>
                <a:gd name="connsiteY11" fmla="*/ 93310 h 635000"/>
                <a:gd name="connsiteX12" fmla="*/ 529166 w 599722"/>
                <a:gd name="connsiteY12" fmla="*/ 282222 h 635000"/>
                <a:gd name="connsiteX13" fmla="*/ 599722 w 599722"/>
                <a:gd name="connsiteY13" fmla="*/ 282222 h 635000"/>
                <a:gd name="connsiteX14" fmla="*/ 599722 w 599722"/>
                <a:gd name="connsiteY14" fmla="*/ 317500 h 635000"/>
                <a:gd name="connsiteX15" fmla="*/ 529166 w 599722"/>
                <a:gd name="connsiteY15" fmla="*/ 317500 h 635000"/>
                <a:gd name="connsiteX16" fmla="*/ 0 w 599722"/>
                <a:gd name="connsiteY16" fmla="*/ 282222 h 635000"/>
                <a:gd name="connsiteX17" fmla="*/ 70556 w 599722"/>
                <a:gd name="connsiteY17" fmla="*/ 282222 h 635000"/>
                <a:gd name="connsiteX18" fmla="*/ 70556 w 599722"/>
                <a:gd name="connsiteY18" fmla="*/ 317500 h 635000"/>
                <a:gd name="connsiteX19" fmla="*/ 0 w 599722"/>
                <a:gd name="connsiteY19" fmla="*/ 317500 h 635000"/>
                <a:gd name="connsiteX20" fmla="*/ 282222 w 599722"/>
                <a:gd name="connsiteY20" fmla="*/ 0 h 635000"/>
                <a:gd name="connsiteX21" fmla="*/ 317500 w 599722"/>
                <a:gd name="connsiteY21" fmla="*/ 0 h 635000"/>
                <a:gd name="connsiteX22" fmla="*/ 317500 w 599722"/>
                <a:gd name="connsiteY22" fmla="*/ 70556 h 635000"/>
                <a:gd name="connsiteX23" fmla="*/ 282222 w 599722"/>
                <a:gd name="connsiteY23" fmla="*/ 70556 h 635000"/>
                <a:gd name="connsiteX24" fmla="*/ 299861 w 599722"/>
                <a:gd name="connsiteY24" fmla="*/ 105834 h 635000"/>
                <a:gd name="connsiteX25" fmla="*/ 105834 w 599722"/>
                <a:gd name="connsiteY25" fmla="*/ 299861 h 635000"/>
                <a:gd name="connsiteX26" fmla="*/ 211666 w 599722"/>
                <a:gd name="connsiteY26" fmla="*/ 472722 h 635000"/>
                <a:gd name="connsiteX27" fmla="*/ 211666 w 599722"/>
                <a:gd name="connsiteY27" fmla="*/ 564444 h 635000"/>
                <a:gd name="connsiteX28" fmla="*/ 388056 w 599722"/>
                <a:gd name="connsiteY28" fmla="*/ 564444 h 635000"/>
                <a:gd name="connsiteX29" fmla="*/ 388056 w 599722"/>
                <a:gd name="connsiteY29" fmla="*/ 472722 h 635000"/>
                <a:gd name="connsiteX30" fmla="*/ 493889 w 599722"/>
                <a:gd name="connsiteY30" fmla="*/ 299861 h 635000"/>
                <a:gd name="connsiteX31" fmla="*/ 299861 w 599722"/>
                <a:gd name="connsiteY31" fmla="*/ 105834 h 635000"/>
                <a:gd name="connsiteX32" fmla="*/ 370416 w 599722"/>
                <a:gd name="connsiteY32" fmla="*/ 440972 h 635000"/>
                <a:gd name="connsiteX33" fmla="*/ 352778 w 599722"/>
                <a:gd name="connsiteY33" fmla="*/ 451556 h 635000"/>
                <a:gd name="connsiteX34" fmla="*/ 352778 w 599722"/>
                <a:gd name="connsiteY34" fmla="*/ 529166 h 635000"/>
                <a:gd name="connsiteX35" fmla="*/ 246944 w 599722"/>
                <a:gd name="connsiteY35" fmla="*/ 529166 h 635000"/>
                <a:gd name="connsiteX36" fmla="*/ 246944 w 599722"/>
                <a:gd name="connsiteY36" fmla="*/ 451556 h 635000"/>
                <a:gd name="connsiteX37" fmla="*/ 229306 w 599722"/>
                <a:gd name="connsiteY37" fmla="*/ 440972 h 635000"/>
                <a:gd name="connsiteX38" fmla="*/ 141111 w 599722"/>
                <a:gd name="connsiteY38" fmla="*/ 299861 h 635000"/>
                <a:gd name="connsiteX39" fmla="*/ 299861 w 599722"/>
                <a:gd name="connsiteY39" fmla="*/ 141111 h 635000"/>
                <a:gd name="connsiteX40" fmla="*/ 458611 w 599722"/>
                <a:gd name="connsiteY40" fmla="*/ 299861 h 635000"/>
                <a:gd name="connsiteX41" fmla="*/ 370416 w 599722"/>
                <a:gd name="connsiteY41" fmla="*/ 440972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99722" h="635000">
                  <a:moveTo>
                    <a:pt x="211666" y="599722"/>
                  </a:moveTo>
                  <a:lnTo>
                    <a:pt x="388056" y="599722"/>
                  </a:lnTo>
                  <a:lnTo>
                    <a:pt x="388056" y="635000"/>
                  </a:lnTo>
                  <a:lnTo>
                    <a:pt x="211666" y="635000"/>
                  </a:lnTo>
                  <a:close/>
                  <a:moveTo>
                    <a:pt x="506342" y="68439"/>
                  </a:moveTo>
                  <a:lnTo>
                    <a:pt x="531284" y="93345"/>
                  </a:lnTo>
                  <a:lnTo>
                    <a:pt x="481401" y="143263"/>
                  </a:lnTo>
                  <a:lnTo>
                    <a:pt x="456459" y="118321"/>
                  </a:lnTo>
                  <a:close/>
                  <a:moveTo>
                    <a:pt x="93380" y="68439"/>
                  </a:moveTo>
                  <a:lnTo>
                    <a:pt x="143228" y="118251"/>
                  </a:lnTo>
                  <a:lnTo>
                    <a:pt x="118286" y="143193"/>
                  </a:lnTo>
                  <a:lnTo>
                    <a:pt x="68369" y="93310"/>
                  </a:lnTo>
                  <a:close/>
                  <a:moveTo>
                    <a:pt x="529166" y="282222"/>
                  </a:moveTo>
                  <a:lnTo>
                    <a:pt x="599722" y="282222"/>
                  </a:lnTo>
                  <a:lnTo>
                    <a:pt x="599722" y="317500"/>
                  </a:lnTo>
                  <a:lnTo>
                    <a:pt x="529166" y="317500"/>
                  </a:lnTo>
                  <a:close/>
                  <a:moveTo>
                    <a:pt x="0" y="282222"/>
                  </a:moveTo>
                  <a:lnTo>
                    <a:pt x="70556" y="282222"/>
                  </a:lnTo>
                  <a:lnTo>
                    <a:pt x="70556" y="317500"/>
                  </a:lnTo>
                  <a:lnTo>
                    <a:pt x="0" y="317500"/>
                  </a:lnTo>
                  <a:close/>
                  <a:moveTo>
                    <a:pt x="282222" y="0"/>
                  </a:moveTo>
                  <a:lnTo>
                    <a:pt x="317500" y="0"/>
                  </a:lnTo>
                  <a:lnTo>
                    <a:pt x="317500" y="70556"/>
                  </a:lnTo>
                  <a:lnTo>
                    <a:pt x="282222" y="70556"/>
                  </a:lnTo>
                  <a:close/>
                  <a:moveTo>
                    <a:pt x="299861" y="105834"/>
                  </a:moveTo>
                  <a:cubicBezTo>
                    <a:pt x="194028" y="105834"/>
                    <a:pt x="105834" y="194028"/>
                    <a:pt x="105834" y="299861"/>
                  </a:cubicBezTo>
                  <a:cubicBezTo>
                    <a:pt x="105834" y="373944"/>
                    <a:pt x="141111" y="440972"/>
                    <a:pt x="211666" y="472722"/>
                  </a:cubicBezTo>
                  <a:lnTo>
                    <a:pt x="211666" y="564444"/>
                  </a:lnTo>
                  <a:lnTo>
                    <a:pt x="388056" y="564444"/>
                  </a:lnTo>
                  <a:lnTo>
                    <a:pt x="388056" y="472722"/>
                  </a:lnTo>
                  <a:cubicBezTo>
                    <a:pt x="458611" y="440972"/>
                    <a:pt x="493889" y="373944"/>
                    <a:pt x="493889" y="299861"/>
                  </a:cubicBezTo>
                  <a:cubicBezTo>
                    <a:pt x="493889" y="194028"/>
                    <a:pt x="405694" y="105834"/>
                    <a:pt x="299861" y="105834"/>
                  </a:cubicBezTo>
                  <a:close/>
                  <a:moveTo>
                    <a:pt x="370416" y="440972"/>
                  </a:moveTo>
                  <a:lnTo>
                    <a:pt x="352778" y="451556"/>
                  </a:lnTo>
                  <a:lnTo>
                    <a:pt x="352778" y="529166"/>
                  </a:lnTo>
                  <a:lnTo>
                    <a:pt x="246944" y="529166"/>
                  </a:lnTo>
                  <a:lnTo>
                    <a:pt x="246944" y="451556"/>
                  </a:lnTo>
                  <a:lnTo>
                    <a:pt x="229306" y="440972"/>
                  </a:lnTo>
                  <a:cubicBezTo>
                    <a:pt x="172861" y="412750"/>
                    <a:pt x="141111" y="359834"/>
                    <a:pt x="141111" y="299861"/>
                  </a:cubicBezTo>
                  <a:cubicBezTo>
                    <a:pt x="141111" y="211666"/>
                    <a:pt x="211666" y="141111"/>
                    <a:pt x="299861" y="141111"/>
                  </a:cubicBezTo>
                  <a:cubicBezTo>
                    <a:pt x="388056" y="141111"/>
                    <a:pt x="458611" y="211666"/>
                    <a:pt x="458611" y="299861"/>
                  </a:cubicBezTo>
                  <a:cubicBezTo>
                    <a:pt x="458611" y="359834"/>
                    <a:pt x="426861" y="412750"/>
                    <a:pt x="370416" y="440972"/>
                  </a:cubicBezTo>
                  <a:close/>
                </a:path>
              </a:pathLst>
            </a:custGeom>
            <a:solidFill>
              <a:srgbClr val="48A1FA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314BD43-FBDB-EE31-A77D-FB68320E68D3}"/>
                </a:ext>
              </a:extLst>
            </p:cNvPr>
            <p:cNvSpPr/>
            <p:nvPr/>
          </p:nvSpPr>
          <p:spPr>
            <a:xfrm>
              <a:off x="6307666" y="2120794"/>
              <a:ext cx="176389" cy="211666"/>
            </a:xfrm>
            <a:custGeom>
              <a:avLst/>
              <a:gdLst>
                <a:gd name="connsiteX0" fmla="*/ 0 w 176389"/>
                <a:gd name="connsiteY0" fmla="*/ 35278 h 211666"/>
                <a:gd name="connsiteX1" fmla="*/ 70556 w 176389"/>
                <a:gd name="connsiteY1" fmla="*/ 35278 h 211666"/>
                <a:gd name="connsiteX2" fmla="*/ 70556 w 176389"/>
                <a:gd name="connsiteY2" fmla="*/ 211666 h 211666"/>
                <a:gd name="connsiteX3" fmla="*/ 105834 w 176389"/>
                <a:gd name="connsiteY3" fmla="*/ 211666 h 211666"/>
                <a:gd name="connsiteX4" fmla="*/ 105834 w 176389"/>
                <a:gd name="connsiteY4" fmla="*/ 35278 h 211666"/>
                <a:gd name="connsiteX5" fmla="*/ 176389 w 176389"/>
                <a:gd name="connsiteY5" fmla="*/ 35278 h 211666"/>
                <a:gd name="connsiteX6" fmla="*/ 176389 w 176389"/>
                <a:gd name="connsiteY6" fmla="*/ 0 h 211666"/>
                <a:gd name="connsiteX7" fmla="*/ 0 w 176389"/>
                <a:gd name="connsiteY7" fmla="*/ 0 h 2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89" h="211666">
                  <a:moveTo>
                    <a:pt x="0" y="35278"/>
                  </a:moveTo>
                  <a:lnTo>
                    <a:pt x="70556" y="35278"/>
                  </a:lnTo>
                  <a:lnTo>
                    <a:pt x="70556" y="211666"/>
                  </a:lnTo>
                  <a:lnTo>
                    <a:pt x="105834" y="211666"/>
                  </a:lnTo>
                  <a:lnTo>
                    <a:pt x="105834" y="35278"/>
                  </a:lnTo>
                  <a:lnTo>
                    <a:pt x="176389" y="35278"/>
                  </a:lnTo>
                  <a:lnTo>
                    <a:pt x="176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1FA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课件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4</cp:revision>
  <dcterms:created xsi:type="dcterms:W3CDTF">2024-06-23T04:27:31Z</dcterms:created>
  <dcterms:modified xsi:type="dcterms:W3CDTF">2024-06-24T04:38:35Z</dcterms:modified>
</cp:coreProperties>
</file>