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4FF"/>
    <a:srgbClr val="48A1FA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699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72001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69281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345615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406774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91918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77063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62210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347121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3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79871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66520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8A1FA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98656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rgbClr val="48A1FA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7241311"/>
              </p:ext>
            </p:extLst>
          </p:nvPr>
        </p:nvGraphicFramePr>
        <p:xfrm>
          <a:off x="695681" y="4589026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25329" y="332164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367040"/>
          </a:xfrm>
          <a:prstGeom prst="rect">
            <a:avLst/>
          </a:prstGeom>
          <a:solidFill>
            <a:schemeClr val="bg1"/>
          </a:solidFill>
          <a:ln>
            <a:solidFill>
              <a:srgbClr val="48A1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025329" y="342509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402787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9488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睡觉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025329" y="5362780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grpSp>
        <p:nvGrpSpPr>
          <p:cNvPr id="56" name="[笔画拆分]替换">
            <a:extLst>
              <a:ext uri="{FF2B5EF4-FFF2-40B4-BE49-F238E27FC236}">
                <a16:creationId xmlns:a16="http://schemas.microsoft.com/office/drawing/2014/main" id="{1F9A80D9-EABC-8F9B-850A-9A4B88ED6C39}"/>
              </a:ext>
            </a:extLst>
          </p:cNvPr>
          <p:cNvGrpSpPr/>
          <p:nvPr/>
        </p:nvGrpSpPr>
        <p:grpSpPr>
          <a:xfrm>
            <a:off x="947927" y="2323597"/>
            <a:ext cx="1854200" cy="1908811"/>
            <a:chOff x="5027613" y="2521426"/>
            <a:chExt cx="1854200" cy="1908811"/>
          </a:xfrm>
        </p:grpSpPr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6D9CEE6B-B370-320C-B70F-3AAF1F52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193" y="2934177"/>
              <a:ext cx="281940" cy="298450"/>
            </a:xfrm>
            <a:custGeom>
              <a:avLst/>
              <a:gdLst>
                <a:gd name="T0" fmla="*/ 29 w 148"/>
                <a:gd name="T1" fmla="*/ 63 h 157"/>
                <a:gd name="T2" fmla="*/ 90 w 148"/>
                <a:gd name="T3" fmla="*/ 137 h 157"/>
                <a:gd name="T4" fmla="*/ 121 w 148"/>
                <a:gd name="T5" fmla="*/ 156 h 157"/>
                <a:gd name="T6" fmla="*/ 142 w 148"/>
                <a:gd name="T7" fmla="*/ 142 h 157"/>
                <a:gd name="T8" fmla="*/ 144 w 148"/>
                <a:gd name="T9" fmla="*/ 90 h 157"/>
                <a:gd name="T10" fmla="*/ 32 w 148"/>
                <a:gd name="T11" fmla="*/ 6 h 157"/>
                <a:gd name="T12" fmla="*/ 7 w 148"/>
                <a:gd name="T13" fmla="*/ 1 h 157"/>
                <a:gd name="T14" fmla="*/ 0 w 148"/>
                <a:gd name="T15" fmla="*/ 20 h 157"/>
                <a:gd name="T16" fmla="*/ 29 w 148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57">
                  <a:moveTo>
                    <a:pt x="29" y="63"/>
                  </a:moveTo>
                  <a:cubicBezTo>
                    <a:pt x="49" y="85"/>
                    <a:pt x="69" y="110"/>
                    <a:pt x="90" y="137"/>
                  </a:cubicBezTo>
                  <a:cubicBezTo>
                    <a:pt x="99" y="148"/>
                    <a:pt x="109" y="154"/>
                    <a:pt x="121" y="156"/>
                  </a:cubicBezTo>
                  <a:cubicBezTo>
                    <a:pt x="130" y="157"/>
                    <a:pt x="137" y="152"/>
                    <a:pt x="142" y="142"/>
                  </a:cubicBezTo>
                  <a:cubicBezTo>
                    <a:pt x="147" y="131"/>
                    <a:pt x="148" y="114"/>
                    <a:pt x="144" y="90"/>
                  </a:cubicBezTo>
                  <a:cubicBezTo>
                    <a:pt x="141" y="65"/>
                    <a:pt x="104" y="37"/>
                    <a:pt x="32" y="6"/>
                  </a:cubicBezTo>
                  <a:cubicBezTo>
                    <a:pt x="20" y="1"/>
                    <a:pt x="12" y="0"/>
                    <a:pt x="7" y="1"/>
                  </a:cubicBezTo>
                  <a:cubicBezTo>
                    <a:pt x="2" y="4"/>
                    <a:pt x="0" y="10"/>
                    <a:pt x="0" y="20"/>
                  </a:cubicBezTo>
                  <a:cubicBezTo>
                    <a:pt x="1" y="29"/>
                    <a:pt x="10" y="43"/>
                    <a:pt x="29" y="63"/>
                  </a:cubicBezTo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860272FF-E6F2-60A3-AB52-E6E289E5C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3387566"/>
              <a:ext cx="628650" cy="486410"/>
            </a:xfrm>
            <a:custGeom>
              <a:avLst/>
              <a:gdLst>
                <a:gd name="T0" fmla="*/ 302 w 330"/>
                <a:gd name="T1" fmla="*/ 19 h 255"/>
                <a:gd name="T2" fmla="*/ 14 w 330"/>
                <a:gd name="T3" fmla="*/ 197 h 255"/>
                <a:gd name="T4" fmla="*/ 1 w 330"/>
                <a:gd name="T5" fmla="*/ 215 h 255"/>
                <a:gd name="T6" fmla="*/ 17 w 330"/>
                <a:gd name="T7" fmla="*/ 236 h 255"/>
                <a:gd name="T8" fmla="*/ 91 w 330"/>
                <a:gd name="T9" fmla="*/ 255 h 255"/>
                <a:gd name="T10" fmla="*/ 113 w 330"/>
                <a:gd name="T11" fmla="*/ 242 h 255"/>
                <a:gd name="T12" fmla="*/ 288 w 330"/>
                <a:gd name="T13" fmla="*/ 69 h 255"/>
                <a:gd name="T14" fmla="*/ 301 w 330"/>
                <a:gd name="T15" fmla="*/ 57 h 255"/>
                <a:gd name="T16" fmla="*/ 302 w 330"/>
                <a:gd name="T17" fmla="*/ 19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255">
                  <a:moveTo>
                    <a:pt x="302" y="19"/>
                  </a:moveTo>
                  <a:cubicBezTo>
                    <a:pt x="146" y="127"/>
                    <a:pt x="50" y="186"/>
                    <a:pt x="14" y="197"/>
                  </a:cubicBezTo>
                  <a:cubicBezTo>
                    <a:pt x="5" y="200"/>
                    <a:pt x="0" y="206"/>
                    <a:pt x="1" y="215"/>
                  </a:cubicBezTo>
                  <a:cubicBezTo>
                    <a:pt x="2" y="224"/>
                    <a:pt x="7" y="231"/>
                    <a:pt x="17" y="236"/>
                  </a:cubicBezTo>
                  <a:cubicBezTo>
                    <a:pt x="38" y="243"/>
                    <a:pt x="62" y="249"/>
                    <a:pt x="91" y="255"/>
                  </a:cubicBezTo>
                  <a:cubicBezTo>
                    <a:pt x="98" y="255"/>
                    <a:pt x="106" y="251"/>
                    <a:pt x="113" y="242"/>
                  </a:cubicBezTo>
                  <a:cubicBezTo>
                    <a:pt x="131" y="217"/>
                    <a:pt x="189" y="159"/>
                    <a:pt x="288" y="69"/>
                  </a:cubicBezTo>
                  <a:cubicBezTo>
                    <a:pt x="291" y="65"/>
                    <a:pt x="295" y="60"/>
                    <a:pt x="301" y="57"/>
                  </a:cubicBezTo>
                  <a:cubicBezTo>
                    <a:pt x="328" y="35"/>
                    <a:pt x="330" y="0"/>
                    <a:pt x="302" y="19"/>
                  </a:cubicBezTo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FE723C2C-F4C5-07B0-E448-5D3A41EA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993" y="2570957"/>
              <a:ext cx="242570" cy="1755140"/>
            </a:xfrm>
            <a:custGeom>
              <a:avLst/>
              <a:gdLst>
                <a:gd name="T0" fmla="*/ 38 w 127"/>
                <a:gd name="T1" fmla="*/ 485 h 920"/>
                <a:gd name="T2" fmla="*/ 9 w 127"/>
                <a:gd name="T3" fmla="*/ 776 h 920"/>
                <a:gd name="T4" fmla="*/ 25 w 127"/>
                <a:gd name="T5" fmla="*/ 891 h 920"/>
                <a:gd name="T6" fmla="*/ 42 w 127"/>
                <a:gd name="T7" fmla="*/ 915 h 920"/>
                <a:gd name="T8" fmla="*/ 57 w 127"/>
                <a:gd name="T9" fmla="*/ 913 h 920"/>
                <a:gd name="T10" fmla="*/ 77 w 127"/>
                <a:gd name="T11" fmla="*/ 885 h 920"/>
                <a:gd name="T12" fmla="*/ 87 w 127"/>
                <a:gd name="T13" fmla="*/ 821 h 920"/>
                <a:gd name="T14" fmla="*/ 96 w 127"/>
                <a:gd name="T15" fmla="*/ 269 h 920"/>
                <a:gd name="T16" fmla="*/ 118 w 127"/>
                <a:gd name="T17" fmla="*/ 96 h 920"/>
                <a:gd name="T18" fmla="*/ 124 w 127"/>
                <a:gd name="T19" fmla="*/ 64 h 920"/>
                <a:gd name="T20" fmla="*/ 55 w 127"/>
                <a:gd name="T21" fmla="*/ 14 h 920"/>
                <a:gd name="T22" fmla="*/ 5 w 127"/>
                <a:gd name="T23" fmla="*/ 12 h 920"/>
                <a:gd name="T24" fmla="*/ 6 w 127"/>
                <a:gd name="T25" fmla="*/ 36 h 920"/>
                <a:gd name="T26" fmla="*/ 42 w 127"/>
                <a:gd name="T27" fmla="*/ 170 h 920"/>
                <a:gd name="T28" fmla="*/ 39 w 127"/>
                <a:gd name="T29" fmla="*/ 447 h 920"/>
                <a:gd name="T30" fmla="*/ 38 w 127"/>
                <a:gd name="T31" fmla="*/ 48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920">
                  <a:moveTo>
                    <a:pt x="38" y="485"/>
                  </a:moveTo>
                  <a:cubicBezTo>
                    <a:pt x="35" y="624"/>
                    <a:pt x="25" y="721"/>
                    <a:pt x="9" y="776"/>
                  </a:cubicBezTo>
                  <a:cubicBezTo>
                    <a:pt x="0" y="806"/>
                    <a:pt x="5" y="844"/>
                    <a:pt x="25" y="891"/>
                  </a:cubicBezTo>
                  <a:cubicBezTo>
                    <a:pt x="30" y="905"/>
                    <a:pt x="36" y="913"/>
                    <a:pt x="42" y="915"/>
                  </a:cubicBezTo>
                  <a:cubicBezTo>
                    <a:pt x="46" y="920"/>
                    <a:pt x="51" y="919"/>
                    <a:pt x="57" y="913"/>
                  </a:cubicBezTo>
                  <a:cubicBezTo>
                    <a:pt x="62" y="910"/>
                    <a:pt x="69" y="900"/>
                    <a:pt x="77" y="885"/>
                  </a:cubicBezTo>
                  <a:cubicBezTo>
                    <a:pt x="85" y="866"/>
                    <a:pt x="88" y="845"/>
                    <a:pt x="87" y="821"/>
                  </a:cubicBezTo>
                  <a:cubicBezTo>
                    <a:pt x="87" y="785"/>
                    <a:pt x="90" y="601"/>
                    <a:pt x="96" y="269"/>
                  </a:cubicBezTo>
                  <a:cubicBezTo>
                    <a:pt x="97" y="201"/>
                    <a:pt x="104" y="143"/>
                    <a:pt x="118" y="96"/>
                  </a:cubicBezTo>
                  <a:cubicBezTo>
                    <a:pt x="125" y="85"/>
                    <a:pt x="127" y="74"/>
                    <a:pt x="124" y="64"/>
                  </a:cubicBezTo>
                  <a:cubicBezTo>
                    <a:pt x="119" y="56"/>
                    <a:pt x="96" y="40"/>
                    <a:pt x="55" y="14"/>
                  </a:cubicBezTo>
                  <a:cubicBezTo>
                    <a:pt x="37" y="1"/>
                    <a:pt x="20" y="0"/>
                    <a:pt x="5" y="12"/>
                  </a:cubicBezTo>
                  <a:cubicBezTo>
                    <a:pt x="2" y="17"/>
                    <a:pt x="2" y="24"/>
                    <a:pt x="6" y="36"/>
                  </a:cubicBezTo>
                  <a:cubicBezTo>
                    <a:pt x="28" y="70"/>
                    <a:pt x="40" y="115"/>
                    <a:pt x="42" y="170"/>
                  </a:cubicBezTo>
                  <a:cubicBezTo>
                    <a:pt x="42" y="289"/>
                    <a:pt x="41" y="381"/>
                    <a:pt x="39" y="447"/>
                  </a:cubicBezTo>
                  <a:lnTo>
                    <a:pt x="38" y="485"/>
                  </a:ln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9580C0D4-A733-D62E-6B27-494F0BB67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2521426"/>
              <a:ext cx="501650" cy="558800"/>
            </a:xfrm>
            <a:custGeom>
              <a:avLst/>
              <a:gdLst>
                <a:gd name="T0" fmla="*/ 189 w 263"/>
                <a:gd name="T1" fmla="*/ 151 h 293"/>
                <a:gd name="T2" fmla="*/ 253 w 263"/>
                <a:gd name="T3" fmla="*/ 83 h 293"/>
                <a:gd name="T4" fmla="*/ 261 w 263"/>
                <a:gd name="T5" fmla="*/ 61 h 293"/>
                <a:gd name="T6" fmla="*/ 234 w 263"/>
                <a:gd name="T7" fmla="*/ 22 h 293"/>
                <a:gd name="T8" fmla="*/ 193 w 263"/>
                <a:gd name="T9" fmla="*/ 0 h 293"/>
                <a:gd name="T10" fmla="*/ 180 w 263"/>
                <a:gd name="T11" fmla="*/ 21 h 293"/>
                <a:gd name="T12" fmla="*/ 108 w 263"/>
                <a:gd name="T13" fmla="*/ 167 h 293"/>
                <a:gd name="T14" fmla="*/ 16 w 263"/>
                <a:gd name="T15" fmla="*/ 269 h 293"/>
                <a:gd name="T16" fmla="*/ 3 w 263"/>
                <a:gd name="T17" fmla="*/ 282 h 293"/>
                <a:gd name="T18" fmla="*/ 12 w 263"/>
                <a:gd name="T19" fmla="*/ 292 h 293"/>
                <a:gd name="T20" fmla="*/ 49 w 263"/>
                <a:gd name="T21" fmla="*/ 273 h 293"/>
                <a:gd name="T22" fmla="*/ 57 w 263"/>
                <a:gd name="T23" fmla="*/ 269 h 293"/>
                <a:gd name="T24" fmla="*/ 78 w 263"/>
                <a:gd name="T25" fmla="*/ 253 h 293"/>
                <a:gd name="T26" fmla="*/ 169 w 263"/>
                <a:gd name="T27" fmla="*/ 173 h 293"/>
                <a:gd name="T28" fmla="*/ 189 w 263"/>
                <a:gd name="T29" fmla="*/ 15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293">
                  <a:moveTo>
                    <a:pt x="189" y="151"/>
                  </a:moveTo>
                  <a:cubicBezTo>
                    <a:pt x="216" y="117"/>
                    <a:pt x="237" y="94"/>
                    <a:pt x="253" y="83"/>
                  </a:cubicBezTo>
                  <a:cubicBezTo>
                    <a:pt x="260" y="76"/>
                    <a:pt x="263" y="69"/>
                    <a:pt x="261" y="61"/>
                  </a:cubicBezTo>
                  <a:cubicBezTo>
                    <a:pt x="260" y="52"/>
                    <a:pt x="251" y="39"/>
                    <a:pt x="234" y="22"/>
                  </a:cubicBezTo>
                  <a:cubicBezTo>
                    <a:pt x="219" y="9"/>
                    <a:pt x="206" y="2"/>
                    <a:pt x="193" y="0"/>
                  </a:cubicBezTo>
                  <a:cubicBezTo>
                    <a:pt x="181" y="0"/>
                    <a:pt x="177" y="7"/>
                    <a:pt x="180" y="21"/>
                  </a:cubicBezTo>
                  <a:cubicBezTo>
                    <a:pt x="189" y="46"/>
                    <a:pt x="165" y="94"/>
                    <a:pt x="108" y="167"/>
                  </a:cubicBezTo>
                  <a:cubicBezTo>
                    <a:pt x="83" y="199"/>
                    <a:pt x="52" y="233"/>
                    <a:pt x="16" y="269"/>
                  </a:cubicBezTo>
                  <a:cubicBezTo>
                    <a:pt x="9" y="274"/>
                    <a:pt x="4" y="279"/>
                    <a:pt x="3" y="282"/>
                  </a:cubicBezTo>
                  <a:cubicBezTo>
                    <a:pt x="0" y="290"/>
                    <a:pt x="3" y="293"/>
                    <a:pt x="12" y="292"/>
                  </a:cubicBezTo>
                  <a:cubicBezTo>
                    <a:pt x="19" y="292"/>
                    <a:pt x="32" y="285"/>
                    <a:pt x="49" y="273"/>
                  </a:cubicBezTo>
                  <a:cubicBezTo>
                    <a:pt x="51" y="273"/>
                    <a:pt x="54" y="271"/>
                    <a:pt x="57" y="269"/>
                  </a:cubicBezTo>
                  <a:lnTo>
                    <a:pt x="78" y="253"/>
                  </a:lnTo>
                  <a:cubicBezTo>
                    <a:pt x="105" y="233"/>
                    <a:pt x="135" y="206"/>
                    <a:pt x="169" y="173"/>
                  </a:cubicBezTo>
                  <a:lnTo>
                    <a:pt x="189" y="151"/>
                  </a:ln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EAE75995-3DC2-B09F-ABAB-3AADD945F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842" y="2724626"/>
              <a:ext cx="835660" cy="754380"/>
            </a:xfrm>
            <a:custGeom>
              <a:avLst/>
              <a:gdLst>
                <a:gd name="T0" fmla="*/ 153 w 438"/>
                <a:gd name="T1" fmla="*/ 67 h 396"/>
                <a:gd name="T2" fmla="*/ 285 w 438"/>
                <a:gd name="T3" fmla="*/ 63 h 396"/>
                <a:gd name="T4" fmla="*/ 309 w 438"/>
                <a:gd name="T5" fmla="*/ 68 h 396"/>
                <a:gd name="T6" fmla="*/ 299 w 438"/>
                <a:gd name="T7" fmla="*/ 96 h 396"/>
                <a:gd name="T8" fmla="*/ 10 w 438"/>
                <a:gd name="T9" fmla="*/ 382 h 396"/>
                <a:gd name="T10" fmla="*/ 9 w 438"/>
                <a:gd name="T11" fmla="*/ 396 h 396"/>
                <a:gd name="T12" fmla="*/ 355 w 438"/>
                <a:gd name="T13" fmla="*/ 130 h 396"/>
                <a:gd name="T14" fmla="*/ 423 w 438"/>
                <a:gd name="T15" fmla="*/ 67 h 396"/>
                <a:gd name="T16" fmla="*/ 434 w 438"/>
                <a:gd name="T17" fmla="*/ 45 h 396"/>
                <a:gd name="T18" fmla="*/ 369 w 438"/>
                <a:gd name="T19" fmla="*/ 7 h 396"/>
                <a:gd name="T20" fmla="*/ 329 w 438"/>
                <a:gd name="T21" fmla="*/ 8 h 396"/>
                <a:gd name="T22" fmla="*/ 269 w 438"/>
                <a:gd name="T23" fmla="*/ 28 h 396"/>
                <a:gd name="T24" fmla="*/ 173 w 438"/>
                <a:gd name="T25" fmla="*/ 45 h 396"/>
                <a:gd name="T26" fmla="*/ 153 w 438"/>
                <a:gd name="T27" fmla="*/ 6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396">
                  <a:moveTo>
                    <a:pt x="153" y="67"/>
                  </a:moveTo>
                  <a:cubicBezTo>
                    <a:pt x="169" y="80"/>
                    <a:pt x="213" y="79"/>
                    <a:pt x="285" y="63"/>
                  </a:cubicBezTo>
                  <a:cubicBezTo>
                    <a:pt x="297" y="61"/>
                    <a:pt x="305" y="62"/>
                    <a:pt x="309" y="68"/>
                  </a:cubicBezTo>
                  <a:cubicBezTo>
                    <a:pt x="312" y="73"/>
                    <a:pt x="308" y="82"/>
                    <a:pt x="299" y="96"/>
                  </a:cubicBezTo>
                  <a:cubicBezTo>
                    <a:pt x="247" y="185"/>
                    <a:pt x="151" y="281"/>
                    <a:pt x="10" y="382"/>
                  </a:cubicBezTo>
                  <a:cubicBezTo>
                    <a:pt x="1" y="390"/>
                    <a:pt x="0" y="394"/>
                    <a:pt x="9" y="396"/>
                  </a:cubicBezTo>
                  <a:cubicBezTo>
                    <a:pt x="88" y="396"/>
                    <a:pt x="203" y="307"/>
                    <a:pt x="355" y="130"/>
                  </a:cubicBezTo>
                  <a:cubicBezTo>
                    <a:pt x="360" y="116"/>
                    <a:pt x="382" y="95"/>
                    <a:pt x="423" y="67"/>
                  </a:cubicBezTo>
                  <a:cubicBezTo>
                    <a:pt x="434" y="59"/>
                    <a:pt x="438" y="52"/>
                    <a:pt x="434" y="45"/>
                  </a:cubicBezTo>
                  <a:cubicBezTo>
                    <a:pt x="433" y="39"/>
                    <a:pt x="411" y="26"/>
                    <a:pt x="369" y="7"/>
                  </a:cubicBezTo>
                  <a:cubicBezTo>
                    <a:pt x="357" y="0"/>
                    <a:pt x="343" y="0"/>
                    <a:pt x="329" y="8"/>
                  </a:cubicBezTo>
                  <a:cubicBezTo>
                    <a:pt x="313" y="16"/>
                    <a:pt x="293" y="22"/>
                    <a:pt x="269" y="28"/>
                  </a:cubicBezTo>
                  <a:cubicBezTo>
                    <a:pt x="236" y="36"/>
                    <a:pt x="203" y="41"/>
                    <a:pt x="173" y="45"/>
                  </a:cubicBezTo>
                  <a:cubicBezTo>
                    <a:pt x="139" y="50"/>
                    <a:pt x="121" y="54"/>
                    <a:pt x="153" y="67"/>
                  </a:cubicBezTo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A1102905-F444-BAA3-373A-0484DB30E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03" y="2977357"/>
              <a:ext cx="232410" cy="232410"/>
            </a:xfrm>
            <a:custGeom>
              <a:avLst/>
              <a:gdLst>
                <a:gd name="T0" fmla="*/ 16 w 122"/>
                <a:gd name="T1" fmla="*/ 30 h 122"/>
                <a:gd name="T2" fmla="*/ 93 w 122"/>
                <a:gd name="T3" fmla="*/ 121 h 122"/>
                <a:gd name="T4" fmla="*/ 97 w 122"/>
                <a:gd name="T5" fmla="*/ 122 h 122"/>
                <a:gd name="T6" fmla="*/ 120 w 122"/>
                <a:gd name="T7" fmla="*/ 106 h 122"/>
                <a:gd name="T8" fmla="*/ 115 w 122"/>
                <a:gd name="T9" fmla="*/ 71 h 122"/>
                <a:gd name="T10" fmla="*/ 37 w 122"/>
                <a:gd name="T11" fmla="*/ 14 h 122"/>
                <a:gd name="T12" fmla="*/ 16 w 122"/>
                <a:gd name="T13" fmla="*/ 3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2">
                  <a:moveTo>
                    <a:pt x="16" y="30"/>
                  </a:moveTo>
                  <a:cubicBezTo>
                    <a:pt x="40" y="79"/>
                    <a:pt x="66" y="109"/>
                    <a:pt x="93" y="121"/>
                  </a:cubicBezTo>
                  <a:cubicBezTo>
                    <a:pt x="94" y="121"/>
                    <a:pt x="95" y="121"/>
                    <a:pt x="97" y="122"/>
                  </a:cubicBezTo>
                  <a:cubicBezTo>
                    <a:pt x="107" y="122"/>
                    <a:pt x="115" y="117"/>
                    <a:pt x="120" y="106"/>
                  </a:cubicBezTo>
                  <a:cubicBezTo>
                    <a:pt x="122" y="97"/>
                    <a:pt x="121" y="85"/>
                    <a:pt x="115" y="71"/>
                  </a:cubicBezTo>
                  <a:cubicBezTo>
                    <a:pt x="108" y="53"/>
                    <a:pt x="82" y="34"/>
                    <a:pt x="37" y="14"/>
                  </a:cubicBezTo>
                  <a:cubicBezTo>
                    <a:pt x="7" y="1"/>
                    <a:pt x="0" y="0"/>
                    <a:pt x="16" y="30"/>
                  </a:cubicBezTo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6464B4F6-5148-FD5E-0592-649484087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883" y="3395187"/>
              <a:ext cx="1090930" cy="247650"/>
            </a:xfrm>
            <a:custGeom>
              <a:avLst/>
              <a:gdLst>
                <a:gd name="T0" fmla="*/ 373 w 572"/>
                <a:gd name="T1" fmla="*/ 76 h 130"/>
                <a:gd name="T2" fmla="*/ 503 w 572"/>
                <a:gd name="T3" fmla="*/ 68 h 130"/>
                <a:gd name="T4" fmla="*/ 569 w 572"/>
                <a:gd name="T5" fmla="*/ 57 h 130"/>
                <a:gd name="T6" fmla="*/ 557 w 572"/>
                <a:gd name="T7" fmla="*/ 33 h 130"/>
                <a:gd name="T8" fmla="*/ 421 w 572"/>
                <a:gd name="T9" fmla="*/ 16 h 130"/>
                <a:gd name="T10" fmla="*/ 377 w 572"/>
                <a:gd name="T11" fmla="*/ 27 h 130"/>
                <a:gd name="T12" fmla="*/ 312 w 572"/>
                <a:gd name="T13" fmla="*/ 39 h 130"/>
                <a:gd name="T14" fmla="*/ 264 w 572"/>
                <a:gd name="T15" fmla="*/ 48 h 130"/>
                <a:gd name="T16" fmla="*/ 16 w 572"/>
                <a:gd name="T17" fmla="*/ 90 h 130"/>
                <a:gd name="T18" fmla="*/ 11 w 572"/>
                <a:gd name="T19" fmla="*/ 109 h 130"/>
                <a:gd name="T20" fmla="*/ 44 w 572"/>
                <a:gd name="T21" fmla="*/ 127 h 130"/>
                <a:gd name="T22" fmla="*/ 82 w 572"/>
                <a:gd name="T23" fmla="*/ 127 h 130"/>
                <a:gd name="T24" fmla="*/ 313 w 572"/>
                <a:gd name="T25" fmla="*/ 81 h 130"/>
                <a:gd name="T26" fmla="*/ 373 w 572"/>
                <a:gd name="T27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130">
                  <a:moveTo>
                    <a:pt x="373" y="76"/>
                  </a:moveTo>
                  <a:cubicBezTo>
                    <a:pt x="411" y="72"/>
                    <a:pt x="454" y="69"/>
                    <a:pt x="503" y="68"/>
                  </a:cubicBezTo>
                  <a:cubicBezTo>
                    <a:pt x="541" y="68"/>
                    <a:pt x="563" y="65"/>
                    <a:pt x="569" y="57"/>
                  </a:cubicBezTo>
                  <a:cubicBezTo>
                    <a:pt x="572" y="50"/>
                    <a:pt x="568" y="42"/>
                    <a:pt x="557" y="33"/>
                  </a:cubicBezTo>
                  <a:cubicBezTo>
                    <a:pt x="520" y="6"/>
                    <a:pt x="475" y="0"/>
                    <a:pt x="421" y="16"/>
                  </a:cubicBezTo>
                  <a:cubicBezTo>
                    <a:pt x="408" y="18"/>
                    <a:pt x="393" y="22"/>
                    <a:pt x="377" y="27"/>
                  </a:cubicBezTo>
                  <a:lnTo>
                    <a:pt x="312" y="39"/>
                  </a:lnTo>
                  <a:cubicBezTo>
                    <a:pt x="296" y="42"/>
                    <a:pt x="280" y="45"/>
                    <a:pt x="264" y="48"/>
                  </a:cubicBezTo>
                  <a:cubicBezTo>
                    <a:pt x="188" y="60"/>
                    <a:pt x="105" y="74"/>
                    <a:pt x="16" y="90"/>
                  </a:cubicBezTo>
                  <a:cubicBezTo>
                    <a:pt x="1" y="92"/>
                    <a:pt x="0" y="98"/>
                    <a:pt x="11" y="109"/>
                  </a:cubicBezTo>
                  <a:cubicBezTo>
                    <a:pt x="21" y="118"/>
                    <a:pt x="32" y="124"/>
                    <a:pt x="44" y="127"/>
                  </a:cubicBezTo>
                  <a:cubicBezTo>
                    <a:pt x="58" y="130"/>
                    <a:pt x="70" y="130"/>
                    <a:pt x="82" y="127"/>
                  </a:cubicBezTo>
                  <a:cubicBezTo>
                    <a:pt x="152" y="104"/>
                    <a:pt x="229" y="89"/>
                    <a:pt x="313" y="81"/>
                  </a:cubicBezTo>
                  <a:lnTo>
                    <a:pt x="373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7C71DDCC-1F50-5310-5179-290F9065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5373" y="3232627"/>
              <a:ext cx="384810" cy="1197610"/>
            </a:xfrm>
            <a:custGeom>
              <a:avLst/>
              <a:gdLst>
                <a:gd name="T0" fmla="*/ 81 w 202"/>
                <a:gd name="T1" fmla="*/ 494 h 628"/>
                <a:gd name="T2" fmla="*/ 14 w 202"/>
                <a:gd name="T3" fmla="*/ 484 h 628"/>
                <a:gd name="T4" fmla="*/ 0 w 202"/>
                <a:gd name="T5" fmla="*/ 491 h 628"/>
                <a:gd name="T6" fmla="*/ 14 w 202"/>
                <a:gd name="T7" fmla="*/ 507 h 628"/>
                <a:gd name="T8" fmla="*/ 120 w 202"/>
                <a:gd name="T9" fmla="*/ 615 h 628"/>
                <a:gd name="T10" fmla="*/ 156 w 202"/>
                <a:gd name="T11" fmla="*/ 617 h 628"/>
                <a:gd name="T12" fmla="*/ 192 w 202"/>
                <a:gd name="T13" fmla="*/ 486 h 628"/>
                <a:gd name="T14" fmla="*/ 182 w 202"/>
                <a:gd name="T15" fmla="*/ 161 h 628"/>
                <a:gd name="T16" fmla="*/ 186 w 202"/>
                <a:gd name="T17" fmla="*/ 112 h 628"/>
                <a:gd name="T18" fmla="*/ 195 w 202"/>
                <a:gd name="T19" fmla="*/ 80 h 628"/>
                <a:gd name="T20" fmla="*/ 185 w 202"/>
                <a:gd name="T21" fmla="*/ 43 h 628"/>
                <a:gd name="T22" fmla="*/ 120 w 202"/>
                <a:gd name="T23" fmla="*/ 6 h 628"/>
                <a:gd name="T24" fmla="*/ 89 w 202"/>
                <a:gd name="T25" fmla="*/ 8 h 628"/>
                <a:gd name="T26" fmla="*/ 94 w 202"/>
                <a:gd name="T27" fmla="*/ 34 h 628"/>
                <a:gd name="T28" fmla="*/ 121 w 202"/>
                <a:gd name="T29" fmla="*/ 124 h 628"/>
                <a:gd name="T30" fmla="*/ 122 w 202"/>
                <a:gd name="T31" fmla="*/ 166 h 628"/>
                <a:gd name="T32" fmla="*/ 108 w 202"/>
                <a:gd name="T33" fmla="*/ 491 h 628"/>
                <a:gd name="T34" fmla="*/ 81 w 202"/>
                <a:gd name="T35" fmla="*/ 49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628">
                  <a:moveTo>
                    <a:pt x="81" y="494"/>
                  </a:moveTo>
                  <a:cubicBezTo>
                    <a:pt x="58" y="491"/>
                    <a:pt x="35" y="488"/>
                    <a:pt x="14" y="484"/>
                  </a:cubicBezTo>
                  <a:cubicBezTo>
                    <a:pt x="4" y="483"/>
                    <a:pt x="0" y="485"/>
                    <a:pt x="0" y="491"/>
                  </a:cubicBezTo>
                  <a:cubicBezTo>
                    <a:pt x="1" y="496"/>
                    <a:pt x="6" y="501"/>
                    <a:pt x="14" y="507"/>
                  </a:cubicBezTo>
                  <a:cubicBezTo>
                    <a:pt x="66" y="552"/>
                    <a:pt x="102" y="588"/>
                    <a:pt x="120" y="615"/>
                  </a:cubicBezTo>
                  <a:cubicBezTo>
                    <a:pt x="132" y="627"/>
                    <a:pt x="144" y="628"/>
                    <a:pt x="156" y="617"/>
                  </a:cubicBezTo>
                  <a:cubicBezTo>
                    <a:pt x="179" y="592"/>
                    <a:pt x="191" y="549"/>
                    <a:pt x="192" y="486"/>
                  </a:cubicBezTo>
                  <a:cubicBezTo>
                    <a:pt x="185" y="414"/>
                    <a:pt x="182" y="306"/>
                    <a:pt x="182" y="161"/>
                  </a:cubicBezTo>
                  <a:lnTo>
                    <a:pt x="186" y="112"/>
                  </a:lnTo>
                  <a:cubicBezTo>
                    <a:pt x="189" y="100"/>
                    <a:pt x="192" y="89"/>
                    <a:pt x="195" y="80"/>
                  </a:cubicBezTo>
                  <a:cubicBezTo>
                    <a:pt x="202" y="65"/>
                    <a:pt x="199" y="53"/>
                    <a:pt x="185" y="43"/>
                  </a:cubicBezTo>
                  <a:cubicBezTo>
                    <a:pt x="165" y="26"/>
                    <a:pt x="143" y="14"/>
                    <a:pt x="120" y="6"/>
                  </a:cubicBezTo>
                  <a:cubicBezTo>
                    <a:pt x="106" y="0"/>
                    <a:pt x="96" y="1"/>
                    <a:pt x="89" y="8"/>
                  </a:cubicBezTo>
                  <a:cubicBezTo>
                    <a:pt x="84" y="13"/>
                    <a:pt x="86" y="22"/>
                    <a:pt x="94" y="34"/>
                  </a:cubicBezTo>
                  <a:cubicBezTo>
                    <a:pt x="111" y="61"/>
                    <a:pt x="120" y="91"/>
                    <a:pt x="121" y="124"/>
                  </a:cubicBezTo>
                  <a:lnTo>
                    <a:pt x="122" y="166"/>
                  </a:lnTo>
                  <a:cubicBezTo>
                    <a:pt x="131" y="365"/>
                    <a:pt x="127" y="473"/>
                    <a:pt x="108" y="491"/>
                  </a:cubicBezTo>
                  <a:cubicBezTo>
                    <a:pt x="100" y="496"/>
                    <a:pt x="91" y="497"/>
                    <a:pt x="81" y="494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9209DC5-71DB-4582-7489-6D3F3ABC1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723" y="3726657"/>
              <a:ext cx="265430" cy="275590"/>
            </a:xfrm>
            <a:custGeom>
              <a:avLst/>
              <a:gdLst>
                <a:gd name="T0" fmla="*/ 28 w 139"/>
                <a:gd name="T1" fmla="*/ 60 h 144"/>
                <a:gd name="T2" fmla="*/ 82 w 139"/>
                <a:gd name="T3" fmla="*/ 125 h 144"/>
                <a:gd name="T4" fmla="*/ 112 w 139"/>
                <a:gd name="T5" fmla="*/ 143 h 144"/>
                <a:gd name="T6" fmla="*/ 133 w 139"/>
                <a:gd name="T7" fmla="*/ 130 h 144"/>
                <a:gd name="T8" fmla="*/ 135 w 139"/>
                <a:gd name="T9" fmla="*/ 79 h 144"/>
                <a:gd name="T10" fmla="*/ 31 w 139"/>
                <a:gd name="T11" fmla="*/ 6 h 144"/>
                <a:gd name="T12" fmla="*/ 6 w 139"/>
                <a:gd name="T13" fmla="*/ 2 h 144"/>
                <a:gd name="T14" fmla="*/ 0 w 139"/>
                <a:gd name="T15" fmla="*/ 20 h 144"/>
                <a:gd name="T16" fmla="*/ 28 w 139"/>
                <a:gd name="T17" fmla="*/ 6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44">
                  <a:moveTo>
                    <a:pt x="28" y="60"/>
                  </a:moveTo>
                  <a:cubicBezTo>
                    <a:pt x="46" y="80"/>
                    <a:pt x="64" y="102"/>
                    <a:pt x="82" y="125"/>
                  </a:cubicBezTo>
                  <a:cubicBezTo>
                    <a:pt x="91" y="136"/>
                    <a:pt x="101" y="142"/>
                    <a:pt x="112" y="143"/>
                  </a:cubicBezTo>
                  <a:cubicBezTo>
                    <a:pt x="120" y="144"/>
                    <a:pt x="127" y="139"/>
                    <a:pt x="133" y="130"/>
                  </a:cubicBezTo>
                  <a:cubicBezTo>
                    <a:pt x="138" y="120"/>
                    <a:pt x="139" y="103"/>
                    <a:pt x="135" y="79"/>
                  </a:cubicBezTo>
                  <a:cubicBezTo>
                    <a:pt x="130" y="55"/>
                    <a:pt x="95" y="30"/>
                    <a:pt x="31" y="6"/>
                  </a:cubicBezTo>
                  <a:cubicBezTo>
                    <a:pt x="20" y="2"/>
                    <a:pt x="11" y="0"/>
                    <a:pt x="6" y="2"/>
                  </a:cubicBezTo>
                  <a:cubicBezTo>
                    <a:pt x="2" y="4"/>
                    <a:pt x="0" y="10"/>
                    <a:pt x="0" y="20"/>
                  </a:cubicBezTo>
                  <a:cubicBezTo>
                    <a:pt x="1" y="29"/>
                    <a:pt x="11" y="42"/>
                    <a:pt x="28" y="60"/>
                  </a:cubicBezTo>
                </a:path>
              </a:pathLst>
            </a:custGeom>
            <a:solidFill>
              <a:srgbClr val="007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课件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D-DIN</vt:lpstr>
      <vt:lpstr>Pinyinia_a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</cp:revision>
  <dcterms:created xsi:type="dcterms:W3CDTF">2024-06-23T04:27:31Z</dcterms:created>
  <dcterms:modified xsi:type="dcterms:W3CDTF">2024-06-23T04:31:40Z</dcterms:modified>
</cp:coreProperties>
</file>