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1FA"/>
    <a:srgbClr val="C9E4FF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86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5980-CBBA-494C-BDCB-B22853E8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29532-09BB-AB1E-06DA-D0ED686F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09EA-EF1B-0909-CCA4-B5354189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D3BE-1365-01A0-E14D-06F16757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4F5A-26D5-41A0-07FC-1435629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8F84-06B6-4436-52D0-BB357DF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92BF6-CC15-E961-0AD6-8C08F59D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2678-174B-ABD4-762C-103CCDE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C4F8-E4B8-0465-B2F3-ED0692D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7526C-AD84-25EE-358A-EA587C7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A9668-85BA-F271-A33D-C2280D12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5A2A1-4899-FBB2-676E-D31804EC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ECD64-AE5D-2D20-67C5-74B3D98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4FE1-D95D-B845-5188-A82F4B8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5EE8-9708-04E8-390F-E804487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AF5B-BE5F-66A8-7E15-1DE51CF7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0087A-E0D0-34D2-950A-0DBCDB2B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D751A-23FE-1590-7BB9-1EEE6FB0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8425-F2D4-D59E-6E40-7012D12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57213-BD8B-7FF2-F56F-5A415C4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7EF7-505F-C352-0EB0-9F2514B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F253A-45EA-BA67-76D0-654C422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EEFFA-A1E3-46D9-4E47-C9028AA7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A2F2-B378-E771-7B94-6D4A069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B850D-81C0-A21A-621C-D353291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0E37-272D-2BD7-76A8-998BBF0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7F635-1F6E-729F-2980-73E281F8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63F1-486A-E01D-848C-CAC3982C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77E0-4FC6-AA41-B534-006EC554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43DA2-55F8-A416-1A11-F897B01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6065-FEC1-3D9C-EA16-8D19138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B36A-67AB-C776-0804-25254AB4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476ED-682B-8087-8320-9EDCFA9E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2BDDE-D428-B5C0-3423-7CDE8B13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F861D-5EE6-6574-7209-5EC4D104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FF8B9-7FC8-A7AB-4BC0-514FB856C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B1DAA-B7AC-B547-55BC-E6E39C9B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F73DB-444F-C28B-042A-97F24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0FADC-B08A-C2BE-F977-E466E2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FA31-B360-AF06-68D6-152901B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45834-5845-AB67-81EE-83242C1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68A32-EAE6-549A-9D35-81274F6E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882D-541A-1D06-58B1-4B06F14A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40E3B-7FB1-B759-2328-4300247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A37A3-15AD-9903-18D2-79652B2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F39BC-078E-4886-DFBE-97EE17B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5B1-FE73-F506-E3B4-6C08584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5FF5-71BF-4C1C-ADA3-374D1D28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02FAF-CDF0-AF8C-B38F-9713B15B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85B62-684D-95E0-8DB1-E1F04FD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3960-6F35-A6E6-1B74-5FA13B8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6095-3FA0-0D41-F8EB-99EC7D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740E-19D7-CACA-2EE6-0CBD544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90FE2-CF71-1D73-0345-B2E4AD20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CB300-EDE0-8FE6-0378-C794EFD9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AAC70-6C9A-9D63-90B9-3B9A4D7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7E30-00B0-A9C9-FBDB-4A850DE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DD25D-F718-5AF4-9650-5A15CEE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CF758-3B42-712A-9D3E-C2AE20D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2B09-871E-ECBD-23E9-10CB1B3A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26AA-D9F4-7B6F-E6EB-CFA348A2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2742-D393-F702-B4BD-0A127101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D04C-4080-33DB-FA77-E8569E7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B08E570-C33B-1C8C-0F78-F687C7B17288}"/>
              </a:ext>
            </a:extLst>
          </p:cNvPr>
          <p:cNvSpPr/>
          <p:nvPr/>
        </p:nvSpPr>
        <p:spPr>
          <a:xfrm>
            <a:off x="1" y="0"/>
            <a:ext cx="4507705" cy="6858000"/>
          </a:xfrm>
          <a:custGeom>
            <a:avLst/>
            <a:gdLst>
              <a:gd name="connsiteX0" fmla="*/ 0 w 4572001"/>
              <a:gd name="connsiteY0" fmla="*/ 0 h 6858000"/>
              <a:gd name="connsiteX1" fmla="*/ 4572001 w 4572001"/>
              <a:gd name="connsiteY1" fmla="*/ 0 h 6858000"/>
              <a:gd name="connsiteX2" fmla="*/ 4572001 w 4572001"/>
              <a:gd name="connsiteY2" fmla="*/ 6858000 h 6858000"/>
              <a:gd name="connsiteX3" fmla="*/ 0 w 457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1" h="6858000">
                <a:moveTo>
                  <a:pt x="0" y="0"/>
                </a:moveTo>
                <a:lnTo>
                  <a:pt x="4572001" y="0"/>
                </a:lnTo>
                <a:lnTo>
                  <a:pt x="457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[触发器]演示书写按钮">
            <a:extLst>
              <a:ext uri="{FF2B5EF4-FFF2-40B4-BE49-F238E27FC236}">
                <a16:creationId xmlns:a16="http://schemas.microsoft.com/office/drawing/2014/main" id="{54AC3522-35EC-D3EC-D75F-B5E48AB134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3368577" y="2418482"/>
            <a:ext cx="607748" cy="607748"/>
            <a:chOff x="5456128" y="3192921"/>
            <a:chExt cx="610943" cy="610943"/>
          </a:xfrm>
        </p:grpSpPr>
        <p:sp>
          <p:nvSpPr>
            <p:cNvPr id="5" name="PA-椭圆 129">
              <a:extLst>
                <a:ext uri="{FF2B5EF4-FFF2-40B4-BE49-F238E27FC236}">
                  <a16:creationId xmlns:a16="http://schemas.microsoft.com/office/drawing/2014/main" id="{932B9D00-7A9A-EE1F-627C-EA36EA5B294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456128" y="3192921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6" name="PA-等腰三角形 130">
              <a:extLst>
                <a:ext uri="{FF2B5EF4-FFF2-40B4-BE49-F238E27FC236}">
                  <a16:creationId xmlns:a16="http://schemas.microsoft.com/office/drawing/2014/main" id="{2B86E7F4-819D-4F74-F907-77CEA29827B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 flipH="1">
              <a:off x="5611590" y="3348511"/>
              <a:ext cx="300015" cy="299763"/>
            </a:xfrm>
            <a:custGeom>
              <a:avLst/>
              <a:gdLst>
                <a:gd name="connsiteX0" fmla="*/ 575450 w 607216"/>
                <a:gd name="connsiteY0" fmla="*/ 509323 h 606703"/>
                <a:gd name="connsiteX1" fmla="*/ 607216 w 607216"/>
                <a:gd name="connsiteY1" fmla="*/ 606703 h 606703"/>
                <a:gd name="connsiteX2" fmla="*/ 509695 w 607216"/>
                <a:gd name="connsiteY2" fmla="*/ 574983 h 606703"/>
                <a:gd name="connsiteX3" fmla="*/ 534165 w 607216"/>
                <a:gd name="connsiteY3" fmla="*/ 382869 h 606703"/>
                <a:gd name="connsiteX4" fmla="*/ 561490 w 607216"/>
                <a:gd name="connsiteY4" fmla="*/ 466582 h 606703"/>
                <a:gd name="connsiteX5" fmla="*/ 466875 w 607216"/>
                <a:gd name="connsiteY5" fmla="*/ 561047 h 606703"/>
                <a:gd name="connsiteX6" fmla="*/ 383030 w 607216"/>
                <a:gd name="connsiteY6" fmla="*/ 533765 h 606703"/>
                <a:gd name="connsiteX7" fmla="*/ 275705 w 607216"/>
                <a:gd name="connsiteY7" fmla="*/ 113591 h 606703"/>
                <a:gd name="connsiteX8" fmla="*/ 511388 w 607216"/>
                <a:gd name="connsiteY8" fmla="*/ 349106 h 606703"/>
                <a:gd name="connsiteX9" fmla="*/ 349223 w 607216"/>
                <a:gd name="connsiteY9" fmla="*/ 510945 h 606703"/>
                <a:gd name="connsiteX10" fmla="*/ 113540 w 607216"/>
                <a:gd name="connsiteY10" fmla="*/ 275519 h 606703"/>
                <a:gd name="connsiteX11" fmla="*/ 219008 w 607216"/>
                <a:gd name="connsiteY11" fmla="*/ 56927 h 606703"/>
                <a:gd name="connsiteX12" fmla="*/ 247402 w 607216"/>
                <a:gd name="connsiteY12" fmla="*/ 85282 h 606703"/>
                <a:gd name="connsiteX13" fmla="*/ 71165 w 607216"/>
                <a:gd name="connsiteY13" fmla="*/ 261187 h 606703"/>
                <a:gd name="connsiteX14" fmla="*/ 210819 w 607216"/>
                <a:gd name="connsiteY14" fmla="*/ 400471 h 606703"/>
                <a:gd name="connsiteX15" fmla="*/ 182515 w 607216"/>
                <a:gd name="connsiteY15" fmla="*/ 428737 h 606703"/>
                <a:gd name="connsiteX16" fmla="*/ 14466 w 607216"/>
                <a:gd name="connsiteY16" fmla="*/ 261187 h 606703"/>
                <a:gd name="connsiteX17" fmla="*/ 117077 w 607216"/>
                <a:gd name="connsiteY17" fmla="*/ 20 h 606703"/>
                <a:gd name="connsiteX18" fmla="*/ 190668 w 607216"/>
                <a:gd name="connsiteY18" fmla="*/ 28718 h 606703"/>
                <a:gd name="connsiteX19" fmla="*/ 28625 w 607216"/>
                <a:gd name="connsiteY19" fmla="*/ 190508 h 606703"/>
                <a:gd name="connsiteX20" fmla="*/ 32095 w 607216"/>
                <a:gd name="connsiteY20" fmla="*/ 42311 h 606703"/>
                <a:gd name="connsiteX21" fmla="*/ 42240 w 607216"/>
                <a:gd name="connsiteY21" fmla="*/ 32183 h 606703"/>
                <a:gd name="connsiteX22" fmla="*/ 117077 w 607216"/>
                <a:gd name="connsiteY22" fmla="*/ 20 h 60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216" h="606703">
                  <a:moveTo>
                    <a:pt x="575450" y="509323"/>
                  </a:moveTo>
                  <a:lnTo>
                    <a:pt x="607216" y="606703"/>
                  </a:lnTo>
                  <a:lnTo>
                    <a:pt x="509695" y="574983"/>
                  </a:lnTo>
                  <a:close/>
                  <a:moveTo>
                    <a:pt x="534165" y="382869"/>
                  </a:moveTo>
                  <a:lnTo>
                    <a:pt x="561490" y="466582"/>
                  </a:lnTo>
                  <a:lnTo>
                    <a:pt x="466875" y="561047"/>
                  </a:lnTo>
                  <a:lnTo>
                    <a:pt x="383030" y="533765"/>
                  </a:lnTo>
                  <a:close/>
                  <a:moveTo>
                    <a:pt x="275705" y="113591"/>
                  </a:moveTo>
                  <a:lnTo>
                    <a:pt x="511388" y="349106"/>
                  </a:lnTo>
                  <a:lnTo>
                    <a:pt x="349223" y="510945"/>
                  </a:lnTo>
                  <a:lnTo>
                    <a:pt x="113540" y="275519"/>
                  </a:lnTo>
                  <a:close/>
                  <a:moveTo>
                    <a:pt x="219008" y="56927"/>
                  </a:moveTo>
                  <a:lnTo>
                    <a:pt x="247402" y="85282"/>
                  </a:lnTo>
                  <a:lnTo>
                    <a:pt x="71165" y="261187"/>
                  </a:lnTo>
                  <a:lnTo>
                    <a:pt x="210819" y="400471"/>
                  </a:lnTo>
                  <a:lnTo>
                    <a:pt x="182515" y="428737"/>
                  </a:lnTo>
                  <a:lnTo>
                    <a:pt x="14466" y="261187"/>
                  </a:lnTo>
                  <a:close/>
                  <a:moveTo>
                    <a:pt x="117077" y="20"/>
                  </a:moveTo>
                  <a:cubicBezTo>
                    <a:pt x="145018" y="-513"/>
                    <a:pt x="171002" y="9616"/>
                    <a:pt x="190668" y="28718"/>
                  </a:cubicBezTo>
                  <a:lnTo>
                    <a:pt x="28625" y="190508"/>
                  </a:lnTo>
                  <a:cubicBezTo>
                    <a:pt x="-10796" y="149905"/>
                    <a:pt x="-9372" y="83714"/>
                    <a:pt x="32095" y="42311"/>
                  </a:cubicBezTo>
                  <a:lnTo>
                    <a:pt x="42240" y="32183"/>
                  </a:lnTo>
                  <a:cubicBezTo>
                    <a:pt x="62439" y="12014"/>
                    <a:pt x="88957" y="642"/>
                    <a:pt x="117077" y="2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grpSp>
        <p:nvGrpSpPr>
          <p:cNvPr id="7" name="[触发器]恢复">
            <a:extLst>
              <a:ext uri="{FF2B5EF4-FFF2-40B4-BE49-F238E27FC236}">
                <a16:creationId xmlns:a16="http://schemas.microsoft.com/office/drawing/2014/main" id="{588A97A0-304E-39A3-2F9F-3069B8FE3F3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flipH="1">
            <a:off x="3368577" y="3294816"/>
            <a:ext cx="607748" cy="607748"/>
            <a:chOff x="5456128" y="3304738"/>
            <a:chExt cx="610943" cy="610943"/>
          </a:xfrm>
        </p:grpSpPr>
        <p:sp>
          <p:nvSpPr>
            <p:cNvPr id="8" name="PA-椭圆 129">
              <a:extLst>
                <a:ext uri="{FF2B5EF4-FFF2-40B4-BE49-F238E27FC236}">
                  <a16:creationId xmlns:a16="http://schemas.microsoft.com/office/drawing/2014/main" id="{715255D6-1135-7461-3853-CD01C0CA143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456128" y="3304738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10" name="PA-等腰三角形 130">
              <a:extLst>
                <a:ext uri="{FF2B5EF4-FFF2-40B4-BE49-F238E27FC236}">
                  <a16:creationId xmlns:a16="http://schemas.microsoft.com/office/drawing/2014/main" id="{A6125761-69E8-45F3-B766-EB4A2C134A5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6200000" flipH="1">
              <a:off x="5611590" y="3479589"/>
              <a:ext cx="300015" cy="261243"/>
            </a:xfrm>
            <a:custGeom>
              <a:avLst/>
              <a:gdLst>
                <a:gd name="T0" fmla="*/ 8062 w 12862"/>
                <a:gd name="T1" fmla="*/ 4000 h 11200"/>
                <a:gd name="T2" fmla="*/ 8062 w 12862"/>
                <a:gd name="T3" fmla="*/ 4800 h 11200"/>
                <a:gd name="T4" fmla="*/ 8862 w 12862"/>
                <a:gd name="T5" fmla="*/ 4800 h 11200"/>
                <a:gd name="T6" fmla="*/ 9662 w 12862"/>
                <a:gd name="T7" fmla="*/ 5600 h 11200"/>
                <a:gd name="T8" fmla="*/ 8862 w 12862"/>
                <a:gd name="T9" fmla="*/ 6400 h 11200"/>
                <a:gd name="T10" fmla="*/ 7262 w 12862"/>
                <a:gd name="T11" fmla="*/ 6400 h 11200"/>
                <a:gd name="T12" fmla="*/ 6462 w 12862"/>
                <a:gd name="T13" fmla="*/ 5600 h 11200"/>
                <a:gd name="T14" fmla="*/ 6462 w 12862"/>
                <a:gd name="T15" fmla="*/ 4000 h 11200"/>
                <a:gd name="T16" fmla="*/ 7262 w 12862"/>
                <a:gd name="T17" fmla="*/ 3200 h 11200"/>
                <a:gd name="T18" fmla="*/ 8062 w 12862"/>
                <a:gd name="T19" fmla="*/ 4000 h 11200"/>
                <a:gd name="T20" fmla="*/ 7262 w 12862"/>
                <a:gd name="T21" fmla="*/ 11200 h 11200"/>
                <a:gd name="T22" fmla="*/ 2956 w 12862"/>
                <a:gd name="T23" fmla="*/ 9179 h 11200"/>
                <a:gd name="T24" fmla="*/ 3028 w 12862"/>
                <a:gd name="T25" fmla="*/ 9131 h 11200"/>
                <a:gd name="T26" fmla="*/ 4153 w 12862"/>
                <a:gd name="T27" fmla="*/ 8088 h 11200"/>
                <a:gd name="T28" fmla="*/ 7262 w 12862"/>
                <a:gd name="T29" fmla="*/ 9600 h 11200"/>
                <a:gd name="T30" fmla="*/ 11262 w 12862"/>
                <a:gd name="T31" fmla="*/ 5600 h 11200"/>
                <a:gd name="T32" fmla="*/ 7262 w 12862"/>
                <a:gd name="T33" fmla="*/ 1600 h 11200"/>
                <a:gd name="T34" fmla="*/ 3343 w 12862"/>
                <a:gd name="T35" fmla="*/ 4800 h 11200"/>
                <a:gd name="T36" fmla="*/ 4062 w 12862"/>
                <a:gd name="T37" fmla="*/ 4800 h 11200"/>
                <a:gd name="T38" fmla="*/ 4801 w 12862"/>
                <a:gd name="T39" fmla="*/ 5294 h 11200"/>
                <a:gd name="T40" fmla="*/ 4628 w 12862"/>
                <a:gd name="T41" fmla="*/ 6166 h 11200"/>
                <a:gd name="T42" fmla="*/ 3028 w 12862"/>
                <a:gd name="T43" fmla="*/ 7766 h 11200"/>
                <a:gd name="T44" fmla="*/ 2462 w 12862"/>
                <a:gd name="T45" fmla="*/ 8000 h 11200"/>
                <a:gd name="T46" fmla="*/ 1896 w 12862"/>
                <a:gd name="T47" fmla="*/ 7766 h 11200"/>
                <a:gd name="T48" fmla="*/ 296 w 12862"/>
                <a:gd name="T49" fmla="*/ 6166 h 11200"/>
                <a:gd name="T50" fmla="*/ 123 w 12862"/>
                <a:gd name="T51" fmla="*/ 5294 h 11200"/>
                <a:gd name="T52" fmla="*/ 862 w 12862"/>
                <a:gd name="T53" fmla="*/ 4800 h 11200"/>
                <a:gd name="T54" fmla="*/ 1726 w 12862"/>
                <a:gd name="T55" fmla="*/ 4800 h 11200"/>
                <a:gd name="T56" fmla="*/ 7262 w 12862"/>
                <a:gd name="T57" fmla="*/ 0 h 11200"/>
                <a:gd name="T58" fmla="*/ 12862 w 12862"/>
                <a:gd name="T59" fmla="*/ 5600 h 11200"/>
                <a:gd name="T60" fmla="*/ 7262 w 12862"/>
                <a:gd name="T61" fmla="*/ 112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62" h="11200">
                  <a:moveTo>
                    <a:pt x="8062" y="4000"/>
                  </a:moveTo>
                  <a:lnTo>
                    <a:pt x="8062" y="4800"/>
                  </a:lnTo>
                  <a:lnTo>
                    <a:pt x="8862" y="4800"/>
                  </a:lnTo>
                  <a:cubicBezTo>
                    <a:pt x="9304" y="4800"/>
                    <a:pt x="9662" y="5158"/>
                    <a:pt x="9662" y="5600"/>
                  </a:cubicBezTo>
                  <a:cubicBezTo>
                    <a:pt x="9662" y="6042"/>
                    <a:pt x="9304" y="6400"/>
                    <a:pt x="8862" y="6400"/>
                  </a:cubicBezTo>
                  <a:lnTo>
                    <a:pt x="7262" y="6400"/>
                  </a:lnTo>
                  <a:cubicBezTo>
                    <a:pt x="6820" y="6400"/>
                    <a:pt x="6462" y="6042"/>
                    <a:pt x="6462" y="5600"/>
                  </a:cubicBezTo>
                  <a:lnTo>
                    <a:pt x="6462" y="4000"/>
                  </a:lnTo>
                  <a:cubicBezTo>
                    <a:pt x="6462" y="3558"/>
                    <a:pt x="6820" y="3200"/>
                    <a:pt x="7262" y="3200"/>
                  </a:cubicBezTo>
                  <a:cubicBezTo>
                    <a:pt x="7704" y="3200"/>
                    <a:pt x="8062" y="3558"/>
                    <a:pt x="8062" y="4000"/>
                  </a:cubicBezTo>
                  <a:close/>
                  <a:moveTo>
                    <a:pt x="7262" y="11200"/>
                  </a:moveTo>
                  <a:cubicBezTo>
                    <a:pt x="5531" y="11200"/>
                    <a:pt x="3983" y="10414"/>
                    <a:pt x="2956" y="9179"/>
                  </a:cubicBezTo>
                  <a:cubicBezTo>
                    <a:pt x="2979" y="9162"/>
                    <a:pt x="3006" y="9153"/>
                    <a:pt x="3028" y="9131"/>
                  </a:cubicBezTo>
                  <a:lnTo>
                    <a:pt x="4153" y="8088"/>
                  </a:lnTo>
                  <a:cubicBezTo>
                    <a:pt x="4885" y="9003"/>
                    <a:pt x="5999" y="9600"/>
                    <a:pt x="7262" y="9600"/>
                  </a:cubicBezTo>
                  <a:cubicBezTo>
                    <a:pt x="9472" y="9600"/>
                    <a:pt x="11262" y="7810"/>
                    <a:pt x="11262" y="5600"/>
                  </a:cubicBezTo>
                  <a:cubicBezTo>
                    <a:pt x="11262" y="3391"/>
                    <a:pt x="9472" y="1600"/>
                    <a:pt x="7262" y="1600"/>
                  </a:cubicBezTo>
                  <a:cubicBezTo>
                    <a:pt x="5327" y="1600"/>
                    <a:pt x="3713" y="2974"/>
                    <a:pt x="3343" y="4800"/>
                  </a:cubicBezTo>
                  <a:lnTo>
                    <a:pt x="4062" y="4800"/>
                  </a:lnTo>
                  <a:cubicBezTo>
                    <a:pt x="4385" y="4800"/>
                    <a:pt x="4678" y="4995"/>
                    <a:pt x="4801" y="5294"/>
                  </a:cubicBezTo>
                  <a:cubicBezTo>
                    <a:pt x="4924" y="5593"/>
                    <a:pt x="4856" y="5937"/>
                    <a:pt x="4628" y="6166"/>
                  </a:cubicBezTo>
                  <a:lnTo>
                    <a:pt x="3028" y="7766"/>
                  </a:lnTo>
                  <a:cubicBezTo>
                    <a:pt x="2872" y="7922"/>
                    <a:pt x="2667" y="8000"/>
                    <a:pt x="2462" y="8000"/>
                  </a:cubicBezTo>
                  <a:cubicBezTo>
                    <a:pt x="2257" y="8000"/>
                    <a:pt x="2052" y="7922"/>
                    <a:pt x="1896" y="7766"/>
                  </a:cubicBezTo>
                  <a:lnTo>
                    <a:pt x="296" y="6166"/>
                  </a:lnTo>
                  <a:cubicBezTo>
                    <a:pt x="68" y="5938"/>
                    <a:pt x="0" y="5592"/>
                    <a:pt x="123" y="5294"/>
                  </a:cubicBezTo>
                  <a:cubicBezTo>
                    <a:pt x="246" y="4995"/>
                    <a:pt x="539" y="4800"/>
                    <a:pt x="862" y="4800"/>
                  </a:cubicBezTo>
                  <a:lnTo>
                    <a:pt x="1726" y="4800"/>
                  </a:lnTo>
                  <a:cubicBezTo>
                    <a:pt x="2114" y="2087"/>
                    <a:pt x="4441" y="0"/>
                    <a:pt x="7262" y="0"/>
                  </a:cubicBezTo>
                  <a:cubicBezTo>
                    <a:pt x="10355" y="0"/>
                    <a:pt x="12862" y="2507"/>
                    <a:pt x="12862" y="5600"/>
                  </a:cubicBezTo>
                  <a:cubicBezTo>
                    <a:pt x="12862" y="8693"/>
                    <a:pt x="10355" y="11200"/>
                    <a:pt x="7262" y="1120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cxnSp>
        <p:nvCxnSpPr>
          <p:cNvPr id="11" name="直接连接符 88">
            <a:extLst>
              <a:ext uri="{FF2B5EF4-FFF2-40B4-BE49-F238E27FC236}">
                <a16:creationId xmlns:a16="http://schemas.microsoft.com/office/drawing/2014/main" id="{6EDCC7D6-8589-1CE2-2E78-3A0319A09A7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74642" y="1355975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" name="直接连接符 91">
            <a:extLst>
              <a:ext uri="{FF2B5EF4-FFF2-40B4-BE49-F238E27FC236}">
                <a16:creationId xmlns:a16="http://schemas.microsoft.com/office/drawing/2014/main" id="{5BF7F1E1-8977-0FCB-6A05-8D73E6E4BC6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74642" y="1541119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直接连接符 92">
            <a:extLst>
              <a:ext uri="{FF2B5EF4-FFF2-40B4-BE49-F238E27FC236}">
                <a16:creationId xmlns:a16="http://schemas.microsoft.com/office/drawing/2014/main" id="{B89415C4-DF2E-1C91-034F-5260F35C5EA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74642" y="1726264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直接连接符 93">
            <a:extLst>
              <a:ext uri="{FF2B5EF4-FFF2-40B4-BE49-F238E27FC236}">
                <a16:creationId xmlns:a16="http://schemas.microsoft.com/office/drawing/2014/main" id="{61D34152-8D09-3A79-444E-48A8235B258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74642" y="1911411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6" name="拼音返回文本框" hidden="1">
            <a:extLst>
              <a:ext uri="{FF2B5EF4-FFF2-40B4-BE49-F238E27FC236}">
                <a16:creationId xmlns:a16="http://schemas.microsoft.com/office/drawing/2014/main" id="{103F738F-1BB9-ABAA-E446-EEB5B7DADA7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73053" y="1296322"/>
            <a:ext cx="2403929" cy="5992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23666">
              <a:bevelT w="0" h="0"/>
              <a:bevelB w="0" h="0"/>
            </a:sp3d>
          </a:bodyPr>
          <a:lstStyle/>
          <a:p>
            <a:pPr algn="ctr">
              <a:defRPr/>
            </a:pPr>
            <a:r>
              <a:rPr lang="en-US" altLang="zh-CN" sz="3207" dirty="0" err="1">
                <a:solidFill>
                  <a:prstClr val="black">
                    <a:lumMod val="85000"/>
                    <a:lumOff val="15000"/>
                  </a:prstClr>
                </a:solidFill>
                <a:latin typeface="Pinyinia_a"/>
                <a:ea typeface="澳声通拼音鼎楷-简" panose="02010600030101010101" pitchFamily="2" charset="-122"/>
                <a:cs typeface="澳声通拼音鼎楷-简" panose="02010600030101010101" pitchFamily="2" charset="-122"/>
              </a:rPr>
              <a:t>guài</a:t>
            </a:r>
            <a:endParaRPr lang="zh-CN" altLang="en-US" sz="3207" dirty="0">
              <a:solidFill>
                <a:prstClr val="black">
                  <a:lumMod val="85000"/>
                  <a:lumOff val="15000"/>
                </a:prstClr>
              </a:solidFill>
              <a:latin typeface="Pinyinia_a"/>
              <a:ea typeface="澳声通拼音鼎楷-简" panose="02010600030101010101" pitchFamily="2" charset="-122"/>
              <a:cs typeface="澳声通拼音鼎楷-简" panose="02010600030101010101" pitchFamily="2" charset="-122"/>
            </a:endParaRPr>
          </a:p>
        </p:txBody>
      </p:sp>
      <p:pic>
        <p:nvPicPr>
          <p:cNvPr id="17" name="PA-图片 197">
            <a:extLst>
              <a:ext uri="{FF2B5EF4-FFF2-40B4-BE49-F238E27FC236}">
                <a16:creationId xmlns:a16="http://schemas.microsoft.com/office/drawing/2014/main" id="{1A1998F6-5AF7-0429-BD6B-905AD142A9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24">
            <a:duotone>
              <a:srgbClr val="48A1F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11677" r="7615" b="12076"/>
          <a:stretch/>
        </p:blipFill>
        <p:spPr>
          <a:xfrm>
            <a:off x="583701" y="236329"/>
            <a:ext cx="836863" cy="758075"/>
          </a:xfrm>
          <a:prstGeom prst="rect">
            <a:avLst/>
          </a:prstGeom>
        </p:spPr>
      </p:pic>
      <p:sp>
        <p:nvSpPr>
          <p:cNvPr id="18" name="PA-文本框 198">
            <a:extLst>
              <a:ext uri="{FF2B5EF4-FFF2-40B4-BE49-F238E27FC236}">
                <a16:creationId xmlns:a16="http://schemas.microsoft.com/office/drawing/2014/main" id="{3FA57649-54CB-375A-30CB-729FC6CAD42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19222" y="322978"/>
            <a:ext cx="23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</a:rPr>
              <a:t>生字我会写</a:t>
            </a:r>
          </a:p>
        </p:txBody>
      </p:sp>
      <p:grpSp>
        <p:nvGrpSpPr>
          <p:cNvPr id="19" name="汉字定位区域">
            <a:extLst>
              <a:ext uri="{FF2B5EF4-FFF2-40B4-BE49-F238E27FC236}">
                <a16:creationId xmlns:a16="http://schemas.microsoft.com/office/drawing/2014/main" id="{8497E8E4-34D4-39B0-7421-A4EE2A8E802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95681" y="2047857"/>
            <a:ext cx="2358693" cy="2358692"/>
            <a:chOff x="3605517" y="3935544"/>
            <a:chExt cx="707608" cy="707608"/>
          </a:xfrm>
        </p:grpSpPr>
        <p:cxnSp>
          <p:nvCxnSpPr>
            <p:cNvPr id="20" name="PA-直接连接符 7">
              <a:extLst>
                <a:ext uri="{FF2B5EF4-FFF2-40B4-BE49-F238E27FC236}">
                  <a16:creationId xmlns:a16="http://schemas.microsoft.com/office/drawing/2014/main" id="{E6312961-5B0C-D342-DAA9-4A8A0C9107AD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>
              <a:off x="3605517" y="4289349"/>
              <a:ext cx="707606" cy="0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21" name="PA-直接连接符 10">
              <a:extLst>
                <a:ext uri="{FF2B5EF4-FFF2-40B4-BE49-F238E27FC236}">
                  <a16:creationId xmlns:a16="http://schemas.microsoft.com/office/drawing/2014/main" id="{04E4A9CC-4233-9B94-64DE-41BA4B552415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>
            <a:xfrm>
              <a:off x="3959322" y="3935544"/>
              <a:ext cx="0" cy="707607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22" name="PA-圆角矩形 1">
              <a:extLst>
                <a:ext uri="{FF2B5EF4-FFF2-40B4-BE49-F238E27FC236}">
                  <a16:creationId xmlns:a16="http://schemas.microsoft.com/office/drawing/2014/main" id="{C1BFDF7C-0687-EFA0-60DA-F2EEE8FC19D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605519" y="3935546"/>
              <a:ext cx="707606" cy="707606"/>
            </a:xfrm>
            <a:prstGeom prst="roundRect">
              <a:avLst>
                <a:gd name="adj" fmla="val 0"/>
              </a:avLst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27432" tIns="13716" rIns="27432" bIns="13716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4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nyinia_a" pitchFamily="2" charset="-122"/>
                <a:ea typeface="文鼎ＰＬ简中楷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4" name="表格（部首-结构-笔画）">
            <a:extLst>
              <a:ext uri="{FF2B5EF4-FFF2-40B4-BE49-F238E27FC236}">
                <a16:creationId xmlns:a16="http://schemas.microsoft.com/office/drawing/2014/main" id="{937EEABD-7591-05F9-296D-E2701674147C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955063491"/>
              </p:ext>
            </p:extLst>
          </p:nvPr>
        </p:nvGraphicFramePr>
        <p:xfrm>
          <a:off x="695681" y="4538227"/>
          <a:ext cx="2360935" cy="1554480"/>
        </p:xfrm>
        <a:graphic>
          <a:graphicData uri="http://schemas.openxmlformats.org/drawingml/2006/table">
            <a:tbl>
              <a:tblPr firstRow="1" bandRow="1"/>
              <a:tblGrid>
                <a:gridCol w="837629">
                  <a:extLst>
                    <a:ext uri="{9D8B030D-6E8A-4147-A177-3AD203B41FA5}">
                      <a16:colId xmlns:a16="http://schemas.microsoft.com/office/drawing/2014/main" val="2770017062"/>
                    </a:ext>
                  </a:extLst>
                </a:gridCol>
                <a:gridCol w="1523306">
                  <a:extLst>
                    <a:ext uri="{9D8B030D-6E8A-4147-A177-3AD203B41FA5}">
                      <a16:colId xmlns:a16="http://schemas.microsoft.com/office/drawing/2014/main" val="16892937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部首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770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笔画</a:t>
                      </a:r>
                      <a:endParaRPr lang="zh-CN" altLang="en-US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70153"/>
                  </a:ext>
                </a:extLst>
              </a:tr>
            </a:tbl>
          </a:graphicData>
        </a:graphic>
      </p:graphicFrame>
      <p:sp>
        <p:nvSpPr>
          <p:cNvPr id="25" name="[Title：分步笔顺]">
            <a:extLst>
              <a:ext uri="{FF2B5EF4-FFF2-40B4-BE49-F238E27FC236}">
                <a16:creationId xmlns:a16="http://schemas.microsoft.com/office/drawing/2014/main" id="{70E5EA34-8716-86A6-66B3-7006B503EF1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454890" y="329783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分步笔顺：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分步笔顺定位区域">
            <a:extLst>
              <a:ext uri="{FF2B5EF4-FFF2-40B4-BE49-F238E27FC236}">
                <a16:creationId xmlns:a16="http://schemas.microsoft.com/office/drawing/2014/main" id="{DFE72A07-D345-46B5-42A2-913B2E4DE34E}"/>
              </a:ext>
            </a:extLst>
          </p:cNvPr>
          <p:cNvSpPr/>
          <p:nvPr/>
        </p:nvSpPr>
        <p:spPr>
          <a:xfrm>
            <a:off x="5158675" y="873714"/>
            <a:ext cx="6480339" cy="2298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Title：相关组词]">
            <a:extLst>
              <a:ext uri="{FF2B5EF4-FFF2-40B4-BE49-F238E27FC236}">
                <a16:creationId xmlns:a16="http://schemas.microsoft.com/office/drawing/2014/main" id="{6E391A32-74D5-C544-B5BC-BA6BC297D77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60664" y="3367940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相关组词：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sp>
        <p:nvSpPr>
          <p:cNvPr id="34" name="相关组词-1">
            <a:extLst>
              <a:ext uri="{FF2B5EF4-FFF2-40B4-BE49-F238E27FC236}">
                <a16:creationId xmlns:a16="http://schemas.microsoft.com/office/drawing/2014/main" id="{0CAEA01F-96A7-EEC7-0723-BBDF008577D6}"/>
              </a:ext>
            </a:extLst>
          </p:cNvPr>
          <p:cNvSpPr/>
          <p:nvPr/>
        </p:nvSpPr>
        <p:spPr>
          <a:xfrm>
            <a:off x="5158675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5" name="相关组词-2">
            <a:extLst>
              <a:ext uri="{FF2B5EF4-FFF2-40B4-BE49-F238E27FC236}">
                <a16:creationId xmlns:a16="http://schemas.microsoft.com/office/drawing/2014/main" id="{917B9AA6-7CE4-191C-5DA5-A7643E977E5A}"/>
              </a:ext>
            </a:extLst>
          </p:cNvPr>
          <p:cNvSpPr/>
          <p:nvPr/>
        </p:nvSpPr>
        <p:spPr>
          <a:xfrm>
            <a:off x="6822060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6" name="相关组词-3">
            <a:extLst>
              <a:ext uri="{FF2B5EF4-FFF2-40B4-BE49-F238E27FC236}">
                <a16:creationId xmlns:a16="http://schemas.microsoft.com/office/drawing/2014/main" id="{6E11BAA6-21DA-2D49-39A9-4BC39AE3259E}"/>
              </a:ext>
            </a:extLst>
          </p:cNvPr>
          <p:cNvSpPr/>
          <p:nvPr/>
        </p:nvSpPr>
        <p:spPr>
          <a:xfrm>
            <a:off x="8485446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8" name="相关组词-4">
            <a:extLst>
              <a:ext uri="{FF2B5EF4-FFF2-40B4-BE49-F238E27FC236}">
                <a16:creationId xmlns:a16="http://schemas.microsoft.com/office/drawing/2014/main" id="{CC2EB173-5FED-FB4A-1ED1-739EDCA6F8DD}"/>
              </a:ext>
            </a:extLst>
          </p:cNvPr>
          <p:cNvSpPr/>
          <p:nvPr/>
        </p:nvSpPr>
        <p:spPr>
          <a:xfrm>
            <a:off x="10148831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0" name="相关组词-5">
            <a:extLst>
              <a:ext uri="{FF2B5EF4-FFF2-40B4-BE49-F238E27FC236}">
                <a16:creationId xmlns:a16="http://schemas.microsoft.com/office/drawing/2014/main" id="{C05CC18F-A80A-16E1-18B9-8E4F9F4AB043}"/>
              </a:ext>
            </a:extLst>
          </p:cNvPr>
          <p:cNvSpPr/>
          <p:nvPr/>
        </p:nvSpPr>
        <p:spPr>
          <a:xfrm>
            <a:off x="5158675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1" name="相关组词-6">
            <a:extLst>
              <a:ext uri="{FF2B5EF4-FFF2-40B4-BE49-F238E27FC236}">
                <a16:creationId xmlns:a16="http://schemas.microsoft.com/office/drawing/2014/main" id="{B6216CBA-5658-B9DF-46B3-BEF337507C3A}"/>
              </a:ext>
            </a:extLst>
          </p:cNvPr>
          <p:cNvSpPr/>
          <p:nvPr/>
        </p:nvSpPr>
        <p:spPr>
          <a:xfrm>
            <a:off x="6822060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2" name="相关组词-7">
            <a:extLst>
              <a:ext uri="{FF2B5EF4-FFF2-40B4-BE49-F238E27FC236}">
                <a16:creationId xmlns:a16="http://schemas.microsoft.com/office/drawing/2014/main" id="{E4FCD953-9DFC-08A7-1527-5480E80DEA26}"/>
              </a:ext>
            </a:extLst>
          </p:cNvPr>
          <p:cNvSpPr/>
          <p:nvPr/>
        </p:nvSpPr>
        <p:spPr>
          <a:xfrm>
            <a:off x="8485446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4" name="相关组词-8">
            <a:extLst>
              <a:ext uri="{FF2B5EF4-FFF2-40B4-BE49-F238E27FC236}">
                <a16:creationId xmlns:a16="http://schemas.microsoft.com/office/drawing/2014/main" id="{65B42476-68CF-5CBD-795B-A2C44B2052B7}"/>
              </a:ext>
            </a:extLst>
          </p:cNvPr>
          <p:cNvSpPr/>
          <p:nvPr/>
        </p:nvSpPr>
        <p:spPr>
          <a:xfrm>
            <a:off x="10148831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6" name="[Title：造句]">
            <a:extLst>
              <a:ext uri="{FF2B5EF4-FFF2-40B4-BE49-F238E27FC236}">
                <a16:creationId xmlns:a16="http://schemas.microsoft.com/office/drawing/2014/main" id="{95662AD8-942C-881E-93F8-72930B86300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527772" y="5349231"/>
            <a:ext cx="107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造句：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[笔画拆分]替换" hidden="1">
            <a:extLst>
              <a:ext uri="{FF2B5EF4-FFF2-40B4-BE49-F238E27FC236}">
                <a16:creationId xmlns:a16="http://schemas.microsoft.com/office/drawing/2014/main" id="{04E44429-6CD9-7EED-6AA0-EF59F5C495BD}"/>
              </a:ext>
            </a:extLst>
          </p:cNvPr>
          <p:cNvSpPr txBox="1"/>
          <p:nvPr/>
        </p:nvSpPr>
        <p:spPr>
          <a:xfrm>
            <a:off x="673831" y="1912682"/>
            <a:ext cx="2403152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600">
                <a:solidFill>
                  <a:schemeClr val="tx1">
                    <a:lumMod val="95000"/>
                    <a:lumOff val="5000"/>
                  </a:schemeClr>
                </a:solidFill>
              </a:rPr>
              <a:t>字</a:t>
            </a:r>
          </a:p>
        </p:txBody>
      </p:sp>
      <p:sp>
        <p:nvSpPr>
          <p:cNvPr id="23" name="图形 11">
            <a:extLst>
              <a:ext uri="{FF2B5EF4-FFF2-40B4-BE49-F238E27FC236}">
                <a16:creationId xmlns:a16="http://schemas.microsoft.com/office/drawing/2014/main" id="{48F97C41-0ADD-D3BC-125A-E6FBD9B40D5A}"/>
              </a:ext>
            </a:extLst>
          </p:cNvPr>
          <p:cNvSpPr/>
          <p:nvPr/>
        </p:nvSpPr>
        <p:spPr>
          <a:xfrm>
            <a:off x="5158675" y="385762"/>
            <a:ext cx="344637" cy="375259"/>
          </a:xfrm>
          <a:custGeom>
            <a:avLst/>
            <a:gdLst>
              <a:gd name="connsiteX0" fmla="*/ 144576 w 386612"/>
              <a:gd name="connsiteY0" fmla="*/ 371170 h 420964"/>
              <a:gd name="connsiteX1" fmla="*/ 304666 w 386612"/>
              <a:gd name="connsiteY1" fmla="*/ 91723 h 420964"/>
              <a:gd name="connsiteX2" fmla="*/ 298772 w 386612"/>
              <a:gd name="connsiteY2" fmla="*/ 69752 h 420964"/>
              <a:gd name="connsiteX3" fmla="*/ 183025 w 386612"/>
              <a:gd name="connsiteY3" fmla="*/ 2236 h 420964"/>
              <a:gd name="connsiteX4" fmla="*/ 160853 w 386612"/>
              <a:gd name="connsiteY4" fmla="*/ 7992 h 420964"/>
              <a:gd name="connsiteX5" fmla="*/ 160773 w 386612"/>
              <a:gd name="connsiteY5" fmla="*/ 8130 h 420964"/>
              <a:gd name="connsiteX6" fmla="*/ 121884 w 386612"/>
              <a:gd name="connsiteY6" fmla="*/ 75967 h 420964"/>
              <a:gd name="connsiteX7" fmla="*/ 121884 w 386612"/>
              <a:gd name="connsiteY7" fmla="*/ 77089 h 420964"/>
              <a:gd name="connsiteX8" fmla="*/ 1565 w 386612"/>
              <a:gd name="connsiteY8" fmla="*/ 287576 h 420964"/>
              <a:gd name="connsiteX9" fmla="*/ 1565 w 386612"/>
              <a:gd name="connsiteY9" fmla="*/ 288538 h 420964"/>
              <a:gd name="connsiteX10" fmla="*/ 1084 w 386612"/>
              <a:gd name="connsiteY10" fmla="*/ 289501 h 420964"/>
              <a:gd name="connsiteX11" fmla="*/ 122 w 386612"/>
              <a:gd name="connsiteY11" fmla="*/ 292908 h 420964"/>
              <a:gd name="connsiteX12" fmla="*/ 122 w 386612"/>
              <a:gd name="connsiteY12" fmla="*/ 293390 h 420964"/>
              <a:gd name="connsiteX13" fmla="*/ 122 w 386612"/>
              <a:gd name="connsiteY13" fmla="*/ 297439 h 420964"/>
              <a:gd name="connsiteX14" fmla="*/ 15517 w 386612"/>
              <a:gd name="connsiteY14" fmla="*/ 406571 h 420964"/>
              <a:gd name="connsiteX15" fmla="*/ 31675 w 386612"/>
              <a:gd name="connsiteY15" fmla="*/ 420484 h 420964"/>
              <a:gd name="connsiteX16" fmla="*/ 37929 w 386612"/>
              <a:gd name="connsiteY16" fmla="*/ 419281 h 420964"/>
              <a:gd name="connsiteX17" fmla="*/ 138281 w 386612"/>
              <a:gd name="connsiteY17" fmla="*/ 377665 h 420964"/>
              <a:gd name="connsiteX18" fmla="*/ 141769 w 386612"/>
              <a:gd name="connsiteY18" fmla="*/ 375660 h 420964"/>
              <a:gd name="connsiteX19" fmla="*/ 142170 w 386612"/>
              <a:gd name="connsiteY19" fmla="*/ 375660 h 420964"/>
              <a:gd name="connsiteX20" fmla="*/ 144536 w 386612"/>
              <a:gd name="connsiteY20" fmla="*/ 373134 h 420964"/>
              <a:gd name="connsiteX21" fmla="*/ 144616 w 386612"/>
              <a:gd name="connsiteY21" fmla="*/ 372412 h 420964"/>
              <a:gd name="connsiteX22" fmla="*/ 144616 w 386612"/>
              <a:gd name="connsiteY22" fmla="*/ 371210 h 420964"/>
              <a:gd name="connsiteX23" fmla="*/ 37087 w 386612"/>
              <a:gd name="connsiteY23" fmla="*/ 289781 h 420964"/>
              <a:gd name="connsiteX24" fmla="*/ 141649 w 386612"/>
              <a:gd name="connsiteY24" fmla="*/ 106958 h 420964"/>
              <a:gd name="connsiteX25" fmla="*/ 229412 w 386612"/>
              <a:gd name="connsiteY25" fmla="*/ 158117 h 420964"/>
              <a:gd name="connsiteX26" fmla="*/ 124891 w 386612"/>
              <a:gd name="connsiteY26" fmla="*/ 340980 h 420964"/>
              <a:gd name="connsiteX27" fmla="*/ 52082 w 386612"/>
              <a:gd name="connsiteY27" fmla="*/ 298561 h 420964"/>
              <a:gd name="connsiteX28" fmla="*/ 37127 w 386612"/>
              <a:gd name="connsiteY28" fmla="*/ 289741 h 420964"/>
              <a:gd name="connsiteX29" fmla="*/ 268663 w 386612"/>
              <a:gd name="connsiteY29" fmla="*/ 90039 h 420964"/>
              <a:gd name="connsiteX30" fmla="*/ 245530 w 386612"/>
              <a:gd name="connsiteY30" fmla="*/ 130533 h 420964"/>
              <a:gd name="connsiteX31" fmla="*/ 157686 w 386612"/>
              <a:gd name="connsiteY31" fmla="*/ 78893 h 420964"/>
              <a:gd name="connsiteX32" fmla="*/ 180820 w 386612"/>
              <a:gd name="connsiteY32" fmla="*/ 38801 h 420964"/>
              <a:gd name="connsiteX33" fmla="*/ 268663 w 386612"/>
              <a:gd name="connsiteY33" fmla="*/ 90039 h 420964"/>
              <a:gd name="connsiteX34" fmla="*/ 43222 w 386612"/>
              <a:gd name="connsiteY34" fmla="*/ 382195 h 420964"/>
              <a:gd name="connsiteX35" fmla="*/ 35123 w 386612"/>
              <a:gd name="connsiteY35" fmla="*/ 326867 h 420964"/>
              <a:gd name="connsiteX36" fmla="*/ 93818 w 386612"/>
              <a:gd name="connsiteY36" fmla="*/ 361147 h 420964"/>
              <a:gd name="connsiteX37" fmla="*/ 43222 w 386612"/>
              <a:gd name="connsiteY37" fmla="*/ 382195 h 420964"/>
              <a:gd name="connsiteX38" fmla="*/ 181341 w 386612"/>
              <a:gd name="connsiteY38" fmla="*/ 388610 h 420964"/>
              <a:gd name="connsiteX39" fmla="*/ 371220 w 386612"/>
              <a:gd name="connsiteY39" fmla="*/ 388610 h 420964"/>
              <a:gd name="connsiteX40" fmla="*/ 386592 w 386612"/>
              <a:gd name="connsiteY40" fmla="*/ 405593 h 420964"/>
              <a:gd name="connsiteX41" fmla="*/ 371220 w 386612"/>
              <a:gd name="connsiteY41" fmla="*/ 420965 h 420964"/>
              <a:gd name="connsiteX42" fmla="*/ 181341 w 386612"/>
              <a:gd name="connsiteY42" fmla="*/ 420965 h 420964"/>
              <a:gd name="connsiteX43" fmla="*/ 165146 w 386612"/>
              <a:gd name="connsiteY43" fmla="*/ 404764 h 420964"/>
              <a:gd name="connsiteX44" fmla="*/ 181341 w 386612"/>
              <a:gd name="connsiteY44" fmla="*/ 388570 h 4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86612" h="420964">
                <a:moveTo>
                  <a:pt x="144576" y="371170"/>
                </a:moveTo>
                <a:lnTo>
                  <a:pt x="304666" y="91723"/>
                </a:lnTo>
                <a:cubicBezTo>
                  <a:pt x="309040" y="84020"/>
                  <a:pt x="306414" y="74232"/>
                  <a:pt x="298772" y="69752"/>
                </a:cubicBezTo>
                <a:lnTo>
                  <a:pt x="183025" y="2236"/>
                </a:lnTo>
                <a:cubicBezTo>
                  <a:pt x="175313" y="-2297"/>
                  <a:pt x="165386" y="280"/>
                  <a:pt x="160853" y="7992"/>
                </a:cubicBezTo>
                <a:cubicBezTo>
                  <a:pt x="160826" y="8038"/>
                  <a:pt x="160800" y="8084"/>
                  <a:pt x="160773" y="8130"/>
                </a:cubicBezTo>
                <a:lnTo>
                  <a:pt x="121884" y="75967"/>
                </a:lnTo>
                <a:lnTo>
                  <a:pt x="121884" y="77089"/>
                </a:lnTo>
                <a:lnTo>
                  <a:pt x="1565" y="287576"/>
                </a:lnTo>
                <a:lnTo>
                  <a:pt x="1565" y="288538"/>
                </a:lnTo>
                <a:lnTo>
                  <a:pt x="1084" y="289501"/>
                </a:lnTo>
                <a:cubicBezTo>
                  <a:pt x="688" y="290614"/>
                  <a:pt x="367" y="291753"/>
                  <a:pt x="122" y="292908"/>
                </a:cubicBezTo>
                <a:lnTo>
                  <a:pt x="122" y="293390"/>
                </a:lnTo>
                <a:cubicBezTo>
                  <a:pt x="-41" y="294735"/>
                  <a:pt x="-41" y="296094"/>
                  <a:pt x="122" y="297439"/>
                </a:cubicBezTo>
                <a:lnTo>
                  <a:pt x="15517" y="406571"/>
                </a:lnTo>
                <a:cubicBezTo>
                  <a:pt x="16661" y="414599"/>
                  <a:pt x="23565" y="420545"/>
                  <a:pt x="31675" y="420484"/>
                </a:cubicBezTo>
                <a:cubicBezTo>
                  <a:pt x="33840" y="420484"/>
                  <a:pt x="35925" y="420083"/>
                  <a:pt x="37929" y="419281"/>
                </a:cubicBezTo>
                <a:lnTo>
                  <a:pt x="138281" y="377665"/>
                </a:lnTo>
                <a:cubicBezTo>
                  <a:pt x="139524" y="377103"/>
                  <a:pt x="140687" y="376462"/>
                  <a:pt x="141769" y="375660"/>
                </a:cubicBezTo>
                <a:lnTo>
                  <a:pt x="142170" y="375660"/>
                </a:lnTo>
                <a:cubicBezTo>
                  <a:pt x="143012" y="374858"/>
                  <a:pt x="143814" y="374056"/>
                  <a:pt x="144536" y="373134"/>
                </a:cubicBezTo>
                <a:lnTo>
                  <a:pt x="144616" y="372412"/>
                </a:lnTo>
                <a:cubicBezTo>
                  <a:pt x="144683" y="372014"/>
                  <a:pt x="144683" y="371608"/>
                  <a:pt x="144616" y="371210"/>
                </a:cubicBezTo>
                <a:close/>
                <a:moveTo>
                  <a:pt x="37087" y="289781"/>
                </a:moveTo>
                <a:lnTo>
                  <a:pt x="141649" y="106958"/>
                </a:lnTo>
                <a:lnTo>
                  <a:pt x="229412" y="158117"/>
                </a:lnTo>
                <a:lnTo>
                  <a:pt x="124891" y="340980"/>
                </a:lnTo>
                <a:lnTo>
                  <a:pt x="52082" y="298561"/>
                </a:lnTo>
                <a:lnTo>
                  <a:pt x="37127" y="289741"/>
                </a:lnTo>
                <a:close/>
                <a:moveTo>
                  <a:pt x="268663" y="90039"/>
                </a:moveTo>
                <a:lnTo>
                  <a:pt x="245530" y="130533"/>
                </a:lnTo>
                <a:lnTo>
                  <a:pt x="157686" y="78893"/>
                </a:lnTo>
                <a:lnTo>
                  <a:pt x="180820" y="38801"/>
                </a:lnTo>
                <a:lnTo>
                  <a:pt x="268663" y="90039"/>
                </a:lnTo>
                <a:close/>
                <a:moveTo>
                  <a:pt x="43222" y="382195"/>
                </a:moveTo>
                <a:lnTo>
                  <a:pt x="35123" y="326867"/>
                </a:lnTo>
                <a:lnTo>
                  <a:pt x="93818" y="361147"/>
                </a:lnTo>
                <a:lnTo>
                  <a:pt x="43222" y="382195"/>
                </a:lnTo>
                <a:close/>
                <a:moveTo>
                  <a:pt x="181341" y="388610"/>
                </a:moveTo>
                <a:lnTo>
                  <a:pt x="371220" y="388610"/>
                </a:lnTo>
                <a:cubicBezTo>
                  <a:pt x="380155" y="389055"/>
                  <a:pt x="387037" y="396658"/>
                  <a:pt x="386592" y="405593"/>
                </a:cubicBezTo>
                <a:cubicBezTo>
                  <a:pt x="386178" y="413905"/>
                  <a:pt x="379532" y="420551"/>
                  <a:pt x="371220" y="420965"/>
                </a:cubicBezTo>
                <a:lnTo>
                  <a:pt x="181341" y="420965"/>
                </a:lnTo>
                <a:cubicBezTo>
                  <a:pt x="172395" y="420963"/>
                  <a:pt x="165145" y="413710"/>
                  <a:pt x="165146" y="404764"/>
                </a:cubicBezTo>
                <a:cubicBezTo>
                  <a:pt x="165148" y="395821"/>
                  <a:pt x="172398" y="388571"/>
                  <a:pt x="181341" y="388570"/>
                </a:cubicBezTo>
                <a:close/>
              </a:path>
            </a:pathLst>
          </a:custGeom>
          <a:solidFill>
            <a:schemeClr val="accent1"/>
          </a:solidFill>
          <a:ln w="46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7932AA1-64C2-3E93-5FFC-6DD26FABC901}"/>
              </a:ext>
            </a:extLst>
          </p:cNvPr>
          <p:cNvGrpSpPr/>
          <p:nvPr/>
        </p:nvGrpSpPr>
        <p:grpSpPr>
          <a:xfrm>
            <a:off x="5158675" y="3443117"/>
            <a:ext cx="414481" cy="414508"/>
            <a:chOff x="5158675" y="3500267"/>
            <a:chExt cx="414481" cy="414508"/>
          </a:xfrm>
          <a:solidFill>
            <a:schemeClr val="accent1"/>
          </a:solidFill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F0878AC-6A3E-B5CE-92BC-D5615298BEE6}"/>
                </a:ext>
              </a:extLst>
            </p:cNvPr>
            <p:cNvSpPr/>
            <p:nvPr/>
          </p:nvSpPr>
          <p:spPr>
            <a:xfrm>
              <a:off x="5158675" y="3500267"/>
              <a:ext cx="414481" cy="414508"/>
            </a:xfrm>
            <a:custGeom>
              <a:avLst/>
              <a:gdLst>
                <a:gd name="connsiteX0" fmla="*/ 555561 w 634957"/>
                <a:gd name="connsiteY0" fmla="*/ 0 h 634999"/>
                <a:gd name="connsiteX1" fmla="*/ 79397 w 634957"/>
                <a:gd name="connsiteY1" fmla="*/ 0 h 634999"/>
                <a:gd name="connsiteX2" fmla="*/ 0 w 634957"/>
                <a:gd name="connsiteY2" fmla="*/ 79397 h 634999"/>
                <a:gd name="connsiteX3" fmla="*/ 0 w 634957"/>
                <a:gd name="connsiteY3" fmla="*/ 436528 h 634999"/>
                <a:gd name="connsiteX4" fmla="*/ 79397 w 634957"/>
                <a:gd name="connsiteY4" fmla="*/ 515925 h 634999"/>
                <a:gd name="connsiteX5" fmla="*/ 297645 w 634957"/>
                <a:gd name="connsiteY5" fmla="*/ 515925 h 634999"/>
                <a:gd name="connsiteX6" fmla="*/ 297645 w 634957"/>
                <a:gd name="connsiteY6" fmla="*/ 615171 h 634999"/>
                <a:gd name="connsiteX7" fmla="*/ 317515 w 634957"/>
                <a:gd name="connsiteY7" fmla="*/ 634999 h 634999"/>
                <a:gd name="connsiteX8" fmla="*/ 331514 w 634957"/>
                <a:gd name="connsiteY8" fmla="*/ 629201 h 634999"/>
                <a:gd name="connsiteX9" fmla="*/ 444749 w 634957"/>
                <a:gd name="connsiteY9" fmla="*/ 515831 h 634999"/>
                <a:gd name="connsiteX10" fmla="*/ 555561 w 634957"/>
                <a:gd name="connsiteY10" fmla="*/ 515831 h 634999"/>
                <a:gd name="connsiteX11" fmla="*/ 634958 w 634957"/>
                <a:gd name="connsiteY11" fmla="*/ 436434 h 634999"/>
                <a:gd name="connsiteX12" fmla="*/ 634958 w 634957"/>
                <a:gd name="connsiteY12" fmla="*/ 79366 h 634999"/>
                <a:gd name="connsiteX13" fmla="*/ 555561 w 634957"/>
                <a:gd name="connsiteY13" fmla="*/ 0 h 634999"/>
                <a:gd name="connsiteX14" fmla="*/ 595259 w 634957"/>
                <a:gd name="connsiteY14" fmla="*/ 436496 h 634999"/>
                <a:gd name="connsiteX15" fmla="*/ 555561 w 634957"/>
                <a:gd name="connsiteY15" fmla="*/ 476195 h 634999"/>
                <a:gd name="connsiteX16" fmla="*/ 436465 w 634957"/>
                <a:gd name="connsiteY16" fmla="*/ 476195 h 634999"/>
                <a:gd name="connsiteX17" fmla="*/ 422435 w 634957"/>
                <a:gd name="connsiteY17" fmla="*/ 482003 h 634999"/>
                <a:gd name="connsiteX18" fmla="*/ 337260 w 634957"/>
                <a:gd name="connsiteY18" fmla="*/ 567178 h 634999"/>
                <a:gd name="connsiteX19" fmla="*/ 337260 w 634957"/>
                <a:gd name="connsiteY19" fmla="*/ 495981 h 634999"/>
                <a:gd name="connsiteX20" fmla="*/ 317411 w 634957"/>
                <a:gd name="connsiteY20" fmla="*/ 476132 h 634999"/>
                <a:gd name="connsiteX21" fmla="*/ 79397 w 634957"/>
                <a:gd name="connsiteY21" fmla="*/ 476132 h 634999"/>
                <a:gd name="connsiteX22" fmla="*/ 39699 w 634957"/>
                <a:gd name="connsiteY22" fmla="*/ 436434 h 634999"/>
                <a:gd name="connsiteX23" fmla="*/ 39699 w 634957"/>
                <a:gd name="connsiteY23" fmla="*/ 79366 h 634999"/>
                <a:gd name="connsiteX24" fmla="*/ 79397 w 634957"/>
                <a:gd name="connsiteY24" fmla="*/ 39667 h 634999"/>
                <a:gd name="connsiteX25" fmla="*/ 555561 w 634957"/>
                <a:gd name="connsiteY25" fmla="*/ 39667 h 634999"/>
                <a:gd name="connsiteX26" fmla="*/ 595259 w 634957"/>
                <a:gd name="connsiteY26" fmla="*/ 79366 h 6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4957" h="634999">
                  <a:moveTo>
                    <a:pt x="555561" y="0"/>
                  </a:moveTo>
                  <a:lnTo>
                    <a:pt x="79397" y="0"/>
                  </a:lnTo>
                  <a:cubicBezTo>
                    <a:pt x="35547" y="0"/>
                    <a:pt x="0" y="35547"/>
                    <a:pt x="0" y="79397"/>
                  </a:cubicBezTo>
                  <a:lnTo>
                    <a:pt x="0" y="436528"/>
                  </a:lnTo>
                  <a:cubicBezTo>
                    <a:pt x="0" y="480377"/>
                    <a:pt x="35547" y="515925"/>
                    <a:pt x="79397" y="515925"/>
                  </a:cubicBezTo>
                  <a:lnTo>
                    <a:pt x="297645" y="515925"/>
                  </a:lnTo>
                  <a:lnTo>
                    <a:pt x="297645" y="615171"/>
                  </a:lnTo>
                  <a:cubicBezTo>
                    <a:pt x="297657" y="626134"/>
                    <a:pt x="306553" y="635011"/>
                    <a:pt x="317515" y="634999"/>
                  </a:cubicBezTo>
                  <a:cubicBezTo>
                    <a:pt x="322765" y="634994"/>
                    <a:pt x="327798" y="632909"/>
                    <a:pt x="331514" y="629201"/>
                  </a:cubicBezTo>
                  <a:lnTo>
                    <a:pt x="444749" y="515831"/>
                  </a:lnTo>
                  <a:lnTo>
                    <a:pt x="555561" y="515831"/>
                  </a:lnTo>
                  <a:cubicBezTo>
                    <a:pt x="599410" y="515831"/>
                    <a:pt x="634958" y="480283"/>
                    <a:pt x="634958" y="436434"/>
                  </a:cubicBezTo>
                  <a:lnTo>
                    <a:pt x="634958" y="79366"/>
                  </a:lnTo>
                  <a:cubicBezTo>
                    <a:pt x="634940" y="35528"/>
                    <a:pt x="599398" y="0"/>
                    <a:pt x="555561" y="0"/>
                  </a:cubicBezTo>
                  <a:close/>
                  <a:moveTo>
                    <a:pt x="595259" y="436496"/>
                  </a:moveTo>
                  <a:cubicBezTo>
                    <a:pt x="595259" y="458421"/>
                    <a:pt x="577486" y="476195"/>
                    <a:pt x="555561" y="476195"/>
                  </a:cubicBezTo>
                  <a:lnTo>
                    <a:pt x="436465" y="476195"/>
                  </a:lnTo>
                  <a:cubicBezTo>
                    <a:pt x="431201" y="476184"/>
                    <a:pt x="426151" y="478275"/>
                    <a:pt x="422435" y="482003"/>
                  </a:cubicBezTo>
                  <a:lnTo>
                    <a:pt x="337260" y="567178"/>
                  </a:lnTo>
                  <a:lnTo>
                    <a:pt x="337260" y="495981"/>
                  </a:lnTo>
                  <a:cubicBezTo>
                    <a:pt x="337260" y="485019"/>
                    <a:pt x="328373" y="476132"/>
                    <a:pt x="317411" y="476132"/>
                  </a:cubicBezTo>
                  <a:lnTo>
                    <a:pt x="79397" y="476132"/>
                  </a:lnTo>
                  <a:cubicBezTo>
                    <a:pt x="57472" y="476132"/>
                    <a:pt x="39699" y="458358"/>
                    <a:pt x="39699" y="436434"/>
                  </a:cubicBezTo>
                  <a:lnTo>
                    <a:pt x="39699" y="79366"/>
                  </a:lnTo>
                  <a:cubicBezTo>
                    <a:pt x="39699" y="57441"/>
                    <a:pt x="57472" y="39667"/>
                    <a:pt x="79397" y="39667"/>
                  </a:cubicBezTo>
                  <a:lnTo>
                    <a:pt x="555561" y="39667"/>
                  </a:lnTo>
                  <a:cubicBezTo>
                    <a:pt x="577485" y="39667"/>
                    <a:pt x="595259" y="57441"/>
                    <a:pt x="595259" y="79366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6C66D7C-86F5-D91A-35C7-3E771AC58002}"/>
                </a:ext>
              </a:extLst>
            </p:cNvPr>
            <p:cNvGrpSpPr/>
            <p:nvPr/>
          </p:nvGrpSpPr>
          <p:grpSpPr>
            <a:xfrm>
              <a:off x="5252018" y="3555205"/>
              <a:ext cx="227794" cy="220229"/>
              <a:chOff x="7247302" y="1874030"/>
              <a:chExt cx="555828" cy="537369"/>
            </a:xfrm>
            <a:grpFill/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16140F7-5C8C-37F6-5946-41D9405D555E}"/>
                  </a:ext>
                </a:extLst>
              </p:cNvPr>
              <p:cNvSpPr/>
              <p:nvPr/>
            </p:nvSpPr>
            <p:spPr>
              <a:xfrm>
                <a:off x="7247302" y="1980380"/>
                <a:ext cx="319632" cy="365869"/>
              </a:xfrm>
              <a:custGeom>
                <a:avLst/>
                <a:gdLst>
                  <a:gd name="connsiteX0" fmla="*/ 319633 w 319632"/>
                  <a:gd name="connsiteY0" fmla="*/ 62 h 365869"/>
                  <a:gd name="connsiteX1" fmla="*/ 227297 w 319632"/>
                  <a:gd name="connsiteY1" fmla="*/ 200918 h 365869"/>
                  <a:gd name="connsiteX2" fmla="*/ 241188 w 319632"/>
                  <a:gd name="connsiteY2" fmla="*/ 217227 h 365869"/>
                  <a:gd name="connsiteX3" fmla="*/ 242800 w 319632"/>
                  <a:gd name="connsiteY3" fmla="*/ 257225 h 365869"/>
                  <a:gd name="connsiteX4" fmla="*/ 203981 w 319632"/>
                  <a:gd name="connsiteY4" fmla="*/ 256480 h 365869"/>
                  <a:gd name="connsiteX5" fmla="*/ 193935 w 319632"/>
                  <a:gd name="connsiteY5" fmla="*/ 246435 h 365869"/>
                  <a:gd name="connsiteX6" fmla="*/ 40518 w 319632"/>
                  <a:gd name="connsiteY6" fmla="*/ 363327 h 365869"/>
                  <a:gd name="connsiteX7" fmla="*/ 27930 w 319632"/>
                  <a:gd name="connsiteY7" fmla="*/ 365869 h 365869"/>
                  <a:gd name="connsiteX8" fmla="*/ 2815 w 319632"/>
                  <a:gd name="connsiteY8" fmla="*/ 352041 h 365869"/>
                  <a:gd name="connsiteX9" fmla="*/ 21232 w 319632"/>
                  <a:gd name="connsiteY9" fmla="*/ 307020 h 365869"/>
                  <a:gd name="connsiteX10" fmla="*/ 157844 w 319632"/>
                  <a:gd name="connsiteY10" fmla="*/ 203646 h 365869"/>
                  <a:gd name="connsiteX11" fmla="*/ 95894 w 319632"/>
                  <a:gd name="connsiteY11" fmla="*/ 95560 h 365869"/>
                  <a:gd name="connsiteX12" fmla="*/ 111087 w 319632"/>
                  <a:gd name="connsiteY12" fmla="*/ 61392 h 365869"/>
                  <a:gd name="connsiteX13" fmla="*/ 145566 w 319632"/>
                  <a:gd name="connsiteY13" fmla="*/ 76274 h 365869"/>
                  <a:gd name="connsiteX14" fmla="*/ 190028 w 319632"/>
                  <a:gd name="connsiteY14" fmla="*/ 156083 h 365869"/>
                  <a:gd name="connsiteX15" fmla="*/ 260535 w 319632"/>
                  <a:gd name="connsiteY15" fmla="*/ 0 h 365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632" h="365869">
                    <a:moveTo>
                      <a:pt x="319633" y="62"/>
                    </a:moveTo>
                    <a:cubicBezTo>
                      <a:pt x="304564" y="75468"/>
                      <a:pt x="272566" y="140581"/>
                      <a:pt x="227297" y="200918"/>
                    </a:cubicBezTo>
                    <a:lnTo>
                      <a:pt x="241188" y="217227"/>
                    </a:lnTo>
                    <a:cubicBezTo>
                      <a:pt x="251234" y="227273"/>
                      <a:pt x="254520" y="245504"/>
                      <a:pt x="242800" y="257225"/>
                    </a:cubicBezTo>
                    <a:cubicBezTo>
                      <a:pt x="232754" y="267271"/>
                      <a:pt x="214089" y="266526"/>
                      <a:pt x="203981" y="256480"/>
                    </a:cubicBezTo>
                    <a:lnTo>
                      <a:pt x="193935" y="246435"/>
                    </a:lnTo>
                    <a:cubicBezTo>
                      <a:pt x="151209" y="294184"/>
                      <a:pt x="100855" y="333189"/>
                      <a:pt x="40518" y="363327"/>
                    </a:cubicBezTo>
                    <a:cubicBezTo>
                      <a:pt x="36301" y="364939"/>
                      <a:pt x="30472" y="365869"/>
                      <a:pt x="27930" y="365869"/>
                    </a:cubicBezTo>
                    <a:cubicBezTo>
                      <a:pt x="16271" y="365869"/>
                      <a:pt x="7838" y="362086"/>
                      <a:pt x="2815" y="352041"/>
                    </a:cubicBezTo>
                    <a:cubicBezTo>
                      <a:pt x="-3386" y="336290"/>
                      <a:pt x="-224" y="316818"/>
                      <a:pt x="21232" y="307020"/>
                    </a:cubicBezTo>
                    <a:cubicBezTo>
                      <a:pt x="76609" y="279363"/>
                      <a:pt x="117598" y="248915"/>
                      <a:pt x="157844" y="203646"/>
                    </a:cubicBezTo>
                    <a:cubicBezTo>
                      <a:pt x="130187" y="165943"/>
                      <a:pt x="110963" y="133263"/>
                      <a:pt x="95894" y="95560"/>
                    </a:cubicBezTo>
                    <a:cubicBezTo>
                      <a:pt x="90871" y="82972"/>
                      <a:pt x="98747" y="67097"/>
                      <a:pt x="111087" y="61392"/>
                    </a:cubicBezTo>
                    <a:cubicBezTo>
                      <a:pt x="125536" y="54756"/>
                      <a:pt x="140543" y="63748"/>
                      <a:pt x="145566" y="76274"/>
                    </a:cubicBezTo>
                    <a:cubicBezTo>
                      <a:pt x="159890" y="109575"/>
                      <a:pt x="169936" y="128426"/>
                      <a:pt x="190028" y="156083"/>
                    </a:cubicBezTo>
                    <a:cubicBezTo>
                      <a:pt x="225251" y="105792"/>
                      <a:pt x="245467" y="60337"/>
                      <a:pt x="260535" y="0"/>
                    </a:cubicBezTo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4962DB2-1677-08E1-8AE3-14468C701898}"/>
                  </a:ext>
                </a:extLst>
              </p:cNvPr>
              <p:cNvSpPr/>
              <p:nvPr/>
            </p:nvSpPr>
            <p:spPr>
              <a:xfrm>
                <a:off x="7247512" y="1933003"/>
                <a:ext cx="396502" cy="60027"/>
              </a:xfrm>
              <a:custGeom>
                <a:avLst/>
                <a:gdLst>
                  <a:gd name="connsiteX0" fmla="*/ 366489 w 396502"/>
                  <a:gd name="connsiteY0" fmla="*/ 60027 h 60027"/>
                  <a:gd name="connsiteX1" fmla="*/ 30014 w 396502"/>
                  <a:gd name="connsiteY1" fmla="*/ 60027 h 60027"/>
                  <a:gd name="connsiteX2" fmla="*/ 0 w 396502"/>
                  <a:gd name="connsiteY2" fmla="*/ 30014 h 60027"/>
                  <a:gd name="connsiteX3" fmla="*/ 30014 w 396502"/>
                  <a:gd name="connsiteY3" fmla="*/ 0 h 60027"/>
                  <a:gd name="connsiteX4" fmla="*/ 366489 w 396502"/>
                  <a:gd name="connsiteY4" fmla="*/ 0 h 60027"/>
                  <a:gd name="connsiteX5" fmla="*/ 396503 w 396502"/>
                  <a:gd name="connsiteY5" fmla="*/ 30014 h 60027"/>
                  <a:gd name="connsiteX6" fmla="*/ 366489 w 396502"/>
                  <a:gd name="connsiteY6" fmla="*/ 60027 h 6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502" h="60027">
                    <a:moveTo>
                      <a:pt x="366489" y="60027"/>
                    </a:moveTo>
                    <a:lnTo>
                      <a:pt x="30014" y="60027"/>
                    </a:lnTo>
                    <a:cubicBezTo>
                      <a:pt x="13457" y="60027"/>
                      <a:pt x="0" y="46571"/>
                      <a:pt x="0" y="30014"/>
                    </a:cubicBezTo>
                    <a:cubicBezTo>
                      <a:pt x="0" y="13457"/>
                      <a:pt x="13457" y="0"/>
                      <a:pt x="30014" y="0"/>
                    </a:cubicBezTo>
                    <a:lnTo>
                      <a:pt x="366489" y="0"/>
                    </a:lnTo>
                    <a:cubicBezTo>
                      <a:pt x="383046" y="0"/>
                      <a:pt x="396503" y="13457"/>
                      <a:pt x="396503" y="30014"/>
                    </a:cubicBezTo>
                    <a:cubicBezTo>
                      <a:pt x="396441" y="46571"/>
                      <a:pt x="383046" y="60027"/>
                      <a:pt x="366489" y="60027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2DBD9D5-33AD-389C-4891-232541DADC28}"/>
                  </a:ext>
                </a:extLst>
              </p:cNvPr>
              <p:cNvSpPr/>
              <p:nvPr/>
            </p:nvSpPr>
            <p:spPr>
              <a:xfrm>
                <a:off x="7406324" y="1874030"/>
                <a:ext cx="357125" cy="476001"/>
              </a:xfrm>
              <a:custGeom>
                <a:avLst/>
                <a:gdLst>
                  <a:gd name="connsiteX0" fmla="*/ 29952 w 357125"/>
                  <a:gd name="connsiteY0" fmla="*/ 119000 h 476001"/>
                  <a:gd name="connsiteX1" fmla="*/ 0 w 357125"/>
                  <a:gd name="connsiteY1" fmla="*/ 89049 h 476001"/>
                  <a:gd name="connsiteX2" fmla="*/ 0 w 357125"/>
                  <a:gd name="connsiteY2" fmla="*/ 29952 h 476001"/>
                  <a:gd name="connsiteX3" fmla="*/ 29952 w 357125"/>
                  <a:gd name="connsiteY3" fmla="*/ 0 h 476001"/>
                  <a:gd name="connsiteX4" fmla="*/ 59903 w 357125"/>
                  <a:gd name="connsiteY4" fmla="*/ 29952 h 476001"/>
                  <a:gd name="connsiteX5" fmla="*/ 59903 w 357125"/>
                  <a:gd name="connsiteY5" fmla="*/ 89049 h 476001"/>
                  <a:gd name="connsiteX6" fmla="*/ 29952 w 357125"/>
                  <a:gd name="connsiteY6" fmla="*/ 119000 h 476001"/>
                  <a:gd name="connsiteX7" fmla="*/ 327174 w 357125"/>
                  <a:gd name="connsiteY7" fmla="*/ 476002 h 476001"/>
                  <a:gd name="connsiteX8" fmla="*/ 149138 w 357125"/>
                  <a:gd name="connsiteY8" fmla="*/ 476002 h 476001"/>
                  <a:gd name="connsiteX9" fmla="*/ 119249 w 357125"/>
                  <a:gd name="connsiteY9" fmla="*/ 446112 h 476001"/>
                  <a:gd name="connsiteX10" fmla="*/ 149138 w 357125"/>
                  <a:gd name="connsiteY10" fmla="*/ 416223 h 476001"/>
                  <a:gd name="connsiteX11" fmla="*/ 327236 w 357125"/>
                  <a:gd name="connsiteY11" fmla="*/ 416223 h 476001"/>
                  <a:gd name="connsiteX12" fmla="*/ 357126 w 357125"/>
                  <a:gd name="connsiteY12" fmla="*/ 446112 h 476001"/>
                  <a:gd name="connsiteX13" fmla="*/ 327174 w 357125"/>
                  <a:gd name="connsiteY13" fmla="*/ 476002 h 47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125" h="476001">
                    <a:moveTo>
                      <a:pt x="29952" y="119000"/>
                    </a:moveTo>
                    <a:cubicBezTo>
                      <a:pt x="13395" y="119000"/>
                      <a:pt x="0" y="105606"/>
                      <a:pt x="0" y="89049"/>
                    </a:cubicBezTo>
                    <a:lnTo>
                      <a:pt x="0" y="29952"/>
                    </a:lnTo>
                    <a:cubicBezTo>
                      <a:pt x="0" y="13395"/>
                      <a:pt x="13395" y="0"/>
                      <a:pt x="29952" y="0"/>
                    </a:cubicBezTo>
                    <a:cubicBezTo>
                      <a:pt x="46509" y="0"/>
                      <a:pt x="59903" y="13395"/>
                      <a:pt x="59903" y="29952"/>
                    </a:cubicBezTo>
                    <a:lnTo>
                      <a:pt x="59903" y="89049"/>
                    </a:lnTo>
                    <a:cubicBezTo>
                      <a:pt x="59903" y="105544"/>
                      <a:pt x="46509" y="119000"/>
                      <a:pt x="29952" y="119000"/>
                    </a:cubicBezTo>
                    <a:close/>
                    <a:moveTo>
                      <a:pt x="327174" y="476002"/>
                    </a:moveTo>
                    <a:lnTo>
                      <a:pt x="149138" y="476002"/>
                    </a:lnTo>
                    <a:cubicBezTo>
                      <a:pt x="132643" y="476002"/>
                      <a:pt x="119249" y="462607"/>
                      <a:pt x="119249" y="446112"/>
                    </a:cubicBezTo>
                    <a:cubicBezTo>
                      <a:pt x="119249" y="429617"/>
                      <a:pt x="132643" y="416223"/>
                      <a:pt x="149138" y="416223"/>
                    </a:cubicBezTo>
                    <a:lnTo>
                      <a:pt x="327236" y="416223"/>
                    </a:lnTo>
                    <a:cubicBezTo>
                      <a:pt x="343731" y="416223"/>
                      <a:pt x="357126" y="429617"/>
                      <a:pt x="357126" y="446112"/>
                    </a:cubicBezTo>
                    <a:cubicBezTo>
                      <a:pt x="357126" y="462607"/>
                      <a:pt x="343731" y="476002"/>
                      <a:pt x="327174" y="476002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A11D4F31-C304-BE5B-093F-769D93026E89}"/>
                  </a:ext>
                </a:extLst>
              </p:cNvPr>
              <p:cNvSpPr/>
              <p:nvPr/>
            </p:nvSpPr>
            <p:spPr>
              <a:xfrm>
                <a:off x="7604786" y="2112242"/>
                <a:ext cx="198344" cy="299157"/>
              </a:xfrm>
              <a:custGeom>
                <a:avLst/>
                <a:gdLst>
                  <a:gd name="connsiteX0" fmla="*/ 183158 w 198344"/>
                  <a:gd name="connsiteY0" fmla="*/ 295089 h 299157"/>
                  <a:gd name="connsiteX1" fmla="*/ 141796 w 198344"/>
                  <a:gd name="connsiteY1" fmla="*/ 283989 h 299157"/>
                  <a:gd name="connsiteX2" fmla="*/ 4068 w 198344"/>
                  <a:gd name="connsiteY2" fmla="*/ 45430 h 299157"/>
                  <a:gd name="connsiteX3" fmla="*/ 15168 w 198344"/>
                  <a:gd name="connsiteY3" fmla="*/ 4068 h 299157"/>
                  <a:gd name="connsiteX4" fmla="*/ 56530 w 198344"/>
                  <a:gd name="connsiteY4" fmla="*/ 15168 h 299157"/>
                  <a:gd name="connsiteX5" fmla="*/ 194320 w 198344"/>
                  <a:gd name="connsiteY5" fmla="*/ 253789 h 299157"/>
                  <a:gd name="connsiteX6" fmla="*/ 183158 w 198344"/>
                  <a:gd name="connsiteY6" fmla="*/ 295089 h 29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44" h="299157">
                    <a:moveTo>
                      <a:pt x="183158" y="295089"/>
                    </a:moveTo>
                    <a:cubicBezTo>
                      <a:pt x="168647" y="303461"/>
                      <a:pt x="150168" y="298500"/>
                      <a:pt x="141796" y="283989"/>
                    </a:cubicBezTo>
                    <a:lnTo>
                      <a:pt x="4068" y="45430"/>
                    </a:lnTo>
                    <a:cubicBezTo>
                      <a:pt x="-4303" y="30919"/>
                      <a:pt x="657" y="12440"/>
                      <a:pt x="15168" y="4068"/>
                    </a:cubicBezTo>
                    <a:cubicBezTo>
                      <a:pt x="29679" y="-4303"/>
                      <a:pt x="48158" y="657"/>
                      <a:pt x="56530" y="15168"/>
                    </a:cubicBezTo>
                    <a:lnTo>
                      <a:pt x="194320" y="253789"/>
                    </a:lnTo>
                    <a:cubicBezTo>
                      <a:pt x="202630" y="268238"/>
                      <a:pt x="197669" y="286718"/>
                      <a:pt x="183158" y="295089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B7AEDCE8-9997-FCA5-B9DF-55A4AEFAF170}"/>
                  </a:ext>
                </a:extLst>
              </p:cNvPr>
              <p:cNvSpPr/>
              <p:nvPr/>
            </p:nvSpPr>
            <p:spPr>
              <a:xfrm>
                <a:off x="7466872" y="2112180"/>
                <a:ext cx="198388" cy="299219"/>
              </a:xfrm>
              <a:custGeom>
                <a:avLst/>
                <a:gdLst>
                  <a:gd name="connsiteX0" fmla="*/ 15168 w 198388"/>
                  <a:gd name="connsiteY0" fmla="*/ 295151 h 299219"/>
                  <a:gd name="connsiteX1" fmla="*/ 4068 w 198388"/>
                  <a:gd name="connsiteY1" fmla="*/ 253789 h 299219"/>
                  <a:gd name="connsiteX2" fmla="*/ 141858 w 198388"/>
                  <a:gd name="connsiteY2" fmla="*/ 15168 h 299219"/>
                  <a:gd name="connsiteX3" fmla="*/ 183220 w 198388"/>
                  <a:gd name="connsiteY3" fmla="*/ 4068 h 299219"/>
                  <a:gd name="connsiteX4" fmla="*/ 194320 w 198388"/>
                  <a:gd name="connsiteY4" fmla="*/ 45430 h 299219"/>
                  <a:gd name="connsiteX5" fmla="*/ 56592 w 198388"/>
                  <a:gd name="connsiteY5" fmla="*/ 284051 h 299219"/>
                  <a:gd name="connsiteX6" fmla="*/ 15168 w 198388"/>
                  <a:gd name="connsiteY6" fmla="*/ 295151 h 29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88" h="299219">
                    <a:moveTo>
                      <a:pt x="15168" y="295151"/>
                    </a:moveTo>
                    <a:cubicBezTo>
                      <a:pt x="657" y="286780"/>
                      <a:pt x="-4303" y="268300"/>
                      <a:pt x="4068" y="253789"/>
                    </a:cubicBezTo>
                    <a:lnTo>
                      <a:pt x="141858" y="15168"/>
                    </a:lnTo>
                    <a:cubicBezTo>
                      <a:pt x="150230" y="657"/>
                      <a:pt x="168709" y="-4303"/>
                      <a:pt x="183220" y="4068"/>
                    </a:cubicBezTo>
                    <a:cubicBezTo>
                      <a:pt x="197731" y="12440"/>
                      <a:pt x="202692" y="30919"/>
                      <a:pt x="194320" y="45430"/>
                    </a:cubicBezTo>
                    <a:lnTo>
                      <a:pt x="56592" y="284051"/>
                    </a:lnTo>
                    <a:cubicBezTo>
                      <a:pt x="48220" y="298562"/>
                      <a:pt x="29679" y="303523"/>
                      <a:pt x="15168" y="295151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DD7BC83-1D0E-2F71-1F10-9643DF213127}"/>
              </a:ext>
            </a:extLst>
          </p:cNvPr>
          <p:cNvGrpSpPr/>
          <p:nvPr/>
        </p:nvGrpSpPr>
        <p:grpSpPr>
          <a:xfrm>
            <a:off x="5159551" y="5396969"/>
            <a:ext cx="354233" cy="375070"/>
            <a:chOff x="6096000" y="1838572"/>
            <a:chExt cx="599722" cy="635000"/>
          </a:xfrm>
          <a:solidFill>
            <a:schemeClr val="accent1"/>
          </a:solidFill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72EE7B5-C41B-9585-8176-4320FCA81C94}"/>
                </a:ext>
              </a:extLst>
            </p:cNvPr>
            <p:cNvSpPr/>
            <p:nvPr/>
          </p:nvSpPr>
          <p:spPr>
            <a:xfrm>
              <a:off x="6096000" y="1838572"/>
              <a:ext cx="599722" cy="635000"/>
            </a:xfrm>
            <a:custGeom>
              <a:avLst/>
              <a:gdLst>
                <a:gd name="connsiteX0" fmla="*/ 211666 w 599722"/>
                <a:gd name="connsiteY0" fmla="*/ 599722 h 635000"/>
                <a:gd name="connsiteX1" fmla="*/ 388056 w 599722"/>
                <a:gd name="connsiteY1" fmla="*/ 599722 h 635000"/>
                <a:gd name="connsiteX2" fmla="*/ 388056 w 599722"/>
                <a:gd name="connsiteY2" fmla="*/ 635000 h 635000"/>
                <a:gd name="connsiteX3" fmla="*/ 211666 w 599722"/>
                <a:gd name="connsiteY3" fmla="*/ 635000 h 635000"/>
                <a:gd name="connsiteX4" fmla="*/ 506342 w 599722"/>
                <a:gd name="connsiteY4" fmla="*/ 68439 h 635000"/>
                <a:gd name="connsiteX5" fmla="*/ 531284 w 599722"/>
                <a:gd name="connsiteY5" fmla="*/ 93345 h 635000"/>
                <a:gd name="connsiteX6" fmla="*/ 481401 w 599722"/>
                <a:gd name="connsiteY6" fmla="*/ 143263 h 635000"/>
                <a:gd name="connsiteX7" fmla="*/ 456459 w 599722"/>
                <a:gd name="connsiteY7" fmla="*/ 118321 h 635000"/>
                <a:gd name="connsiteX8" fmla="*/ 93380 w 599722"/>
                <a:gd name="connsiteY8" fmla="*/ 68439 h 635000"/>
                <a:gd name="connsiteX9" fmla="*/ 143228 w 599722"/>
                <a:gd name="connsiteY9" fmla="*/ 118251 h 635000"/>
                <a:gd name="connsiteX10" fmla="*/ 118286 w 599722"/>
                <a:gd name="connsiteY10" fmla="*/ 143193 h 635000"/>
                <a:gd name="connsiteX11" fmla="*/ 68369 w 599722"/>
                <a:gd name="connsiteY11" fmla="*/ 93310 h 635000"/>
                <a:gd name="connsiteX12" fmla="*/ 529166 w 599722"/>
                <a:gd name="connsiteY12" fmla="*/ 282222 h 635000"/>
                <a:gd name="connsiteX13" fmla="*/ 599722 w 599722"/>
                <a:gd name="connsiteY13" fmla="*/ 282222 h 635000"/>
                <a:gd name="connsiteX14" fmla="*/ 599722 w 599722"/>
                <a:gd name="connsiteY14" fmla="*/ 317500 h 635000"/>
                <a:gd name="connsiteX15" fmla="*/ 529166 w 599722"/>
                <a:gd name="connsiteY15" fmla="*/ 317500 h 635000"/>
                <a:gd name="connsiteX16" fmla="*/ 0 w 599722"/>
                <a:gd name="connsiteY16" fmla="*/ 282222 h 635000"/>
                <a:gd name="connsiteX17" fmla="*/ 70556 w 599722"/>
                <a:gd name="connsiteY17" fmla="*/ 282222 h 635000"/>
                <a:gd name="connsiteX18" fmla="*/ 70556 w 599722"/>
                <a:gd name="connsiteY18" fmla="*/ 317500 h 635000"/>
                <a:gd name="connsiteX19" fmla="*/ 0 w 599722"/>
                <a:gd name="connsiteY19" fmla="*/ 317500 h 635000"/>
                <a:gd name="connsiteX20" fmla="*/ 282222 w 599722"/>
                <a:gd name="connsiteY20" fmla="*/ 0 h 635000"/>
                <a:gd name="connsiteX21" fmla="*/ 317500 w 599722"/>
                <a:gd name="connsiteY21" fmla="*/ 0 h 635000"/>
                <a:gd name="connsiteX22" fmla="*/ 317500 w 599722"/>
                <a:gd name="connsiteY22" fmla="*/ 70556 h 635000"/>
                <a:gd name="connsiteX23" fmla="*/ 282222 w 599722"/>
                <a:gd name="connsiteY23" fmla="*/ 70556 h 635000"/>
                <a:gd name="connsiteX24" fmla="*/ 299861 w 599722"/>
                <a:gd name="connsiteY24" fmla="*/ 105834 h 635000"/>
                <a:gd name="connsiteX25" fmla="*/ 105834 w 599722"/>
                <a:gd name="connsiteY25" fmla="*/ 299861 h 635000"/>
                <a:gd name="connsiteX26" fmla="*/ 211666 w 599722"/>
                <a:gd name="connsiteY26" fmla="*/ 472722 h 635000"/>
                <a:gd name="connsiteX27" fmla="*/ 211666 w 599722"/>
                <a:gd name="connsiteY27" fmla="*/ 564444 h 635000"/>
                <a:gd name="connsiteX28" fmla="*/ 388056 w 599722"/>
                <a:gd name="connsiteY28" fmla="*/ 564444 h 635000"/>
                <a:gd name="connsiteX29" fmla="*/ 388056 w 599722"/>
                <a:gd name="connsiteY29" fmla="*/ 472722 h 635000"/>
                <a:gd name="connsiteX30" fmla="*/ 493889 w 599722"/>
                <a:gd name="connsiteY30" fmla="*/ 299861 h 635000"/>
                <a:gd name="connsiteX31" fmla="*/ 299861 w 599722"/>
                <a:gd name="connsiteY31" fmla="*/ 105834 h 635000"/>
                <a:gd name="connsiteX32" fmla="*/ 370416 w 599722"/>
                <a:gd name="connsiteY32" fmla="*/ 440972 h 635000"/>
                <a:gd name="connsiteX33" fmla="*/ 352778 w 599722"/>
                <a:gd name="connsiteY33" fmla="*/ 451556 h 635000"/>
                <a:gd name="connsiteX34" fmla="*/ 352778 w 599722"/>
                <a:gd name="connsiteY34" fmla="*/ 529166 h 635000"/>
                <a:gd name="connsiteX35" fmla="*/ 246944 w 599722"/>
                <a:gd name="connsiteY35" fmla="*/ 529166 h 635000"/>
                <a:gd name="connsiteX36" fmla="*/ 246944 w 599722"/>
                <a:gd name="connsiteY36" fmla="*/ 451556 h 635000"/>
                <a:gd name="connsiteX37" fmla="*/ 229306 w 599722"/>
                <a:gd name="connsiteY37" fmla="*/ 440972 h 635000"/>
                <a:gd name="connsiteX38" fmla="*/ 141111 w 599722"/>
                <a:gd name="connsiteY38" fmla="*/ 299861 h 635000"/>
                <a:gd name="connsiteX39" fmla="*/ 299861 w 599722"/>
                <a:gd name="connsiteY39" fmla="*/ 141111 h 635000"/>
                <a:gd name="connsiteX40" fmla="*/ 458611 w 599722"/>
                <a:gd name="connsiteY40" fmla="*/ 299861 h 635000"/>
                <a:gd name="connsiteX41" fmla="*/ 370416 w 599722"/>
                <a:gd name="connsiteY41" fmla="*/ 440972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99722" h="635000">
                  <a:moveTo>
                    <a:pt x="211666" y="599722"/>
                  </a:moveTo>
                  <a:lnTo>
                    <a:pt x="388056" y="599722"/>
                  </a:lnTo>
                  <a:lnTo>
                    <a:pt x="388056" y="635000"/>
                  </a:lnTo>
                  <a:lnTo>
                    <a:pt x="211666" y="635000"/>
                  </a:lnTo>
                  <a:close/>
                  <a:moveTo>
                    <a:pt x="506342" y="68439"/>
                  </a:moveTo>
                  <a:lnTo>
                    <a:pt x="531284" y="93345"/>
                  </a:lnTo>
                  <a:lnTo>
                    <a:pt x="481401" y="143263"/>
                  </a:lnTo>
                  <a:lnTo>
                    <a:pt x="456459" y="118321"/>
                  </a:lnTo>
                  <a:close/>
                  <a:moveTo>
                    <a:pt x="93380" y="68439"/>
                  </a:moveTo>
                  <a:lnTo>
                    <a:pt x="143228" y="118251"/>
                  </a:lnTo>
                  <a:lnTo>
                    <a:pt x="118286" y="143193"/>
                  </a:lnTo>
                  <a:lnTo>
                    <a:pt x="68369" y="93310"/>
                  </a:lnTo>
                  <a:close/>
                  <a:moveTo>
                    <a:pt x="529166" y="282222"/>
                  </a:moveTo>
                  <a:lnTo>
                    <a:pt x="599722" y="282222"/>
                  </a:lnTo>
                  <a:lnTo>
                    <a:pt x="599722" y="317500"/>
                  </a:lnTo>
                  <a:lnTo>
                    <a:pt x="529166" y="317500"/>
                  </a:lnTo>
                  <a:close/>
                  <a:moveTo>
                    <a:pt x="0" y="282222"/>
                  </a:moveTo>
                  <a:lnTo>
                    <a:pt x="70556" y="282222"/>
                  </a:lnTo>
                  <a:lnTo>
                    <a:pt x="70556" y="317500"/>
                  </a:lnTo>
                  <a:lnTo>
                    <a:pt x="0" y="317500"/>
                  </a:lnTo>
                  <a:close/>
                  <a:moveTo>
                    <a:pt x="282222" y="0"/>
                  </a:moveTo>
                  <a:lnTo>
                    <a:pt x="317500" y="0"/>
                  </a:lnTo>
                  <a:lnTo>
                    <a:pt x="317500" y="70556"/>
                  </a:lnTo>
                  <a:lnTo>
                    <a:pt x="282222" y="70556"/>
                  </a:lnTo>
                  <a:close/>
                  <a:moveTo>
                    <a:pt x="299861" y="105834"/>
                  </a:moveTo>
                  <a:cubicBezTo>
                    <a:pt x="194028" y="105834"/>
                    <a:pt x="105834" y="194028"/>
                    <a:pt x="105834" y="299861"/>
                  </a:cubicBezTo>
                  <a:cubicBezTo>
                    <a:pt x="105834" y="373944"/>
                    <a:pt x="141111" y="440972"/>
                    <a:pt x="211666" y="472722"/>
                  </a:cubicBezTo>
                  <a:lnTo>
                    <a:pt x="211666" y="564444"/>
                  </a:lnTo>
                  <a:lnTo>
                    <a:pt x="388056" y="564444"/>
                  </a:lnTo>
                  <a:lnTo>
                    <a:pt x="388056" y="472722"/>
                  </a:lnTo>
                  <a:cubicBezTo>
                    <a:pt x="458611" y="440972"/>
                    <a:pt x="493889" y="373944"/>
                    <a:pt x="493889" y="299861"/>
                  </a:cubicBezTo>
                  <a:cubicBezTo>
                    <a:pt x="493889" y="194028"/>
                    <a:pt x="405694" y="105834"/>
                    <a:pt x="299861" y="105834"/>
                  </a:cubicBezTo>
                  <a:close/>
                  <a:moveTo>
                    <a:pt x="370416" y="440972"/>
                  </a:moveTo>
                  <a:lnTo>
                    <a:pt x="352778" y="451556"/>
                  </a:lnTo>
                  <a:lnTo>
                    <a:pt x="352778" y="529166"/>
                  </a:lnTo>
                  <a:lnTo>
                    <a:pt x="246944" y="529166"/>
                  </a:lnTo>
                  <a:lnTo>
                    <a:pt x="246944" y="451556"/>
                  </a:lnTo>
                  <a:lnTo>
                    <a:pt x="229306" y="440972"/>
                  </a:lnTo>
                  <a:cubicBezTo>
                    <a:pt x="172861" y="412750"/>
                    <a:pt x="141111" y="359834"/>
                    <a:pt x="141111" y="299861"/>
                  </a:cubicBezTo>
                  <a:cubicBezTo>
                    <a:pt x="141111" y="211666"/>
                    <a:pt x="211666" y="141111"/>
                    <a:pt x="299861" y="141111"/>
                  </a:cubicBezTo>
                  <a:cubicBezTo>
                    <a:pt x="388056" y="141111"/>
                    <a:pt x="458611" y="211666"/>
                    <a:pt x="458611" y="299861"/>
                  </a:cubicBezTo>
                  <a:cubicBezTo>
                    <a:pt x="458611" y="359834"/>
                    <a:pt x="426861" y="412750"/>
                    <a:pt x="370416" y="440972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8314BD43-FBDB-EE31-A77D-FB68320E68D3}"/>
                </a:ext>
              </a:extLst>
            </p:cNvPr>
            <p:cNvSpPr/>
            <p:nvPr/>
          </p:nvSpPr>
          <p:spPr>
            <a:xfrm>
              <a:off x="6307666" y="2120794"/>
              <a:ext cx="176389" cy="211666"/>
            </a:xfrm>
            <a:custGeom>
              <a:avLst/>
              <a:gdLst>
                <a:gd name="connsiteX0" fmla="*/ 0 w 176389"/>
                <a:gd name="connsiteY0" fmla="*/ 35278 h 211666"/>
                <a:gd name="connsiteX1" fmla="*/ 70556 w 176389"/>
                <a:gd name="connsiteY1" fmla="*/ 35278 h 211666"/>
                <a:gd name="connsiteX2" fmla="*/ 70556 w 176389"/>
                <a:gd name="connsiteY2" fmla="*/ 211666 h 211666"/>
                <a:gd name="connsiteX3" fmla="*/ 105834 w 176389"/>
                <a:gd name="connsiteY3" fmla="*/ 211666 h 211666"/>
                <a:gd name="connsiteX4" fmla="*/ 105834 w 176389"/>
                <a:gd name="connsiteY4" fmla="*/ 35278 h 211666"/>
                <a:gd name="connsiteX5" fmla="*/ 176389 w 176389"/>
                <a:gd name="connsiteY5" fmla="*/ 35278 h 211666"/>
                <a:gd name="connsiteX6" fmla="*/ 176389 w 176389"/>
                <a:gd name="connsiteY6" fmla="*/ 0 h 211666"/>
                <a:gd name="connsiteX7" fmla="*/ 0 w 176389"/>
                <a:gd name="connsiteY7" fmla="*/ 0 h 2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89" h="211666">
                  <a:moveTo>
                    <a:pt x="0" y="35278"/>
                  </a:moveTo>
                  <a:lnTo>
                    <a:pt x="70556" y="35278"/>
                  </a:lnTo>
                  <a:lnTo>
                    <a:pt x="70556" y="211666"/>
                  </a:lnTo>
                  <a:lnTo>
                    <a:pt x="105834" y="211666"/>
                  </a:lnTo>
                  <a:lnTo>
                    <a:pt x="105834" y="35278"/>
                  </a:lnTo>
                  <a:lnTo>
                    <a:pt x="176389" y="35278"/>
                  </a:lnTo>
                  <a:lnTo>
                    <a:pt x="17638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70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ADJUST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1_Office 主题​​">
  <a:themeElements>
    <a:clrScheme name="生字模板主题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A1EA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48A1FA"/>
      </a:accent6>
      <a:hlink>
        <a:srgbClr val="0563C1"/>
      </a:hlink>
      <a:folHlink>
        <a:srgbClr val="954F72"/>
      </a:folHlink>
    </a:clrScheme>
    <a:fontScheme name="课件主题字体">
      <a:majorFont>
        <a:latin typeface="D-DIN"/>
        <a:ea typeface="猫啃网风雅宋"/>
        <a:cs typeface=""/>
      </a:majorFont>
      <a:minorFont>
        <a:latin typeface="Pinyinia_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Pinyinia_a</vt:lpstr>
      <vt:lpstr>Arial</vt:lpstr>
      <vt:lpstr>D-DIN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5</cp:revision>
  <dcterms:created xsi:type="dcterms:W3CDTF">2024-06-23T04:27:31Z</dcterms:created>
  <dcterms:modified xsi:type="dcterms:W3CDTF">2024-06-24T04:46:52Z</dcterms:modified>
</cp:coreProperties>
</file>