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72001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69281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345615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406774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91918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77063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62210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347121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3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79871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66520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8A1FA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98656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rgbClr val="48A1FA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7241311"/>
              </p:ext>
            </p:extLst>
          </p:nvPr>
        </p:nvGraphicFramePr>
        <p:xfrm>
          <a:off x="695681" y="4589026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25329" y="332164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367040"/>
          </a:xfrm>
          <a:prstGeom prst="rect">
            <a:avLst/>
          </a:prstGeom>
          <a:solidFill>
            <a:schemeClr val="bg1"/>
          </a:solidFill>
          <a:ln>
            <a:solidFill>
              <a:srgbClr val="48A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025329" y="342509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025329" y="5362780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0" y="1963481"/>
            <a:ext cx="2337044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课件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2</cp:revision>
  <dcterms:created xsi:type="dcterms:W3CDTF">2024-06-23T04:27:31Z</dcterms:created>
  <dcterms:modified xsi:type="dcterms:W3CDTF">2024-06-23T07:43:08Z</dcterms:modified>
</cp:coreProperties>
</file>