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75FD8F-0B1D-492E-9838-9870017175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Sales_Analysis_Project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060220-BF6E-4847-BD81-A3521BBEB1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10/20/24 9:19:56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" id="10" name="slide10">
            <a:extLst>
              <a:ext uri="{FF2B5EF4-FFF2-40B4-BE49-F238E27FC236}">
                <a16:creationId xmlns:a16="http://schemas.microsoft.com/office/drawing/2014/main" id="{4444BCEE-B0AA-47BA-888D-6547F6D0C5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923925"/>
            <a:ext cx="8220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tail" id="11" name="slide11">
            <a:extLst>
              <a:ext uri="{FF2B5EF4-FFF2-40B4-BE49-F238E27FC236}">
                <a16:creationId xmlns:a16="http://schemas.microsoft.com/office/drawing/2014/main" id="{A99634CE-3F7A-4869-8507-9334D158A3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reasing sales2" id="12" name="slide12">
            <a:extLst>
              <a:ext uri="{FF2B5EF4-FFF2-40B4-BE49-F238E27FC236}">
                <a16:creationId xmlns:a16="http://schemas.microsoft.com/office/drawing/2014/main" id="{E415EBF6-3021-4DBF-AB2F-22D3F677E7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reasing sales10" id="13" name="slide13">
            <a:extLst>
              <a:ext uri="{FF2B5EF4-FFF2-40B4-BE49-F238E27FC236}">
                <a16:creationId xmlns:a16="http://schemas.microsoft.com/office/drawing/2014/main" id="{E74800B3-40D6-436E-8055-2987D3252C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reasing sales11" id="14" name="slide14">
            <a:extLst>
              <a:ext uri="{FF2B5EF4-FFF2-40B4-BE49-F238E27FC236}">
                <a16:creationId xmlns:a16="http://schemas.microsoft.com/office/drawing/2014/main" id="{5794A2C3-1E70-4EB5-8345-DCEAEADD1F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reasing sales7" id="15" name="slide15">
            <a:extLst>
              <a:ext uri="{FF2B5EF4-FFF2-40B4-BE49-F238E27FC236}">
                <a16:creationId xmlns:a16="http://schemas.microsoft.com/office/drawing/2014/main" id="{F88871DF-493F-4833-AA46-C78C32FDEC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" id="2" name="slide2">
            <a:extLst>
              <a:ext uri="{FF2B5EF4-FFF2-40B4-BE49-F238E27FC236}">
                <a16:creationId xmlns:a16="http://schemas.microsoft.com/office/drawing/2014/main" id="{F777EC39-D455-4AE0-9B7B-A97FC73E1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71587"/>
            <a:ext cx="8534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 Axis" id="3" name="slide3">
            <a:extLst>
              <a:ext uri="{FF2B5EF4-FFF2-40B4-BE49-F238E27FC236}">
                <a16:creationId xmlns:a16="http://schemas.microsoft.com/office/drawing/2014/main" id="{8C364FFE-5F7D-4676-81A4-65DB1EB74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81075"/>
            <a:ext cx="84391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" id="4" name="slide4">
            <a:extLst>
              <a:ext uri="{FF2B5EF4-FFF2-40B4-BE49-F238E27FC236}">
                <a16:creationId xmlns:a16="http://schemas.microsoft.com/office/drawing/2014/main" id="{9BD82095-AE3F-4F92-AF72-64345A5829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633537"/>
            <a:ext cx="8524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" id="5" name="slide5">
            <a:extLst>
              <a:ext uri="{FF2B5EF4-FFF2-40B4-BE49-F238E27FC236}">
                <a16:creationId xmlns:a16="http://schemas.microsoft.com/office/drawing/2014/main" id="{ECA91BD7-96E9-445C-A60F-6AE7E89CEE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1633537"/>
            <a:ext cx="8429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" id="6" name="slide6">
            <a:extLst>
              <a:ext uri="{FF2B5EF4-FFF2-40B4-BE49-F238E27FC236}">
                <a16:creationId xmlns:a16="http://schemas.microsoft.com/office/drawing/2014/main" id="{C7A0AC61-84DE-4D34-ADEC-CB0A25A167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981075"/>
            <a:ext cx="8429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" id="7" name="slide7">
            <a:extLst>
              <a:ext uri="{FF2B5EF4-FFF2-40B4-BE49-F238E27FC236}">
                <a16:creationId xmlns:a16="http://schemas.microsoft.com/office/drawing/2014/main" id="{3131EB90-5054-4EE3-B3FD-F123DDC4E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981075"/>
            <a:ext cx="8429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" id="8" name="slide8">
            <a:extLst>
              <a:ext uri="{FF2B5EF4-FFF2-40B4-BE49-F238E27FC236}">
                <a16:creationId xmlns:a16="http://schemas.microsoft.com/office/drawing/2014/main" id="{606E5097-6839-4B18-BC62-392F64AE92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981075"/>
            <a:ext cx="85248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9" name="slide9">
            <a:extLst>
              <a:ext uri="{FF2B5EF4-FFF2-40B4-BE49-F238E27FC236}">
                <a16:creationId xmlns:a16="http://schemas.microsoft.com/office/drawing/2014/main" id="{15EDB9DE-0256-4190-BDD5-9FE27DD808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047750"/>
            <a:ext cx="8439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2024-10-20T14:19:59Z</dcterms:created>
  <dcterms:modified xsi:type="dcterms:W3CDTF">2024-10-20T14:19:59Z</dcterms:modified>
</cp:coreProperties>
</file>