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44C0-ADCA-4862-A93F-C235D9A51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BE84E-CFD8-4056-9F97-91CDAACBA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9BD-7FE7-486B-985E-285C0674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DD95-B486-48AF-A26A-B7D39D7D2BA2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7C837-9222-4E81-A561-764C581B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164F3-6E43-49C5-B73C-4A123369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349F-7EB4-49B4-B435-50472F3FF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93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B230-91BA-403F-9883-37C534E1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A3877-A76B-42F7-972E-870A5708B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DFC9D-B617-48BA-9FEC-1E0BD0ED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DD95-B486-48AF-A26A-B7D39D7D2BA2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3BC4B-2DF0-470C-8D8A-81E6F372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BB8C-B2AC-4EA8-A2E5-2B0AA31F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349F-7EB4-49B4-B435-50472F3FF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26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6127C-5B0A-4C8D-8A34-DDD165145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CCC52-E545-4DAE-91F3-EE71F2DE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66FE-362C-419F-BCEC-2CFD9E06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DD95-B486-48AF-A26A-B7D39D7D2BA2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DF4CC-CBAF-4A5B-ADEC-6413FFCD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15A4C-B410-43F9-A7CB-511FFC78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349F-7EB4-49B4-B435-50472F3FF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35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4CCE-C373-44E2-AD58-60D6CC12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3DAA-A4E1-4985-A159-6DDCA3A57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22F70-AD4F-4D4A-B8F5-1026034A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DD95-B486-48AF-A26A-B7D39D7D2BA2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B06D8-88A7-4B35-AACF-C593BACA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4F76A-625F-474B-A641-32221D8C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349F-7EB4-49B4-B435-50472F3FF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47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D077-7360-4998-9CA8-474146EE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FB14D-111A-4E97-A498-FD2E582AD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17687-B595-4D07-A0E1-B4DE1EA1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DD95-B486-48AF-A26A-B7D39D7D2BA2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03144-54F1-41E4-8F26-B9CB8E9C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4124E-1CFA-4189-8717-E539E3D6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349F-7EB4-49B4-B435-50472F3FF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49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3669-AC82-495C-BA81-69CD375F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FC235-338A-4535-9E35-6D9D81AAA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645E8-0084-4308-9208-A1BE42CFE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F7199-2345-40BC-AEE2-929D2408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DD95-B486-48AF-A26A-B7D39D7D2BA2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6C13B-105E-4E21-8CC2-90C66BA8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7645-FDBC-4D0A-BDEE-85746275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349F-7EB4-49B4-B435-50472F3FF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82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E103-8557-4C48-A6CE-9882D724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943A6-0227-4B81-865C-27E0BA434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405AB-28A4-4CE4-935E-F03C82C28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07188-9026-4A26-8B3B-324975CCC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1B875-7D49-4B6F-B0E4-4FCA1C936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9956E-FE3F-4693-B1D4-A790B88E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DD95-B486-48AF-A26A-B7D39D7D2BA2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1FA35-2FED-48D4-9810-F946924C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39A4C-A71A-4808-BD53-7A665598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349F-7EB4-49B4-B435-50472F3FF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01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D803-9DDA-4341-B73D-B68074A1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FCF0D-18BA-4FA6-8839-391E7EA6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DD95-B486-48AF-A26A-B7D39D7D2BA2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6968D-96F3-4ACF-870F-94C8E943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740B7-0BE5-4192-9470-7920C4BF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349F-7EB4-49B4-B435-50472F3FF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19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3FBEA-48CA-4E86-B531-EFC9A8B0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DD95-B486-48AF-A26A-B7D39D7D2BA2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F64C8-6D79-40CF-954F-C4AE1780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820B4-DF64-44EB-B343-7210597C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349F-7EB4-49B4-B435-50472F3FF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83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F3DD-AA89-42C0-90CA-07BB6278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7FFA-E5F1-473F-B46E-37A57DFE3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EC328-915A-4BEA-8DA4-78B3F05F2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FC1D0-9CC0-43F7-950C-5B22A768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DD95-B486-48AF-A26A-B7D39D7D2BA2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FEE67-2251-4A2C-A11D-071A7481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2647C-ACDD-434D-9904-FC9A1860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349F-7EB4-49B4-B435-50472F3FF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55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F99D-AE2E-432A-9F5E-DA41382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E2E3F-8BDE-4BFD-BA4A-C90F1946D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EFBA4-9B30-44FB-9F58-3500DAF61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C0CC9-5CC2-4CEB-B3A3-BDB300C4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DD95-B486-48AF-A26A-B7D39D7D2BA2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A1A8E-22A2-4929-8967-C020EA5E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44AA7-A6E2-476A-9494-D84C5D01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349F-7EB4-49B4-B435-50472F3FF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57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548EB-2612-4D2F-A2B5-491D430E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ED72C-2BBA-4D56-8335-F14EDC66B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DB5A3-433F-420B-932E-265349089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DD95-B486-48AF-A26A-B7D39D7D2BA2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5069-053B-406D-AA77-7C37C6288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105E9-2748-44A7-B45D-0DB13D59D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5349F-7EB4-49B4-B435-50472F3FF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9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新細明體</vt:lpstr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</dc:creator>
  <cp:lastModifiedBy>Andy</cp:lastModifiedBy>
  <cp:revision>2</cp:revision>
  <dcterms:created xsi:type="dcterms:W3CDTF">2023-03-24T14:38:07Z</dcterms:created>
  <dcterms:modified xsi:type="dcterms:W3CDTF">2023-03-24T14:39:52Z</dcterms:modified>
</cp:coreProperties>
</file>