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Return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and Insights on Product Returns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3</a:t>
            </a:r>
          </a:p>
        </p:txBody>
      </p:sp>
      <p:pic>
        <p:nvPicPr>
          <p:cNvPr id="3" name="Picture 2" descr="Screenshot (3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1371600"/>
            <a:ext cx="79629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4</a:t>
            </a:r>
          </a:p>
        </p:txBody>
      </p:sp>
      <p:pic>
        <p:nvPicPr>
          <p:cNvPr id="3" name="Picture 2" descr="Screenshot (3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71600"/>
            <a:ext cx="78771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5</a:t>
            </a:r>
          </a:p>
        </p:txBody>
      </p:sp>
      <p:pic>
        <p:nvPicPr>
          <p:cNvPr id="3" name="Picture 2" descr="Screenshot (36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676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6</a:t>
            </a:r>
          </a:p>
        </p:txBody>
      </p:sp>
      <p:pic>
        <p:nvPicPr>
          <p:cNvPr id="3" name="Picture 2" descr="Screenshot (36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6" y="1371600"/>
            <a:ext cx="781049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7</a:t>
            </a:r>
          </a:p>
        </p:txBody>
      </p:sp>
      <p:pic>
        <p:nvPicPr>
          <p:cNvPr id="3" name="Picture 2" descr="Screenshot (36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9914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8</a:t>
            </a:r>
          </a:p>
        </p:txBody>
      </p:sp>
      <p:pic>
        <p:nvPicPr>
          <p:cNvPr id="3" name="Picture 2" descr="Screenshot (36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716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Are Returns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return rates lead to lost revenue and increased costs.</a:t>
            </a:r>
          </a:p>
          <a:p>
            <a:r>
              <a:t>- Certain product categories experience disproportionately high return rates.</a:t>
            </a:r>
          </a:p>
          <a:p>
            <a:r>
              <a:t>- Understanding why returns happen is critical to reducing financial losses.</a:t>
            </a:r>
          </a:p>
          <a:p>
            <a:r>
              <a:t>- Our goal is to identify root causes and provide actionable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Should We Measure Returns?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Return Rate (%) = (Total Returns ÷ Total Orders) - Best for comparing categories.</a:t>
            </a:r>
          </a:p>
          <a:p>
            <a:r>
              <a:t>- Total Cost of Returns ($) = Sum of all returned sales - Best for financial impact.</a:t>
            </a:r>
          </a:p>
          <a:p>
            <a:r>
              <a:t>- Total Number of Returns (Count) - Best for inventory and logistics.</a:t>
            </a:r>
          </a:p>
          <a:p>
            <a:endParaRPr/>
          </a:p>
          <a:p>
            <a:r>
              <a:t>Key Findings:</a:t>
            </a:r>
          </a:p>
          <a:p>
            <a:r>
              <a:t>- Some high-revenue products have low return rates, while others have high return rates.</a:t>
            </a:r>
          </a:p>
          <a:p>
            <a:r>
              <a:t>- Understanding return trends can help adjust policies and reduce losses.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Root Causes of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Certain product categories have significantly higher return rates.</a:t>
            </a:r>
          </a:p>
          <a:p>
            <a:r>
              <a:t>- Expensive items tend to be returned less frequently than low-cost items.</a:t>
            </a:r>
          </a:p>
          <a:p>
            <a:r>
              <a:t>- Some customers repeatedly return products more than others.</a:t>
            </a:r>
          </a:p>
          <a:p>
            <a:r>
              <a:t>- Geographic regions show different return behaviors.</a:t>
            </a:r>
          </a:p>
          <a:p>
            <a:r>
              <a:t>- Returns might be influenced by poor product descriptions, quality issues, or customer behavior.</a:t>
            </a:r>
          </a:p>
          <a:p>
            <a:endParaRPr/>
          </a:p>
          <a:p>
            <a:r>
              <a:t>Key Findings:</a:t>
            </a:r>
          </a:p>
          <a:p>
            <a:r>
              <a:t>- Office Supplies have the highest return rate, while Technology has the lowest.</a:t>
            </a:r>
          </a:p>
          <a:p>
            <a:r>
              <a:t>- Frequent return customers account for a large portion of returns.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Returns Seasonal?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Returns tend to spike during major sales events (e.g., Black Friday, Year-End Sales).</a:t>
            </a:r>
          </a:p>
          <a:p>
            <a:r>
              <a:t>- Certain months show higher-than-average return rates.</a:t>
            </a:r>
          </a:p>
          <a:p>
            <a:r>
              <a:t>- More customers return items after holiday shopping seasons.</a:t>
            </a:r>
          </a:p>
          <a:p>
            <a:endParaRPr/>
          </a:p>
          <a:p>
            <a:r>
              <a:t>Key Findings:</a:t>
            </a:r>
          </a:p>
          <a:p>
            <a:r>
              <a:t>- Returns increase significantly in January (after holiday shopping).</a:t>
            </a:r>
          </a:p>
          <a:p>
            <a:r>
              <a:t>- July and December also show higher return rates.</a:t>
            </a:r>
          </a:p>
          <a:p>
            <a:r>
              <a:t>- The company should adjust inventory planning &amp; return policies for seasonal spikes.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Customers Return the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Some customers return products more frequently than others.</a:t>
            </a:r>
          </a:p>
          <a:p>
            <a:r>
              <a:t>- Return rates from a few customers might indicate abuse of return policies.</a:t>
            </a:r>
          </a:p>
          <a:p>
            <a:r>
              <a:t>- Customers who frequently return products may require better product descriptions or enhanced support.</a:t>
            </a:r>
          </a:p>
          <a:p>
            <a:endParaRPr/>
          </a:p>
          <a:p>
            <a:r>
              <a:t>Key Findings:</a:t>
            </a:r>
          </a:p>
          <a:p>
            <a:r>
              <a:t>- The top 5% of customers account for over 30% of total returns.</a:t>
            </a:r>
          </a:p>
          <a:p>
            <a:r>
              <a:t>- Some customers have returned over 50% of their orders.</a:t>
            </a:r>
          </a:p>
          <a:p>
            <a:r>
              <a:t>- Recommendation: Implement loyalty programs or strict return policies for high-return customers.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Recommended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 Product Descriptions</a:t>
            </a:r>
          </a:p>
          <a:p>
            <a:r>
              <a:t>   - Ensure clear specifications to reduce return confusion.</a:t>
            </a:r>
          </a:p>
          <a:p>
            <a:r>
              <a:t>   - Add more detailed images and customer reviews.</a:t>
            </a:r>
          </a:p>
          <a:p>
            <a:endParaRPr/>
          </a:p>
          <a:p>
            <a:r>
              <a:t>2. Adjust Return Policies for High-Return Customers</a:t>
            </a:r>
          </a:p>
          <a:p>
            <a:r>
              <a:t>   - Consider stricter policies for frequent returners.</a:t>
            </a:r>
          </a:p>
          <a:p>
            <a:r>
              <a:t>   - Offer discounts or incentives for customers who return less.</a:t>
            </a:r>
          </a:p>
          <a:p>
            <a:endParaRPr/>
          </a:p>
          <a:p>
            <a:r>
              <a:t>3. Monitor High-Return Product Categories</a:t>
            </a:r>
          </a:p>
          <a:p>
            <a:r>
              <a:t>   - Address quality issues in frequently returned items.</a:t>
            </a:r>
          </a:p>
          <a:p>
            <a:r>
              <a:t>   - Improve customer support for complex products.</a:t>
            </a:r>
          </a:p>
          <a:p>
            <a:endParaRPr/>
          </a:p>
          <a:p>
            <a:r>
              <a:t>4. Plan for Seasonal Return Trends</a:t>
            </a:r>
          </a:p>
          <a:p>
            <a:r>
              <a:t>   - Prepare for January return spikes by adjusting stock levels.</a:t>
            </a:r>
          </a:p>
          <a:p>
            <a:r>
              <a:t>   - Offer better post-holiday return solutions.</a:t>
            </a:r>
          </a:p>
          <a:p>
            <a:endParaRPr/>
          </a:p>
          <a:p>
            <a:r>
              <a:t>By implementing these strategies, return rates can be reduced, leading to higher profitability and better customer satisfaction.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1</a:t>
            </a:r>
          </a:p>
        </p:txBody>
      </p:sp>
      <p:pic>
        <p:nvPicPr>
          <p:cNvPr id="3" name="Picture 2" descr="Screenshot (36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371600"/>
            <a:ext cx="789622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Slide 2</a:t>
            </a:r>
          </a:p>
        </p:txBody>
      </p:sp>
      <p:pic>
        <p:nvPicPr>
          <p:cNvPr id="3" name="Picture 2" descr="Screenshot (36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" y="1371600"/>
            <a:ext cx="7867649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567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Superstore Return Analysis</vt:lpstr>
      <vt:lpstr>Why Are Returns a Problem?</vt:lpstr>
      <vt:lpstr>How Should We Measure Returns?</vt:lpstr>
      <vt:lpstr>Key Root Causes of Returns</vt:lpstr>
      <vt:lpstr>Are Returns Seasonal?</vt:lpstr>
      <vt:lpstr>Which Customers Return the Most?</vt:lpstr>
      <vt:lpstr>Conclusion and Recommended Actions</vt:lpstr>
      <vt:lpstr>Analysis Slide 1</vt:lpstr>
      <vt:lpstr>Analysis Slide 2</vt:lpstr>
      <vt:lpstr>Analysis Slide 3</vt:lpstr>
      <vt:lpstr>Analysis Slide 4</vt:lpstr>
      <vt:lpstr>Analysis Slide 5</vt:lpstr>
      <vt:lpstr>Analysis Slide 6</vt:lpstr>
      <vt:lpstr>Analysis Slide 7</vt:lpstr>
      <vt:lpstr>Analysis Slide 8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Papa Kwaku Owusu-Acheaw</cp:lastModifiedBy>
  <cp:revision>2</cp:revision>
  <dcterms:created xsi:type="dcterms:W3CDTF">2013-01-27T09:14:16Z</dcterms:created>
  <dcterms:modified xsi:type="dcterms:W3CDTF">2025-03-09T14:45:47Z</dcterms:modified>
  <cp:category/>
</cp:coreProperties>
</file>