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D28E-FEB8-4339-B3F1-31A05265D717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B8F8-57D8-4E04-9EAA-767DF103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0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D28E-FEB8-4339-B3F1-31A05265D717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B8F8-57D8-4E04-9EAA-767DF103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5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D28E-FEB8-4339-B3F1-31A05265D717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B8F8-57D8-4E04-9EAA-767DF103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14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D28E-FEB8-4339-B3F1-31A05265D717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B8F8-57D8-4E04-9EAA-767DF103663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21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D28E-FEB8-4339-B3F1-31A05265D717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B8F8-57D8-4E04-9EAA-767DF103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84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D28E-FEB8-4339-B3F1-31A05265D717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B8F8-57D8-4E04-9EAA-767DF103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95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D28E-FEB8-4339-B3F1-31A05265D717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B8F8-57D8-4E04-9EAA-767DF103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91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D28E-FEB8-4339-B3F1-31A05265D717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B8F8-57D8-4E04-9EAA-767DF103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00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D28E-FEB8-4339-B3F1-31A05265D717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B8F8-57D8-4E04-9EAA-767DF103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30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D28E-FEB8-4339-B3F1-31A05265D717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B8F8-57D8-4E04-9EAA-767DF103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4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D28E-FEB8-4339-B3F1-31A05265D717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B8F8-57D8-4E04-9EAA-767DF103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7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D28E-FEB8-4339-B3F1-31A05265D717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B8F8-57D8-4E04-9EAA-767DF103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5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D28E-FEB8-4339-B3F1-31A05265D717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B8F8-57D8-4E04-9EAA-767DF103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9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D28E-FEB8-4339-B3F1-31A05265D717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B8F8-57D8-4E04-9EAA-767DF103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3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D28E-FEB8-4339-B3F1-31A05265D717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B8F8-57D8-4E04-9EAA-767DF103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2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D28E-FEB8-4339-B3F1-31A05265D717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B8F8-57D8-4E04-9EAA-767DF103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7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D28E-FEB8-4339-B3F1-31A05265D717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B8F8-57D8-4E04-9EAA-767DF103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8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11D28E-FEB8-4339-B3F1-31A05265D717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DB8F8-57D8-4E04-9EAA-767DF103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34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67111" y="157875"/>
            <a:ext cx="3156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Twitter!!!!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4730" y="2054087"/>
            <a:ext cx="92765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350 Million   Tweets/Day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140 Million    Active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&gt;1 million     application using API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68" y="4731441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79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4231"/>
            <a:ext cx="12192000" cy="55658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08227" y="1596788"/>
            <a:ext cx="447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Happiest and Unhappiest States</a:t>
            </a:r>
          </a:p>
        </p:txBody>
      </p:sp>
    </p:spTree>
    <p:extLst>
      <p:ext uri="{BB962C8B-B14F-4D97-AF65-F5344CB8AC3E}">
        <p14:creationId xmlns:p14="http://schemas.microsoft.com/office/powerpoint/2010/main" val="399133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898" y="1481068"/>
            <a:ext cx="11088753" cy="5052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in a tweet???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>
                <a:latin typeface="AR BLANCA" panose="02000000000000000000" pitchFamily="2" charset="0"/>
              </a:rPr>
              <a:t>Is that all there is???</a:t>
            </a:r>
          </a:p>
        </p:txBody>
      </p:sp>
      <p:sp>
        <p:nvSpPr>
          <p:cNvPr id="4" name="Rectangle 3"/>
          <p:cNvSpPr/>
          <p:nvPr/>
        </p:nvSpPr>
        <p:spPr>
          <a:xfrm>
            <a:off x="2823285" y="118117"/>
            <a:ext cx="5882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Anatomy of a tweet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19" y="1965049"/>
            <a:ext cx="9847194" cy="238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4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7575" y="250639"/>
            <a:ext cx="67267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 lot more than that….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6" y="1007166"/>
            <a:ext cx="113438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7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7638" y="383161"/>
            <a:ext cx="75647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How do we get tweets???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07096" y="2148202"/>
            <a:ext cx="92235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Streaming API: </a:t>
            </a:r>
          </a:p>
          <a:p>
            <a:r>
              <a:rPr lang="en-US" sz="2800" dirty="0"/>
              <a:t>          Subscribe to real-time feeds moving forward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REST Search API: </a:t>
            </a:r>
          </a:p>
          <a:p>
            <a:r>
              <a:rPr lang="en-US" sz="2800" dirty="0"/>
              <a:t>          Search request on past data (1 week)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096" y="5278091"/>
            <a:ext cx="3276600" cy="1390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25" y="5378104"/>
            <a:ext cx="3857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7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331" y="1622078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Fetched Tweets using Twitter Streaming API</a:t>
            </a:r>
          </a:p>
          <a:p>
            <a:endParaRPr lang="en-US" sz="3200" dirty="0"/>
          </a:p>
          <a:p>
            <a:r>
              <a:rPr lang="en-US" sz="3200" dirty="0"/>
              <a:t>Computed the term frequency</a:t>
            </a:r>
          </a:p>
          <a:p>
            <a:endParaRPr lang="en-US" sz="3200" dirty="0"/>
          </a:p>
          <a:p>
            <a:r>
              <a:rPr lang="en-US" sz="3200" dirty="0"/>
              <a:t>Used sentimental analysis to find Happiest State in US and Happiest Actor in Breaking Bad TV Series.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3606903" y="303648"/>
            <a:ext cx="41035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Our Project??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096" y="5278091"/>
            <a:ext cx="3276600" cy="1390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25" y="5378104"/>
            <a:ext cx="3857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3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657453" cy="4195481"/>
          </a:xfrm>
        </p:spPr>
        <p:txBody>
          <a:bodyPr>
            <a:normAutofit/>
          </a:bodyPr>
          <a:lstStyle/>
          <a:p>
            <a:r>
              <a:rPr lang="en-US" dirty="0"/>
              <a:t>Formula:</a:t>
            </a:r>
          </a:p>
          <a:p>
            <a:pPr marL="0" indent="0">
              <a:buNone/>
            </a:pPr>
            <a:r>
              <a:rPr lang="en-US" dirty="0"/>
              <a:t>      # of occurrences of the term in all tweets</a:t>
            </a:r>
          </a:p>
          <a:p>
            <a:pPr marL="0" indent="0">
              <a:buNone/>
            </a:pPr>
            <a:r>
              <a:rPr lang="en-US" dirty="0"/>
              <a:t>      Number of occurrences of all terms in all tweets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Results in the form:</a:t>
            </a:r>
          </a:p>
          <a:p>
            <a:pPr marL="0" indent="0">
              <a:buNone/>
            </a:pPr>
            <a:r>
              <a:rPr lang="en-US" dirty="0"/>
              <a:t>      [term] [Frequency]</a:t>
            </a:r>
          </a:p>
        </p:txBody>
      </p:sp>
      <p:sp>
        <p:nvSpPr>
          <p:cNvPr id="4" name="Rectangle 3"/>
          <p:cNvSpPr/>
          <p:nvPr/>
        </p:nvSpPr>
        <p:spPr>
          <a:xfrm>
            <a:off x="1312679" y="269774"/>
            <a:ext cx="80824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Calculating Term Frequency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603513" y="2849217"/>
            <a:ext cx="5910470" cy="1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31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0898" y="2357735"/>
            <a:ext cx="499244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46095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87" y="457200"/>
            <a:ext cx="10248073" cy="618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8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4571"/>
            <a:ext cx="12192000" cy="5368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590" y="1597577"/>
            <a:ext cx="4041568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Happiest Actors</a:t>
            </a:r>
          </a:p>
        </p:txBody>
      </p:sp>
    </p:spTree>
    <p:extLst>
      <p:ext uri="{BB962C8B-B14F-4D97-AF65-F5344CB8AC3E}">
        <p14:creationId xmlns:p14="http://schemas.microsoft.com/office/powerpoint/2010/main" val="1602498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143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 BLANCA</vt:lpstr>
      <vt:lpstr>Arial</vt:lpstr>
      <vt:lpstr>Arial Black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Happiest Actors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Raghuraman</dc:creator>
  <cp:lastModifiedBy>Anand Raghuraman</cp:lastModifiedBy>
  <cp:revision>11</cp:revision>
  <dcterms:created xsi:type="dcterms:W3CDTF">2016-12-03T23:00:15Z</dcterms:created>
  <dcterms:modified xsi:type="dcterms:W3CDTF">2016-12-04T00:18:32Z</dcterms:modified>
</cp:coreProperties>
</file>