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0" r:id="rId5"/>
    <p:sldId id="412" r:id="rId6"/>
    <p:sldId id="415" r:id="rId7"/>
    <p:sldId id="417" r:id="rId8"/>
    <p:sldId id="418" r:id="rId9"/>
    <p:sldId id="419" r:id="rId10"/>
    <p:sldId id="416" r:id="rId11"/>
    <p:sldId id="383" r:id="rId12"/>
    <p:sldId id="264" r:id="rId13"/>
    <p:sldId id="413" r:id="rId14"/>
    <p:sldId id="421" r:id="rId15"/>
    <p:sldId id="420" r:id="rId16"/>
    <p:sldId id="42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D"/>
    <a:srgbClr val="9396A3"/>
    <a:srgbClr val="A3D1D0"/>
    <a:srgbClr val="41A0CB"/>
    <a:srgbClr val="7EBFDC"/>
    <a:srgbClr val="B7B9C1"/>
    <a:srgbClr val="C4E2E1"/>
    <a:srgbClr val="AAD5E8"/>
    <a:srgbClr val="696FD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80553"/>
            <a:ext cx="7942729" cy="1773518"/>
          </a:xfrm>
          <a:solidFill>
            <a:schemeClr val="accent1"/>
          </a:solidFill>
        </p:spPr>
        <p:txBody>
          <a:bodyPr lIns="360000" rIns="18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8515"/>
            <a:ext cx="7942729" cy="570659"/>
          </a:xfrm>
        </p:spPr>
        <p:txBody>
          <a:bodyPr lIns="36000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38998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086" y="3083860"/>
            <a:ext cx="9656856" cy="8426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996" y="4159159"/>
            <a:ext cx="8348008" cy="5383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15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915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8864" y="2516655"/>
            <a:ext cx="6154271" cy="160710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8141"/>
            <a:ext cx="10515600" cy="468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2.xml"/><Relationship Id="rId2" Type="http://schemas.openxmlformats.org/officeDocument/2006/relationships/image" Target="../media/image9.png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image" Target="../media/image5.png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16061067 </a:t>
            </a:r>
            <a:r>
              <a:rPr lang="zh-CN" altLang="en-US" dirty="0"/>
              <a:t>杨帅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集成学习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Ensemble Learning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1870145" y="2765400"/>
            <a:ext cx="2609291" cy="1972380"/>
            <a:chOff x="774808" y="2790825"/>
            <a:chExt cx="2917172" cy="2293671"/>
          </a:xfrm>
        </p:grpSpPr>
        <p:sp>
          <p:nvSpPr>
            <p:cNvPr id="14" name="任意多边形 13"/>
            <p:cNvSpPr/>
            <p:nvPr>
              <p:custDataLst>
                <p:tags r:id="rId2"/>
              </p:custDataLst>
            </p:nvPr>
          </p:nvSpPr>
          <p:spPr>
            <a:xfrm>
              <a:off x="774808" y="2790825"/>
              <a:ext cx="2917172" cy="2293671"/>
            </a:xfrm>
            <a:custGeom>
              <a:avLst/>
              <a:gdLst>
                <a:gd name="connsiteX0" fmla="*/ 2809648 w 2917172"/>
                <a:gd name="connsiteY0" fmla="*/ 458124 h 2293671"/>
                <a:gd name="connsiteX1" fmla="*/ 2781501 w 2917172"/>
                <a:gd name="connsiteY1" fmla="*/ 486271 h 2293671"/>
                <a:gd name="connsiteX2" fmla="*/ 2809648 w 2917172"/>
                <a:gd name="connsiteY2" fmla="*/ 514418 h 2293671"/>
                <a:gd name="connsiteX3" fmla="*/ 2837795 w 2917172"/>
                <a:gd name="connsiteY3" fmla="*/ 486271 h 2293671"/>
                <a:gd name="connsiteX4" fmla="*/ 2809648 w 2917172"/>
                <a:gd name="connsiteY4" fmla="*/ 458124 h 2293671"/>
                <a:gd name="connsiteX5" fmla="*/ 2697060 w 2917172"/>
                <a:gd name="connsiteY5" fmla="*/ 458124 h 2293671"/>
                <a:gd name="connsiteX6" fmla="*/ 2668913 w 2917172"/>
                <a:gd name="connsiteY6" fmla="*/ 486271 h 2293671"/>
                <a:gd name="connsiteX7" fmla="*/ 2697060 w 2917172"/>
                <a:gd name="connsiteY7" fmla="*/ 514418 h 2293671"/>
                <a:gd name="connsiteX8" fmla="*/ 2725207 w 2917172"/>
                <a:gd name="connsiteY8" fmla="*/ 486271 h 2293671"/>
                <a:gd name="connsiteX9" fmla="*/ 2697060 w 2917172"/>
                <a:gd name="connsiteY9" fmla="*/ 458124 h 2293671"/>
                <a:gd name="connsiteX10" fmla="*/ 2584471 w 2917172"/>
                <a:gd name="connsiteY10" fmla="*/ 458124 h 2293671"/>
                <a:gd name="connsiteX11" fmla="*/ 2556324 w 2917172"/>
                <a:gd name="connsiteY11" fmla="*/ 486271 h 2293671"/>
                <a:gd name="connsiteX12" fmla="*/ 2584471 w 2917172"/>
                <a:gd name="connsiteY12" fmla="*/ 514418 h 2293671"/>
                <a:gd name="connsiteX13" fmla="*/ 2612618 w 2917172"/>
                <a:gd name="connsiteY13" fmla="*/ 486271 h 2293671"/>
                <a:gd name="connsiteX14" fmla="*/ 2584471 w 2917172"/>
                <a:gd name="connsiteY14" fmla="*/ 458124 h 2293671"/>
                <a:gd name="connsiteX15" fmla="*/ 2471883 w 2917172"/>
                <a:gd name="connsiteY15" fmla="*/ 458124 h 2293671"/>
                <a:gd name="connsiteX16" fmla="*/ 2443736 w 2917172"/>
                <a:gd name="connsiteY16" fmla="*/ 486271 h 2293671"/>
                <a:gd name="connsiteX17" fmla="*/ 2471883 w 2917172"/>
                <a:gd name="connsiteY17" fmla="*/ 514418 h 2293671"/>
                <a:gd name="connsiteX18" fmla="*/ 2500029 w 2917172"/>
                <a:gd name="connsiteY18" fmla="*/ 486271 h 2293671"/>
                <a:gd name="connsiteX19" fmla="*/ 2471883 w 2917172"/>
                <a:gd name="connsiteY19" fmla="*/ 458124 h 2293671"/>
                <a:gd name="connsiteX20" fmla="*/ 2359294 w 2917172"/>
                <a:gd name="connsiteY20" fmla="*/ 458124 h 2293671"/>
                <a:gd name="connsiteX21" fmla="*/ 2331147 w 2917172"/>
                <a:gd name="connsiteY21" fmla="*/ 486271 h 2293671"/>
                <a:gd name="connsiteX22" fmla="*/ 2359294 w 2917172"/>
                <a:gd name="connsiteY22" fmla="*/ 514418 h 2293671"/>
                <a:gd name="connsiteX23" fmla="*/ 2387441 w 2917172"/>
                <a:gd name="connsiteY23" fmla="*/ 486271 h 2293671"/>
                <a:gd name="connsiteX24" fmla="*/ 2359294 w 2917172"/>
                <a:gd name="connsiteY24" fmla="*/ 458124 h 2293671"/>
                <a:gd name="connsiteX25" fmla="*/ 2246705 w 2917172"/>
                <a:gd name="connsiteY25" fmla="*/ 458124 h 2293671"/>
                <a:gd name="connsiteX26" fmla="*/ 2218559 w 2917172"/>
                <a:gd name="connsiteY26" fmla="*/ 486271 h 2293671"/>
                <a:gd name="connsiteX27" fmla="*/ 2246705 w 2917172"/>
                <a:gd name="connsiteY27" fmla="*/ 514418 h 2293671"/>
                <a:gd name="connsiteX28" fmla="*/ 2274852 w 2917172"/>
                <a:gd name="connsiteY28" fmla="*/ 486271 h 2293671"/>
                <a:gd name="connsiteX29" fmla="*/ 2246705 w 2917172"/>
                <a:gd name="connsiteY29" fmla="*/ 458124 h 2293671"/>
                <a:gd name="connsiteX30" fmla="*/ 2134117 w 2917172"/>
                <a:gd name="connsiteY30" fmla="*/ 458124 h 2293671"/>
                <a:gd name="connsiteX31" fmla="*/ 2105970 w 2917172"/>
                <a:gd name="connsiteY31" fmla="*/ 486271 h 2293671"/>
                <a:gd name="connsiteX32" fmla="*/ 2134117 w 2917172"/>
                <a:gd name="connsiteY32" fmla="*/ 514418 h 2293671"/>
                <a:gd name="connsiteX33" fmla="*/ 2162264 w 2917172"/>
                <a:gd name="connsiteY33" fmla="*/ 486271 h 2293671"/>
                <a:gd name="connsiteX34" fmla="*/ 2134117 w 2917172"/>
                <a:gd name="connsiteY34" fmla="*/ 458124 h 2293671"/>
                <a:gd name="connsiteX35" fmla="*/ 2021528 w 2917172"/>
                <a:gd name="connsiteY35" fmla="*/ 458124 h 2293671"/>
                <a:gd name="connsiteX36" fmla="*/ 1993382 w 2917172"/>
                <a:gd name="connsiteY36" fmla="*/ 486271 h 2293671"/>
                <a:gd name="connsiteX37" fmla="*/ 2021528 w 2917172"/>
                <a:gd name="connsiteY37" fmla="*/ 514418 h 2293671"/>
                <a:gd name="connsiteX38" fmla="*/ 2049675 w 2917172"/>
                <a:gd name="connsiteY38" fmla="*/ 486271 h 2293671"/>
                <a:gd name="connsiteX39" fmla="*/ 2021528 w 2917172"/>
                <a:gd name="connsiteY39" fmla="*/ 458124 h 2293671"/>
                <a:gd name="connsiteX40" fmla="*/ 1908940 w 2917172"/>
                <a:gd name="connsiteY40" fmla="*/ 458124 h 2293671"/>
                <a:gd name="connsiteX41" fmla="*/ 1880793 w 2917172"/>
                <a:gd name="connsiteY41" fmla="*/ 486271 h 2293671"/>
                <a:gd name="connsiteX42" fmla="*/ 1908940 w 2917172"/>
                <a:gd name="connsiteY42" fmla="*/ 514418 h 2293671"/>
                <a:gd name="connsiteX43" fmla="*/ 1937087 w 2917172"/>
                <a:gd name="connsiteY43" fmla="*/ 486271 h 2293671"/>
                <a:gd name="connsiteX44" fmla="*/ 1908940 w 2917172"/>
                <a:gd name="connsiteY44" fmla="*/ 458124 h 2293671"/>
                <a:gd name="connsiteX45" fmla="*/ 1796351 w 2917172"/>
                <a:gd name="connsiteY45" fmla="*/ 458124 h 2293671"/>
                <a:gd name="connsiteX46" fmla="*/ 1768204 w 2917172"/>
                <a:gd name="connsiteY46" fmla="*/ 486271 h 2293671"/>
                <a:gd name="connsiteX47" fmla="*/ 1796351 w 2917172"/>
                <a:gd name="connsiteY47" fmla="*/ 514418 h 2293671"/>
                <a:gd name="connsiteX48" fmla="*/ 1824498 w 2917172"/>
                <a:gd name="connsiteY48" fmla="*/ 486271 h 2293671"/>
                <a:gd name="connsiteX49" fmla="*/ 1796351 w 2917172"/>
                <a:gd name="connsiteY49" fmla="*/ 458124 h 2293671"/>
                <a:gd name="connsiteX50" fmla="*/ 1683763 w 2917172"/>
                <a:gd name="connsiteY50" fmla="*/ 458124 h 2293671"/>
                <a:gd name="connsiteX51" fmla="*/ 1655616 w 2917172"/>
                <a:gd name="connsiteY51" fmla="*/ 486271 h 2293671"/>
                <a:gd name="connsiteX52" fmla="*/ 1683763 w 2917172"/>
                <a:gd name="connsiteY52" fmla="*/ 514418 h 2293671"/>
                <a:gd name="connsiteX53" fmla="*/ 1711910 w 2917172"/>
                <a:gd name="connsiteY53" fmla="*/ 486271 h 2293671"/>
                <a:gd name="connsiteX54" fmla="*/ 1683763 w 2917172"/>
                <a:gd name="connsiteY54" fmla="*/ 458124 h 2293671"/>
                <a:gd name="connsiteX55" fmla="*/ 1571174 w 2917172"/>
                <a:gd name="connsiteY55" fmla="*/ 458124 h 2293671"/>
                <a:gd name="connsiteX56" fmla="*/ 1543027 w 2917172"/>
                <a:gd name="connsiteY56" fmla="*/ 486271 h 2293671"/>
                <a:gd name="connsiteX57" fmla="*/ 1571174 w 2917172"/>
                <a:gd name="connsiteY57" fmla="*/ 514418 h 2293671"/>
                <a:gd name="connsiteX58" fmla="*/ 1599321 w 2917172"/>
                <a:gd name="connsiteY58" fmla="*/ 486271 h 2293671"/>
                <a:gd name="connsiteX59" fmla="*/ 1571174 w 2917172"/>
                <a:gd name="connsiteY59" fmla="*/ 458124 h 2293671"/>
                <a:gd name="connsiteX60" fmla="*/ 1458586 w 2917172"/>
                <a:gd name="connsiteY60" fmla="*/ 458124 h 2293671"/>
                <a:gd name="connsiteX61" fmla="*/ 1430439 w 2917172"/>
                <a:gd name="connsiteY61" fmla="*/ 486271 h 2293671"/>
                <a:gd name="connsiteX62" fmla="*/ 1458586 w 2917172"/>
                <a:gd name="connsiteY62" fmla="*/ 514418 h 2293671"/>
                <a:gd name="connsiteX63" fmla="*/ 1486733 w 2917172"/>
                <a:gd name="connsiteY63" fmla="*/ 486271 h 2293671"/>
                <a:gd name="connsiteX64" fmla="*/ 1458586 w 2917172"/>
                <a:gd name="connsiteY64" fmla="*/ 458124 h 2293671"/>
                <a:gd name="connsiteX65" fmla="*/ 1345997 w 2917172"/>
                <a:gd name="connsiteY65" fmla="*/ 458124 h 2293671"/>
                <a:gd name="connsiteX66" fmla="*/ 1317850 w 2917172"/>
                <a:gd name="connsiteY66" fmla="*/ 486271 h 2293671"/>
                <a:gd name="connsiteX67" fmla="*/ 1345997 w 2917172"/>
                <a:gd name="connsiteY67" fmla="*/ 514418 h 2293671"/>
                <a:gd name="connsiteX68" fmla="*/ 1374144 w 2917172"/>
                <a:gd name="connsiteY68" fmla="*/ 486271 h 2293671"/>
                <a:gd name="connsiteX69" fmla="*/ 1345997 w 2917172"/>
                <a:gd name="connsiteY69" fmla="*/ 458124 h 2293671"/>
                <a:gd name="connsiteX70" fmla="*/ 1233409 w 2917172"/>
                <a:gd name="connsiteY70" fmla="*/ 458124 h 2293671"/>
                <a:gd name="connsiteX71" fmla="*/ 1205262 w 2917172"/>
                <a:gd name="connsiteY71" fmla="*/ 486271 h 2293671"/>
                <a:gd name="connsiteX72" fmla="*/ 1233409 w 2917172"/>
                <a:gd name="connsiteY72" fmla="*/ 514418 h 2293671"/>
                <a:gd name="connsiteX73" fmla="*/ 1261556 w 2917172"/>
                <a:gd name="connsiteY73" fmla="*/ 486271 h 2293671"/>
                <a:gd name="connsiteX74" fmla="*/ 1233409 w 2917172"/>
                <a:gd name="connsiteY74" fmla="*/ 458124 h 2293671"/>
                <a:gd name="connsiteX75" fmla="*/ 1120820 w 2917172"/>
                <a:gd name="connsiteY75" fmla="*/ 458124 h 2293671"/>
                <a:gd name="connsiteX76" fmla="*/ 1092673 w 2917172"/>
                <a:gd name="connsiteY76" fmla="*/ 486271 h 2293671"/>
                <a:gd name="connsiteX77" fmla="*/ 1120820 w 2917172"/>
                <a:gd name="connsiteY77" fmla="*/ 514418 h 2293671"/>
                <a:gd name="connsiteX78" fmla="*/ 1148967 w 2917172"/>
                <a:gd name="connsiteY78" fmla="*/ 486271 h 2293671"/>
                <a:gd name="connsiteX79" fmla="*/ 1120820 w 2917172"/>
                <a:gd name="connsiteY79" fmla="*/ 458124 h 2293671"/>
                <a:gd name="connsiteX80" fmla="*/ 1008232 w 2917172"/>
                <a:gd name="connsiteY80" fmla="*/ 458124 h 2293671"/>
                <a:gd name="connsiteX81" fmla="*/ 980085 w 2917172"/>
                <a:gd name="connsiteY81" fmla="*/ 486271 h 2293671"/>
                <a:gd name="connsiteX82" fmla="*/ 1008232 w 2917172"/>
                <a:gd name="connsiteY82" fmla="*/ 514418 h 2293671"/>
                <a:gd name="connsiteX83" fmla="*/ 1036379 w 2917172"/>
                <a:gd name="connsiteY83" fmla="*/ 486271 h 2293671"/>
                <a:gd name="connsiteX84" fmla="*/ 1008232 w 2917172"/>
                <a:gd name="connsiteY84" fmla="*/ 458124 h 2293671"/>
                <a:gd name="connsiteX85" fmla="*/ 895643 w 2917172"/>
                <a:gd name="connsiteY85" fmla="*/ 458124 h 2293671"/>
                <a:gd name="connsiteX86" fmla="*/ 867496 w 2917172"/>
                <a:gd name="connsiteY86" fmla="*/ 486271 h 2293671"/>
                <a:gd name="connsiteX87" fmla="*/ 895643 w 2917172"/>
                <a:gd name="connsiteY87" fmla="*/ 514418 h 2293671"/>
                <a:gd name="connsiteX88" fmla="*/ 923790 w 2917172"/>
                <a:gd name="connsiteY88" fmla="*/ 486271 h 2293671"/>
                <a:gd name="connsiteX89" fmla="*/ 895643 w 2917172"/>
                <a:gd name="connsiteY89" fmla="*/ 458124 h 2293671"/>
                <a:gd name="connsiteX90" fmla="*/ 783055 w 2917172"/>
                <a:gd name="connsiteY90" fmla="*/ 458124 h 2293671"/>
                <a:gd name="connsiteX91" fmla="*/ 754908 w 2917172"/>
                <a:gd name="connsiteY91" fmla="*/ 486271 h 2293671"/>
                <a:gd name="connsiteX92" fmla="*/ 783055 w 2917172"/>
                <a:gd name="connsiteY92" fmla="*/ 514418 h 2293671"/>
                <a:gd name="connsiteX93" fmla="*/ 811202 w 2917172"/>
                <a:gd name="connsiteY93" fmla="*/ 486271 h 2293671"/>
                <a:gd name="connsiteX94" fmla="*/ 783055 w 2917172"/>
                <a:gd name="connsiteY94" fmla="*/ 458124 h 2293671"/>
                <a:gd name="connsiteX95" fmla="*/ 670467 w 2917172"/>
                <a:gd name="connsiteY95" fmla="*/ 458124 h 2293671"/>
                <a:gd name="connsiteX96" fmla="*/ 642320 w 2917172"/>
                <a:gd name="connsiteY96" fmla="*/ 486271 h 2293671"/>
                <a:gd name="connsiteX97" fmla="*/ 670467 w 2917172"/>
                <a:gd name="connsiteY97" fmla="*/ 514418 h 2293671"/>
                <a:gd name="connsiteX98" fmla="*/ 698614 w 2917172"/>
                <a:gd name="connsiteY98" fmla="*/ 486271 h 2293671"/>
                <a:gd name="connsiteX99" fmla="*/ 670467 w 2917172"/>
                <a:gd name="connsiteY99" fmla="*/ 458124 h 2293671"/>
                <a:gd name="connsiteX100" fmla="*/ 557878 w 2917172"/>
                <a:gd name="connsiteY100" fmla="*/ 458124 h 2293671"/>
                <a:gd name="connsiteX101" fmla="*/ 529732 w 2917172"/>
                <a:gd name="connsiteY101" fmla="*/ 486271 h 2293671"/>
                <a:gd name="connsiteX102" fmla="*/ 557878 w 2917172"/>
                <a:gd name="connsiteY102" fmla="*/ 514418 h 2293671"/>
                <a:gd name="connsiteX103" fmla="*/ 586025 w 2917172"/>
                <a:gd name="connsiteY103" fmla="*/ 486271 h 2293671"/>
                <a:gd name="connsiteX104" fmla="*/ 557878 w 2917172"/>
                <a:gd name="connsiteY104" fmla="*/ 458124 h 2293671"/>
                <a:gd name="connsiteX105" fmla="*/ 445290 w 2917172"/>
                <a:gd name="connsiteY105" fmla="*/ 458124 h 2293671"/>
                <a:gd name="connsiteX106" fmla="*/ 417143 w 2917172"/>
                <a:gd name="connsiteY106" fmla="*/ 486271 h 2293671"/>
                <a:gd name="connsiteX107" fmla="*/ 445290 w 2917172"/>
                <a:gd name="connsiteY107" fmla="*/ 514418 h 2293671"/>
                <a:gd name="connsiteX108" fmla="*/ 473437 w 2917172"/>
                <a:gd name="connsiteY108" fmla="*/ 486271 h 2293671"/>
                <a:gd name="connsiteX109" fmla="*/ 445290 w 2917172"/>
                <a:gd name="connsiteY109" fmla="*/ 458124 h 2293671"/>
                <a:gd name="connsiteX110" fmla="*/ 332701 w 2917172"/>
                <a:gd name="connsiteY110" fmla="*/ 458124 h 2293671"/>
                <a:gd name="connsiteX111" fmla="*/ 304554 w 2917172"/>
                <a:gd name="connsiteY111" fmla="*/ 486271 h 2293671"/>
                <a:gd name="connsiteX112" fmla="*/ 332701 w 2917172"/>
                <a:gd name="connsiteY112" fmla="*/ 514418 h 2293671"/>
                <a:gd name="connsiteX113" fmla="*/ 360848 w 2917172"/>
                <a:gd name="connsiteY113" fmla="*/ 486271 h 2293671"/>
                <a:gd name="connsiteX114" fmla="*/ 332701 w 2917172"/>
                <a:gd name="connsiteY114" fmla="*/ 458124 h 2293671"/>
                <a:gd name="connsiteX115" fmla="*/ 220113 w 2917172"/>
                <a:gd name="connsiteY115" fmla="*/ 458124 h 2293671"/>
                <a:gd name="connsiteX116" fmla="*/ 191966 w 2917172"/>
                <a:gd name="connsiteY116" fmla="*/ 486271 h 2293671"/>
                <a:gd name="connsiteX117" fmla="*/ 220113 w 2917172"/>
                <a:gd name="connsiteY117" fmla="*/ 514418 h 2293671"/>
                <a:gd name="connsiteX118" fmla="*/ 248260 w 2917172"/>
                <a:gd name="connsiteY118" fmla="*/ 486271 h 2293671"/>
                <a:gd name="connsiteX119" fmla="*/ 220113 w 2917172"/>
                <a:gd name="connsiteY119" fmla="*/ 458124 h 2293671"/>
                <a:gd name="connsiteX120" fmla="*/ 107525 w 2917172"/>
                <a:gd name="connsiteY120" fmla="*/ 458124 h 2293671"/>
                <a:gd name="connsiteX121" fmla="*/ 79378 w 2917172"/>
                <a:gd name="connsiteY121" fmla="*/ 486271 h 2293671"/>
                <a:gd name="connsiteX122" fmla="*/ 107525 w 2917172"/>
                <a:gd name="connsiteY122" fmla="*/ 514418 h 2293671"/>
                <a:gd name="connsiteX123" fmla="*/ 135672 w 2917172"/>
                <a:gd name="connsiteY123" fmla="*/ 486271 h 2293671"/>
                <a:gd name="connsiteX124" fmla="*/ 107525 w 2917172"/>
                <a:gd name="connsiteY124" fmla="*/ 458124 h 2293671"/>
                <a:gd name="connsiteX125" fmla="*/ 0 w 2917172"/>
                <a:gd name="connsiteY125" fmla="*/ 0 h 2293671"/>
                <a:gd name="connsiteX126" fmla="*/ 2916000 w 2917172"/>
                <a:gd name="connsiteY126" fmla="*/ 0 h 2293671"/>
                <a:gd name="connsiteX127" fmla="*/ 2916000 w 2917172"/>
                <a:gd name="connsiteY127" fmla="*/ 142874 h 2293671"/>
                <a:gd name="connsiteX128" fmla="*/ 2917172 w 2917172"/>
                <a:gd name="connsiteY128" fmla="*/ 142874 h 2293671"/>
                <a:gd name="connsiteX129" fmla="*/ 2917172 w 2917172"/>
                <a:gd name="connsiteY129" fmla="*/ 244204 h 2293671"/>
                <a:gd name="connsiteX130" fmla="*/ 2917172 w 2917172"/>
                <a:gd name="connsiteY130" fmla="*/ 304439 h 2293671"/>
                <a:gd name="connsiteX131" fmla="*/ 2917172 w 2917172"/>
                <a:gd name="connsiteY131" fmla="*/ 460222 h 2293671"/>
                <a:gd name="connsiteX132" fmla="*/ 2902334 w 2917172"/>
                <a:gd name="connsiteY132" fmla="*/ 466368 h 2293671"/>
                <a:gd name="connsiteX133" fmla="*/ 2894090 w 2917172"/>
                <a:gd name="connsiteY133" fmla="*/ 486271 h 2293671"/>
                <a:gd name="connsiteX134" fmla="*/ 2902334 w 2917172"/>
                <a:gd name="connsiteY134" fmla="*/ 506174 h 2293671"/>
                <a:gd name="connsiteX135" fmla="*/ 2917172 w 2917172"/>
                <a:gd name="connsiteY135" fmla="*/ 512321 h 2293671"/>
                <a:gd name="connsiteX136" fmla="*/ 2917172 w 2917172"/>
                <a:gd name="connsiteY136" fmla="*/ 2246668 h 2293671"/>
                <a:gd name="connsiteX137" fmla="*/ 2905193 w 2917172"/>
                <a:gd name="connsiteY137" fmla="*/ 2249087 h 2293671"/>
                <a:gd name="connsiteX138" fmla="*/ 2876883 w 2917172"/>
                <a:gd name="connsiteY138" fmla="*/ 2277398 h 2293671"/>
                <a:gd name="connsiteX139" fmla="*/ 2873597 w 2917172"/>
                <a:gd name="connsiteY139" fmla="*/ 2293671 h 2293671"/>
                <a:gd name="connsiteX140" fmla="*/ 2824605 w 2917172"/>
                <a:gd name="connsiteY140" fmla="*/ 2293671 h 2293671"/>
                <a:gd name="connsiteX141" fmla="*/ 2821320 w 2917172"/>
                <a:gd name="connsiteY141" fmla="*/ 2277398 h 2293671"/>
                <a:gd name="connsiteX142" fmla="*/ 2772302 w 2917172"/>
                <a:gd name="connsiteY142" fmla="*/ 2244906 h 2293671"/>
                <a:gd name="connsiteX143" fmla="*/ 2723284 w 2917172"/>
                <a:gd name="connsiteY143" fmla="*/ 2277398 h 2293671"/>
                <a:gd name="connsiteX144" fmla="*/ 2719998 w 2917172"/>
                <a:gd name="connsiteY144" fmla="*/ 2293671 h 2293671"/>
                <a:gd name="connsiteX145" fmla="*/ 2671010 w 2917172"/>
                <a:gd name="connsiteY145" fmla="*/ 2293671 h 2293671"/>
                <a:gd name="connsiteX146" fmla="*/ 2667725 w 2917172"/>
                <a:gd name="connsiteY146" fmla="*/ 2277398 h 2293671"/>
                <a:gd name="connsiteX147" fmla="*/ 2618707 w 2917172"/>
                <a:gd name="connsiteY147" fmla="*/ 2244906 h 2293671"/>
                <a:gd name="connsiteX148" fmla="*/ 2569690 w 2917172"/>
                <a:gd name="connsiteY148" fmla="*/ 2277398 h 2293671"/>
                <a:gd name="connsiteX149" fmla="*/ 2566404 w 2917172"/>
                <a:gd name="connsiteY149" fmla="*/ 2293671 h 2293671"/>
                <a:gd name="connsiteX150" fmla="*/ 2517416 w 2917172"/>
                <a:gd name="connsiteY150" fmla="*/ 2293671 h 2293671"/>
                <a:gd name="connsiteX151" fmla="*/ 2514131 w 2917172"/>
                <a:gd name="connsiteY151" fmla="*/ 2277398 h 2293671"/>
                <a:gd name="connsiteX152" fmla="*/ 2465113 w 2917172"/>
                <a:gd name="connsiteY152" fmla="*/ 2244906 h 2293671"/>
                <a:gd name="connsiteX153" fmla="*/ 2416095 w 2917172"/>
                <a:gd name="connsiteY153" fmla="*/ 2277398 h 2293671"/>
                <a:gd name="connsiteX154" fmla="*/ 2412810 w 2917172"/>
                <a:gd name="connsiteY154" fmla="*/ 2293671 h 2293671"/>
                <a:gd name="connsiteX155" fmla="*/ 2363821 w 2917172"/>
                <a:gd name="connsiteY155" fmla="*/ 2293671 h 2293671"/>
                <a:gd name="connsiteX156" fmla="*/ 2360536 w 2917172"/>
                <a:gd name="connsiteY156" fmla="*/ 2277398 h 2293671"/>
                <a:gd name="connsiteX157" fmla="*/ 2311518 w 2917172"/>
                <a:gd name="connsiteY157" fmla="*/ 2244906 h 2293671"/>
                <a:gd name="connsiteX158" fmla="*/ 2262501 w 2917172"/>
                <a:gd name="connsiteY158" fmla="*/ 2277398 h 2293671"/>
                <a:gd name="connsiteX159" fmla="*/ 2259215 w 2917172"/>
                <a:gd name="connsiteY159" fmla="*/ 2293671 h 2293671"/>
                <a:gd name="connsiteX160" fmla="*/ 2210227 w 2917172"/>
                <a:gd name="connsiteY160" fmla="*/ 2293671 h 2293671"/>
                <a:gd name="connsiteX161" fmla="*/ 2206941 w 2917172"/>
                <a:gd name="connsiteY161" fmla="*/ 2277398 h 2293671"/>
                <a:gd name="connsiteX162" fmla="*/ 2157923 w 2917172"/>
                <a:gd name="connsiteY162" fmla="*/ 2244906 h 2293671"/>
                <a:gd name="connsiteX163" fmla="*/ 2108906 w 2917172"/>
                <a:gd name="connsiteY163" fmla="*/ 2277398 h 2293671"/>
                <a:gd name="connsiteX164" fmla="*/ 2105620 w 2917172"/>
                <a:gd name="connsiteY164" fmla="*/ 2293671 h 2293671"/>
                <a:gd name="connsiteX165" fmla="*/ 2056632 w 2917172"/>
                <a:gd name="connsiteY165" fmla="*/ 2293671 h 2293671"/>
                <a:gd name="connsiteX166" fmla="*/ 2053346 w 2917172"/>
                <a:gd name="connsiteY166" fmla="*/ 2277398 h 2293671"/>
                <a:gd name="connsiteX167" fmla="*/ 2004329 w 2917172"/>
                <a:gd name="connsiteY167" fmla="*/ 2244906 h 2293671"/>
                <a:gd name="connsiteX168" fmla="*/ 1955312 w 2917172"/>
                <a:gd name="connsiteY168" fmla="*/ 2277398 h 2293671"/>
                <a:gd name="connsiteX169" fmla="*/ 1952026 w 2917172"/>
                <a:gd name="connsiteY169" fmla="*/ 2293671 h 2293671"/>
                <a:gd name="connsiteX170" fmla="*/ 1903038 w 2917172"/>
                <a:gd name="connsiteY170" fmla="*/ 2293671 h 2293671"/>
                <a:gd name="connsiteX171" fmla="*/ 1899752 w 2917172"/>
                <a:gd name="connsiteY171" fmla="*/ 2277398 h 2293671"/>
                <a:gd name="connsiteX172" fmla="*/ 1850734 w 2917172"/>
                <a:gd name="connsiteY172" fmla="*/ 2244906 h 2293671"/>
                <a:gd name="connsiteX173" fmla="*/ 1801717 w 2917172"/>
                <a:gd name="connsiteY173" fmla="*/ 2277398 h 2293671"/>
                <a:gd name="connsiteX174" fmla="*/ 1798431 w 2917172"/>
                <a:gd name="connsiteY174" fmla="*/ 2293671 h 2293671"/>
                <a:gd name="connsiteX175" fmla="*/ 1749443 w 2917172"/>
                <a:gd name="connsiteY175" fmla="*/ 2293671 h 2293671"/>
                <a:gd name="connsiteX176" fmla="*/ 1746158 w 2917172"/>
                <a:gd name="connsiteY176" fmla="*/ 2277398 h 2293671"/>
                <a:gd name="connsiteX177" fmla="*/ 1697140 w 2917172"/>
                <a:gd name="connsiteY177" fmla="*/ 2244906 h 2293671"/>
                <a:gd name="connsiteX178" fmla="*/ 1648123 w 2917172"/>
                <a:gd name="connsiteY178" fmla="*/ 2277398 h 2293671"/>
                <a:gd name="connsiteX179" fmla="*/ 1644837 w 2917172"/>
                <a:gd name="connsiteY179" fmla="*/ 2293671 h 2293671"/>
                <a:gd name="connsiteX180" fmla="*/ 1595849 w 2917172"/>
                <a:gd name="connsiteY180" fmla="*/ 2293671 h 2293671"/>
                <a:gd name="connsiteX181" fmla="*/ 1592563 w 2917172"/>
                <a:gd name="connsiteY181" fmla="*/ 2277398 h 2293671"/>
                <a:gd name="connsiteX182" fmla="*/ 1543545 w 2917172"/>
                <a:gd name="connsiteY182" fmla="*/ 2244906 h 2293671"/>
                <a:gd name="connsiteX183" fmla="*/ 1494528 w 2917172"/>
                <a:gd name="connsiteY183" fmla="*/ 2277398 h 2293671"/>
                <a:gd name="connsiteX184" fmla="*/ 1491242 w 2917172"/>
                <a:gd name="connsiteY184" fmla="*/ 2293671 h 2293671"/>
                <a:gd name="connsiteX185" fmla="*/ 1442254 w 2917172"/>
                <a:gd name="connsiteY185" fmla="*/ 2293671 h 2293671"/>
                <a:gd name="connsiteX186" fmla="*/ 1438969 w 2917172"/>
                <a:gd name="connsiteY186" fmla="*/ 2277398 h 2293671"/>
                <a:gd name="connsiteX187" fmla="*/ 1389951 w 2917172"/>
                <a:gd name="connsiteY187" fmla="*/ 2244906 h 2293671"/>
                <a:gd name="connsiteX188" fmla="*/ 1340933 w 2917172"/>
                <a:gd name="connsiteY188" fmla="*/ 2277398 h 2293671"/>
                <a:gd name="connsiteX189" fmla="*/ 1337648 w 2917172"/>
                <a:gd name="connsiteY189" fmla="*/ 2293671 h 2293671"/>
                <a:gd name="connsiteX190" fmla="*/ 1288659 w 2917172"/>
                <a:gd name="connsiteY190" fmla="*/ 2293671 h 2293671"/>
                <a:gd name="connsiteX191" fmla="*/ 1285374 w 2917172"/>
                <a:gd name="connsiteY191" fmla="*/ 2277398 h 2293671"/>
                <a:gd name="connsiteX192" fmla="*/ 1236356 w 2917172"/>
                <a:gd name="connsiteY192" fmla="*/ 2244906 h 2293671"/>
                <a:gd name="connsiteX193" fmla="*/ 1187339 w 2917172"/>
                <a:gd name="connsiteY193" fmla="*/ 2277398 h 2293671"/>
                <a:gd name="connsiteX194" fmla="*/ 1184053 w 2917172"/>
                <a:gd name="connsiteY194" fmla="*/ 2293671 h 2293671"/>
                <a:gd name="connsiteX195" fmla="*/ 1135065 w 2917172"/>
                <a:gd name="connsiteY195" fmla="*/ 2293671 h 2293671"/>
                <a:gd name="connsiteX196" fmla="*/ 1131780 w 2917172"/>
                <a:gd name="connsiteY196" fmla="*/ 2277398 h 2293671"/>
                <a:gd name="connsiteX197" fmla="*/ 1082762 w 2917172"/>
                <a:gd name="connsiteY197" fmla="*/ 2244906 h 2293671"/>
                <a:gd name="connsiteX198" fmla="*/ 1033744 w 2917172"/>
                <a:gd name="connsiteY198" fmla="*/ 2277398 h 2293671"/>
                <a:gd name="connsiteX199" fmla="*/ 1030458 w 2917172"/>
                <a:gd name="connsiteY199" fmla="*/ 2293671 h 2293671"/>
                <a:gd name="connsiteX200" fmla="*/ 981470 w 2917172"/>
                <a:gd name="connsiteY200" fmla="*/ 2293671 h 2293671"/>
                <a:gd name="connsiteX201" fmla="*/ 978185 w 2917172"/>
                <a:gd name="connsiteY201" fmla="*/ 2277398 h 2293671"/>
                <a:gd name="connsiteX202" fmla="*/ 929167 w 2917172"/>
                <a:gd name="connsiteY202" fmla="*/ 2244906 h 2293671"/>
                <a:gd name="connsiteX203" fmla="*/ 880150 w 2917172"/>
                <a:gd name="connsiteY203" fmla="*/ 2277398 h 2293671"/>
                <a:gd name="connsiteX204" fmla="*/ 876864 w 2917172"/>
                <a:gd name="connsiteY204" fmla="*/ 2293671 h 2293671"/>
                <a:gd name="connsiteX205" fmla="*/ 827876 w 2917172"/>
                <a:gd name="connsiteY205" fmla="*/ 2293671 h 2293671"/>
                <a:gd name="connsiteX206" fmla="*/ 824591 w 2917172"/>
                <a:gd name="connsiteY206" fmla="*/ 2277398 h 2293671"/>
                <a:gd name="connsiteX207" fmla="*/ 775573 w 2917172"/>
                <a:gd name="connsiteY207" fmla="*/ 2244906 h 2293671"/>
                <a:gd name="connsiteX208" fmla="*/ 726556 w 2917172"/>
                <a:gd name="connsiteY208" fmla="*/ 2277398 h 2293671"/>
                <a:gd name="connsiteX209" fmla="*/ 723270 w 2917172"/>
                <a:gd name="connsiteY209" fmla="*/ 2293671 h 2293671"/>
                <a:gd name="connsiteX210" fmla="*/ 674282 w 2917172"/>
                <a:gd name="connsiteY210" fmla="*/ 2293671 h 2293671"/>
                <a:gd name="connsiteX211" fmla="*/ 670997 w 2917172"/>
                <a:gd name="connsiteY211" fmla="*/ 2277398 h 2293671"/>
                <a:gd name="connsiteX212" fmla="*/ 621979 w 2917172"/>
                <a:gd name="connsiteY212" fmla="*/ 2244906 h 2293671"/>
                <a:gd name="connsiteX213" fmla="*/ 572961 w 2917172"/>
                <a:gd name="connsiteY213" fmla="*/ 2277398 h 2293671"/>
                <a:gd name="connsiteX214" fmla="*/ 569675 w 2917172"/>
                <a:gd name="connsiteY214" fmla="*/ 2293671 h 2293671"/>
                <a:gd name="connsiteX215" fmla="*/ 520687 w 2917172"/>
                <a:gd name="connsiteY215" fmla="*/ 2293671 h 2293671"/>
                <a:gd name="connsiteX216" fmla="*/ 517401 w 2917172"/>
                <a:gd name="connsiteY216" fmla="*/ 2277398 h 2293671"/>
                <a:gd name="connsiteX217" fmla="*/ 468384 w 2917172"/>
                <a:gd name="connsiteY217" fmla="*/ 2244906 h 2293671"/>
                <a:gd name="connsiteX218" fmla="*/ 419367 w 2917172"/>
                <a:gd name="connsiteY218" fmla="*/ 2277398 h 2293671"/>
                <a:gd name="connsiteX219" fmla="*/ 416081 w 2917172"/>
                <a:gd name="connsiteY219" fmla="*/ 2293671 h 2293671"/>
                <a:gd name="connsiteX220" fmla="*/ 367093 w 2917172"/>
                <a:gd name="connsiteY220" fmla="*/ 2293671 h 2293671"/>
                <a:gd name="connsiteX221" fmla="*/ 363807 w 2917172"/>
                <a:gd name="connsiteY221" fmla="*/ 2277398 h 2293671"/>
                <a:gd name="connsiteX222" fmla="*/ 314790 w 2917172"/>
                <a:gd name="connsiteY222" fmla="*/ 2244906 h 2293671"/>
                <a:gd name="connsiteX223" fmla="*/ 265772 w 2917172"/>
                <a:gd name="connsiteY223" fmla="*/ 2277398 h 2293671"/>
                <a:gd name="connsiteX224" fmla="*/ 262486 w 2917172"/>
                <a:gd name="connsiteY224" fmla="*/ 2293671 h 2293671"/>
                <a:gd name="connsiteX225" fmla="*/ 213498 w 2917172"/>
                <a:gd name="connsiteY225" fmla="*/ 2293671 h 2293671"/>
                <a:gd name="connsiteX226" fmla="*/ 210213 w 2917172"/>
                <a:gd name="connsiteY226" fmla="*/ 2277398 h 2293671"/>
                <a:gd name="connsiteX227" fmla="*/ 161196 w 2917172"/>
                <a:gd name="connsiteY227" fmla="*/ 2244906 h 2293671"/>
                <a:gd name="connsiteX228" fmla="*/ 112178 w 2917172"/>
                <a:gd name="connsiteY228" fmla="*/ 2277398 h 2293671"/>
                <a:gd name="connsiteX229" fmla="*/ 108892 w 2917172"/>
                <a:gd name="connsiteY229" fmla="*/ 2293671 h 2293671"/>
                <a:gd name="connsiteX230" fmla="*/ 59904 w 2917172"/>
                <a:gd name="connsiteY230" fmla="*/ 2293671 h 2293671"/>
                <a:gd name="connsiteX231" fmla="*/ 56618 w 2917172"/>
                <a:gd name="connsiteY231" fmla="*/ 2277398 h 2293671"/>
                <a:gd name="connsiteX232" fmla="*/ 7600 w 2917172"/>
                <a:gd name="connsiteY232" fmla="*/ 2244906 h 2293671"/>
                <a:gd name="connsiteX233" fmla="*/ 0 w 2917172"/>
                <a:gd name="connsiteY233" fmla="*/ 2246441 h 2293671"/>
                <a:gd name="connsiteX234" fmla="*/ 0 w 2917172"/>
                <a:gd name="connsiteY234" fmla="*/ 512321 h 2293671"/>
                <a:gd name="connsiteX235" fmla="*/ 14839 w 2917172"/>
                <a:gd name="connsiteY235" fmla="*/ 506174 h 2293671"/>
                <a:gd name="connsiteX236" fmla="*/ 23083 w 2917172"/>
                <a:gd name="connsiteY236" fmla="*/ 486271 h 2293671"/>
                <a:gd name="connsiteX237" fmla="*/ 14839 w 2917172"/>
                <a:gd name="connsiteY237" fmla="*/ 466368 h 2293671"/>
                <a:gd name="connsiteX238" fmla="*/ 0 w 2917172"/>
                <a:gd name="connsiteY238" fmla="*/ 460222 h 2293671"/>
                <a:gd name="connsiteX239" fmla="*/ 0 w 2917172"/>
                <a:gd name="connsiteY239" fmla="*/ 371475 h 2293671"/>
                <a:gd name="connsiteX240" fmla="*/ 0 w 2917172"/>
                <a:gd name="connsiteY240" fmla="*/ 304439 h 2293671"/>
                <a:gd name="connsiteX241" fmla="*/ 0 w 2917172"/>
                <a:gd name="connsiteY241" fmla="*/ 244204 h 2293671"/>
                <a:gd name="connsiteX242" fmla="*/ 0 w 2917172"/>
                <a:gd name="connsiteY242" fmla="*/ 142874 h 22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917172" h="2293671">
                  <a:moveTo>
                    <a:pt x="2809648" y="458124"/>
                  </a:moveTo>
                  <a:cubicBezTo>
                    <a:pt x="2794103" y="458124"/>
                    <a:pt x="2781501" y="470726"/>
                    <a:pt x="2781501" y="486271"/>
                  </a:cubicBezTo>
                  <a:cubicBezTo>
                    <a:pt x="2781501" y="501817"/>
                    <a:pt x="2794103" y="514418"/>
                    <a:pt x="2809648" y="514418"/>
                  </a:cubicBezTo>
                  <a:cubicBezTo>
                    <a:pt x="2825193" y="514418"/>
                    <a:pt x="2837795" y="501817"/>
                    <a:pt x="2837795" y="486271"/>
                  </a:cubicBezTo>
                  <a:cubicBezTo>
                    <a:pt x="2837795" y="470726"/>
                    <a:pt x="2825193" y="458124"/>
                    <a:pt x="2809648" y="458124"/>
                  </a:cubicBezTo>
                  <a:close/>
                  <a:moveTo>
                    <a:pt x="2697060" y="458124"/>
                  </a:moveTo>
                  <a:cubicBezTo>
                    <a:pt x="2681514" y="458124"/>
                    <a:pt x="2668913" y="470726"/>
                    <a:pt x="2668913" y="486271"/>
                  </a:cubicBezTo>
                  <a:cubicBezTo>
                    <a:pt x="2668913" y="501817"/>
                    <a:pt x="2681514" y="514418"/>
                    <a:pt x="2697060" y="514418"/>
                  </a:cubicBezTo>
                  <a:cubicBezTo>
                    <a:pt x="2712605" y="514418"/>
                    <a:pt x="2725207" y="501817"/>
                    <a:pt x="2725207" y="486271"/>
                  </a:cubicBezTo>
                  <a:cubicBezTo>
                    <a:pt x="2725207" y="470726"/>
                    <a:pt x="2712605" y="458124"/>
                    <a:pt x="2697060" y="458124"/>
                  </a:cubicBezTo>
                  <a:close/>
                  <a:moveTo>
                    <a:pt x="2584471" y="458124"/>
                  </a:moveTo>
                  <a:cubicBezTo>
                    <a:pt x="2568926" y="458124"/>
                    <a:pt x="2556324" y="470726"/>
                    <a:pt x="2556324" y="486271"/>
                  </a:cubicBezTo>
                  <a:cubicBezTo>
                    <a:pt x="2556324" y="501817"/>
                    <a:pt x="2568926" y="514418"/>
                    <a:pt x="2584471" y="514418"/>
                  </a:cubicBezTo>
                  <a:cubicBezTo>
                    <a:pt x="2600016" y="514418"/>
                    <a:pt x="2612618" y="501817"/>
                    <a:pt x="2612618" y="486271"/>
                  </a:cubicBezTo>
                  <a:cubicBezTo>
                    <a:pt x="2612618" y="470726"/>
                    <a:pt x="2600016" y="458124"/>
                    <a:pt x="2584471" y="458124"/>
                  </a:cubicBezTo>
                  <a:close/>
                  <a:moveTo>
                    <a:pt x="2471883" y="458124"/>
                  </a:moveTo>
                  <a:cubicBezTo>
                    <a:pt x="2456337" y="458124"/>
                    <a:pt x="2443736" y="470726"/>
                    <a:pt x="2443736" y="486271"/>
                  </a:cubicBezTo>
                  <a:cubicBezTo>
                    <a:pt x="2443736" y="501817"/>
                    <a:pt x="2456337" y="514418"/>
                    <a:pt x="2471883" y="514418"/>
                  </a:cubicBezTo>
                  <a:cubicBezTo>
                    <a:pt x="2487428" y="514418"/>
                    <a:pt x="2500029" y="501817"/>
                    <a:pt x="2500029" y="486271"/>
                  </a:cubicBezTo>
                  <a:cubicBezTo>
                    <a:pt x="2500029" y="470726"/>
                    <a:pt x="2487428" y="458124"/>
                    <a:pt x="2471883" y="458124"/>
                  </a:cubicBezTo>
                  <a:close/>
                  <a:moveTo>
                    <a:pt x="2359294" y="458124"/>
                  </a:moveTo>
                  <a:cubicBezTo>
                    <a:pt x="2343749" y="458124"/>
                    <a:pt x="2331147" y="470726"/>
                    <a:pt x="2331147" y="486271"/>
                  </a:cubicBezTo>
                  <a:cubicBezTo>
                    <a:pt x="2331147" y="501817"/>
                    <a:pt x="2343749" y="514418"/>
                    <a:pt x="2359294" y="514418"/>
                  </a:cubicBezTo>
                  <a:cubicBezTo>
                    <a:pt x="2374839" y="514418"/>
                    <a:pt x="2387441" y="501817"/>
                    <a:pt x="2387441" y="486271"/>
                  </a:cubicBezTo>
                  <a:cubicBezTo>
                    <a:pt x="2387441" y="470726"/>
                    <a:pt x="2374839" y="458124"/>
                    <a:pt x="2359294" y="458124"/>
                  </a:cubicBezTo>
                  <a:close/>
                  <a:moveTo>
                    <a:pt x="2246705" y="458124"/>
                  </a:moveTo>
                  <a:cubicBezTo>
                    <a:pt x="2231160" y="458124"/>
                    <a:pt x="2218559" y="470726"/>
                    <a:pt x="2218559" y="486271"/>
                  </a:cubicBezTo>
                  <a:cubicBezTo>
                    <a:pt x="2218559" y="501817"/>
                    <a:pt x="2231160" y="514418"/>
                    <a:pt x="2246705" y="514418"/>
                  </a:cubicBezTo>
                  <a:cubicBezTo>
                    <a:pt x="2262251" y="514418"/>
                    <a:pt x="2274852" y="501817"/>
                    <a:pt x="2274852" y="486271"/>
                  </a:cubicBezTo>
                  <a:cubicBezTo>
                    <a:pt x="2274852" y="470726"/>
                    <a:pt x="2262251" y="458124"/>
                    <a:pt x="2246705" y="458124"/>
                  </a:cubicBezTo>
                  <a:close/>
                  <a:moveTo>
                    <a:pt x="2134117" y="458124"/>
                  </a:moveTo>
                  <a:cubicBezTo>
                    <a:pt x="2118572" y="458124"/>
                    <a:pt x="2105970" y="470726"/>
                    <a:pt x="2105970" y="486271"/>
                  </a:cubicBezTo>
                  <a:cubicBezTo>
                    <a:pt x="2105970" y="501817"/>
                    <a:pt x="2118572" y="514418"/>
                    <a:pt x="2134117" y="514418"/>
                  </a:cubicBezTo>
                  <a:cubicBezTo>
                    <a:pt x="2149662" y="514418"/>
                    <a:pt x="2162264" y="501817"/>
                    <a:pt x="2162264" y="486271"/>
                  </a:cubicBezTo>
                  <a:cubicBezTo>
                    <a:pt x="2162264" y="470726"/>
                    <a:pt x="2149662" y="458124"/>
                    <a:pt x="2134117" y="458124"/>
                  </a:cubicBezTo>
                  <a:close/>
                  <a:moveTo>
                    <a:pt x="2021528" y="458124"/>
                  </a:moveTo>
                  <a:cubicBezTo>
                    <a:pt x="2005983" y="458124"/>
                    <a:pt x="1993382" y="470726"/>
                    <a:pt x="1993382" y="486271"/>
                  </a:cubicBezTo>
                  <a:cubicBezTo>
                    <a:pt x="1993382" y="501817"/>
                    <a:pt x="2005983" y="514418"/>
                    <a:pt x="2021528" y="514418"/>
                  </a:cubicBezTo>
                  <a:cubicBezTo>
                    <a:pt x="2037074" y="514418"/>
                    <a:pt x="2049675" y="501817"/>
                    <a:pt x="2049675" y="486271"/>
                  </a:cubicBezTo>
                  <a:cubicBezTo>
                    <a:pt x="2049675" y="470726"/>
                    <a:pt x="2037074" y="458124"/>
                    <a:pt x="2021528" y="458124"/>
                  </a:cubicBezTo>
                  <a:close/>
                  <a:moveTo>
                    <a:pt x="1908940" y="458124"/>
                  </a:moveTo>
                  <a:cubicBezTo>
                    <a:pt x="1893395" y="458124"/>
                    <a:pt x="1880793" y="470726"/>
                    <a:pt x="1880793" y="486271"/>
                  </a:cubicBezTo>
                  <a:cubicBezTo>
                    <a:pt x="1880793" y="501817"/>
                    <a:pt x="1893395" y="514418"/>
                    <a:pt x="1908940" y="514418"/>
                  </a:cubicBezTo>
                  <a:cubicBezTo>
                    <a:pt x="1924485" y="514418"/>
                    <a:pt x="1937087" y="501817"/>
                    <a:pt x="1937087" y="486271"/>
                  </a:cubicBezTo>
                  <a:cubicBezTo>
                    <a:pt x="1937087" y="470726"/>
                    <a:pt x="1924485" y="458124"/>
                    <a:pt x="1908940" y="458124"/>
                  </a:cubicBezTo>
                  <a:close/>
                  <a:moveTo>
                    <a:pt x="1796351" y="458124"/>
                  </a:moveTo>
                  <a:cubicBezTo>
                    <a:pt x="1780806" y="458124"/>
                    <a:pt x="1768204" y="470726"/>
                    <a:pt x="1768204" y="486271"/>
                  </a:cubicBezTo>
                  <a:cubicBezTo>
                    <a:pt x="1768204" y="501817"/>
                    <a:pt x="1780806" y="514418"/>
                    <a:pt x="1796351" y="514418"/>
                  </a:cubicBezTo>
                  <a:cubicBezTo>
                    <a:pt x="1811897" y="514418"/>
                    <a:pt x="1824498" y="501817"/>
                    <a:pt x="1824498" y="486271"/>
                  </a:cubicBezTo>
                  <a:cubicBezTo>
                    <a:pt x="1824498" y="470726"/>
                    <a:pt x="1811897" y="458124"/>
                    <a:pt x="1796351" y="458124"/>
                  </a:cubicBezTo>
                  <a:close/>
                  <a:moveTo>
                    <a:pt x="1683763" y="458124"/>
                  </a:moveTo>
                  <a:cubicBezTo>
                    <a:pt x="1668218" y="458124"/>
                    <a:pt x="1655616" y="470726"/>
                    <a:pt x="1655616" y="486271"/>
                  </a:cubicBezTo>
                  <a:cubicBezTo>
                    <a:pt x="1655616" y="501817"/>
                    <a:pt x="1668218" y="514418"/>
                    <a:pt x="1683763" y="514418"/>
                  </a:cubicBezTo>
                  <a:cubicBezTo>
                    <a:pt x="1699308" y="514418"/>
                    <a:pt x="1711910" y="501817"/>
                    <a:pt x="1711910" y="486271"/>
                  </a:cubicBezTo>
                  <a:cubicBezTo>
                    <a:pt x="1711910" y="470726"/>
                    <a:pt x="1699308" y="458124"/>
                    <a:pt x="1683763" y="458124"/>
                  </a:cubicBezTo>
                  <a:close/>
                  <a:moveTo>
                    <a:pt x="1571174" y="458124"/>
                  </a:moveTo>
                  <a:cubicBezTo>
                    <a:pt x="1555629" y="458124"/>
                    <a:pt x="1543027" y="470726"/>
                    <a:pt x="1543027" y="486271"/>
                  </a:cubicBezTo>
                  <a:cubicBezTo>
                    <a:pt x="1543027" y="501817"/>
                    <a:pt x="1555629" y="514418"/>
                    <a:pt x="1571174" y="514418"/>
                  </a:cubicBezTo>
                  <a:cubicBezTo>
                    <a:pt x="1586720" y="514418"/>
                    <a:pt x="1599321" y="501817"/>
                    <a:pt x="1599321" y="486271"/>
                  </a:cubicBezTo>
                  <a:cubicBezTo>
                    <a:pt x="1599321" y="470726"/>
                    <a:pt x="1586720" y="458124"/>
                    <a:pt x="1571174" y="458124"/>
                  </a:cubicBezTo>
                  <a:close/>
                  <a:moveTo>
                    <a:pt x="1458586" y="458124"/>
                  </a:moveTo>
                  <a:cubicBezTo>
                    <a:pt x="1443041" y="458124"/>
                    <a:pt x="1430439" y="470726"/>
                    <a:pt x="1430439" y="486271"/>
                  </a:cubicBezTo>
                  <a:cubicBezTo>
                    <a:pt x="1430439" y="501817"/>
                    <a:pt x="1443041" y="514418"/>
                    <a:pt x="1458586" y="514418"/>
                  </a:cubicBezTo>
                  <a:cubicBezTo>
                    <a:pt x="1474131" y="514418"/>
                    <a:pt x="1486733" y="501817"/>
                    <a:pt x="1486733" y="486271"/>
                  </a:cubicBezTo>
                  <a:cubicBezTo>
                    <a:pt x="1486733" y="470726"/>
                    <a:pt x="1474131" y="458124"/>
                    <a:pt x="1458586" y="458124"/>
                  </a:cubicBezTo>
                  <a:close/>
                  <a:moveTo>
                    <a:pt x="1345997" y="458124"/>
                  </a:moveTo>
                  <a:cubicBezTo>
                    <a:pt x="1330452" y="458124"/>
                    <a:pt x="1317850" y="470726"/>
                    <a:pt x="1317850" y="486271"/>
                  </a:cubicBezTo>
                  <a:cubicBezTo>
                    <a:pt x="1317850" y="501817"/>
                    <a:pt x="1330452" y="514418"/>
                    <a:pt x="1345997" y="514418"/>
                  </a:cubicBezTo>
                  <a:cubicBezTo>
                    <a:pt x="1361543" y="514418"/>
                    <a:pt x="1374144" y="501817"/>
                    <a:pt x="1374144" y="486271"/>
                  </a:cubicBezTo>
                  <a:cubicBezTo>
                    <a:pt x="1374144" y="470726"/>
                    <a:pt x="1361543" y="458124"/>
                    <a:pt x="1345997" y="458124"/>
                  </a:cubicBezTo>
                  <a:close/>
                  <a:moveTo>
                    <a:pt x="1233409" y="458124"/>
                  </a:moveTo>
                  <a:cubicBezTo>
                    <a:pt x="1217863" y="458124"/>
                    <a:pt x="1205262" y="470726"/>
                    <a:pt x="1205262" y="486271"/>
                  </a:cubicBezTo>
                  <a:cubicBezTo>
                    <a:pt x="1205262" y="501817"/>
                    <a:pt x="1217863" y="514418"/>
                    <a:pt x="1233409" y="514418"/>
                  </a:cubicBezTo>
                  <a:cubicBezTo>
                    <a:pt x="1248954" y="514418"/>
                    <a:pt x="1261556" y="501817"/>
                    <a:pt x="1261556" y="486271"/>
                  </a:cubicBezTo>
                  <a:cubicBezTo>
                    <a:pt x="1261556" y="470726"/>
                    <a:pt x="1248954" y="458124"/>
                    <a:pt x="1233409" y="458124"/>
                  </a:cubicBezTo>
                  <a:close/>
                  <a:moveTo>
                    <a:pt x="1120820" y="458124"/>
                  </a:moveTo>
                  <a:cubicBezTo>
                    <a:pt x="1105275" y="458124"/>
                    <a:pt x="1092673" y="470726"/>
                    <a:pt x="1092673" y="486271"/>
                  </a:cubicBezTo>
                  <a:cubicBezTo>
                    <a:pt x="1092673" y="501817"/>
                    <a:pt x="1105275" y="514418"/>
                    <a:pt x="1120820" y="514418"/>
                  </a:cubicBezTo>
                  <a:cubicBezTo>
                    <a:pt x="1136365" y="514418"/>
                    <a:pt x="1148967" y="501817"/>
                    <a:pt x="1148967" y="486271"/>
                  </a:cubicBezTo>
                  <a:cubicBezTo>
                    <a:pt x="1148967" y="470726"/>
                    <a:pt x="1136365" y="458124"/>
                    <a:pt x="1120820" y="458124"/>
                  </a:cubicBezTo>
                  <a:close/>
                  <a:moveTo>
                    <a:pt x="1008232" y="458124"/>
                  </a:moveTo>
                  <a:cubicBezTo>
                    <a:pt x="992686" y="458124"/>
                    <a:pt x="980085" y="470726"/>
                    <a:pt x="980085" y="486271"/>
                  </a:cubicBezTo>
                  <a:cubicBezTo>
                    <a:pt x="980085" y="501817"/>
                    <a:pt x="992686" y="514418"/>
                    <a:pt x="1008232" y="514418"/>
                  </a:cubicBezTo>
                  <a:cubicBezTo>
                    <a:pt x="1023777" y="514418"/>
                    <a:pt x="1036379" y="501817"/>
                    <a:pt x="1036379" y="486271"/>
                  </a:cubicBezTo>
                  <a:cubicBezTo>
                    <a:pt x="1036379" y="470726"/>
                    <a:pt x="1023777" y="458124"/>
                    <a:pt x="1008232" y="458124"/>
                  </a:cubicBezTo>
                  <a:close/>
                  <a:moveTo>
                    <a:pt x="895643" y="458124"/>
                  </a:moveTo>
                  <a:cubicBezTo>
                    <a:pt x="880098" y="458124"/>
                    <a:pt x="867496" y="470726"/>
                    <a:pt x="867496" y="486271"/>
                  </a:cubicBezTo>
                  <a:cubicBezTo>
                    <a:pt x="867496" y="501817"/>
                    <a:pt x="880098" y="514418"/>
                    <a:pt x="895643" y="514418"/>
                  </a:cubicBezTo>
                  <a:cubicBezTo>
                    <a:pt x="911188" y="514418"/>
                    <a:pt x="923790" y="501817"/>
                    <a:pt x="923790" y="486271"/>
                  </a:cubicBezTo>
                  <a:cubicBezTo>
                    <a:pt x="923790" y="470726"/>
                    <a:pt x="911188" y="458124"/>
                    <a:pt x="895643" y="458124"/>
                  </a:cubicBezTo>
                  <a:close/>
                  <a:moveTo>
                    <a:pt x="783055" y="458124"/>
                  </a:moveTo>
                  <a:cubicBezTo>
                    <a:pt x="767510" y="458124"/>
                    <a:pt x="754908" y="470726"/>
                    <a:pt x="754908" y="486271"/>
                  </a:cubicBezTo>
                  <a:cubicBezTo>
                    <a:pt x="754908" y="501817"/>
                    <a:pt x="767510" y="514418"/>
                    <a:pt x="783055" y="514418"/>
                  </a:cubicBezTo>
                  <a:cubicBezTo>
                    <a:pt x="798600" y="514418"/>
                    <a:pt x="811202" y="501817"/>
                    <a:pt x="811202" y="486271"/>
                  </a:cubicBezTo>
                  <a:cubicBezTo>
                    <a:pt x="811202" y="470726"/>
                    <a:pt x="798600" y="458124"/>
                    <a:pt x="783055" y="458124"/>
                  </a:cubicBezTo>
                  <a:close/>
                  <a:moveTo>
                    <a:pt x="670467" y="458124"/>
                  </a:moveTo>
                  <a:cubicBezTo>
                    <a:pt x="654922" y="458124"/>
                    <a:pt x="642320" y="470726"/>
                    <a:pt x="642320" y="486271"/>
                  </a:cubicBezTo>
                  <a:cubicBezTo>
                    <a:pt x="642320" y="501817"/>
                    <a:pt x="654922" y="514418"/>
                    <a:pt x="670467" y="514418"/>
                  </a:cubicBezTo>
                  <a:cubicBezTo>
                    <a:pt x="686012" y="514418"/>
                    <a:pt x="698614" y="501817"/>
                    <a:pt x="698614" y="486271"/>
                  </a:cubicBezTo>
                  <a:cubicBezTo>
                    <a:pt x="698614" y="470726"/>
                    <a:pt x="686012" y="458124"/>
                    <a:pt x="670467" y="458124"/>
                  </a:cubicBezTo>
                  <a:close/>
                  <a:moveTo>
                    <a:pt x="557878" y="458124"/>
                  </a:moveTo>
                  <a:cubicBezTo>
                    <a:pt x="542333" y="458124"/>
                    <a:pt x="529732" y="470726"/>
                    <a:pt x="529732" y="486271"/>
                  </a:cubicBezTo>
                  <a:cubicBezTo>
                    <a:pt x="529732" y="501817"/>
                    <a:pt x="542333" y="514418"/>
                    <a:pt x="557878" y="514418"/>
                  </a:cubicBezTo>
                  <a:cubicBezTo>
                    <a:pt x="573423" y="514418"/>
                    <a:pt x="586025" y="501817"/>
                    <a:pt x="586025" y="486271"/>
                  </a:cubicBezTo>
                  <a:cubicBezTo>
                    <a:pt x="586025" y="470726"/>
                    <a:pt x="573423" y="458124"/>
                    <a:pt x="557878" y="458124"/>
                  </a:cubicBezTo>
                  <a:close/>
                  <a:moveTo>
                    <a:pt x="445290" y="458124"/>
                  </a:moveTo>
                  <a:cubicBezTo>
                    <a:pt x="429744" y="458124"/>
                    <a:pt x="417143" y="470726"/>
                    <a:pt x="417143" y="486271"/>
                  </a:cubicBezTo>
                  <a:cubicBezTo>
                    <a:pt x="417143" y="501817"/>
                    <a:pt x="429744" y="514418"/>
                    <a:pt x="445290" y="514418"/>
                  </a:cubicBezTo>
                  <a:cubicBezTo>
                    <a:pt x="460836" y="514418"/>
                    <a:pt x="473437" y="501817"/>
                    <a:pt x="473437" y="486271"/>
                  </a:cubicBezTo>
                  <a:cubicBezTo>
                    <a:pt x="473437" y="470726"/>
                    <a:pt x="460836" y="458124"/>
                    <a:pt x="445290" y="458124"/>
                  </a:cubicBezTo>
                  <a:close/>
                  <a:moveTo>
                    <a:pt x="332701" y="458124"/>
                  </a:moveTo>
                  <a:cubicBezTo>
                    <a:pt x="317156" y="458124"/>
                    <a:pt x="304554" y="470726"/>
                    <a:pt x="304554" y="486271"/>
                  </a:cubicBezTo>
                  <a:cubicBezTo>
                    <a:pt x="304554" y="501817"/>
                    <a:pt x="317156" y="514418"/>
                    <a:pt x="332701" y="514418"/>
                  </a:cubicBezTo>
                  <a:cubicBezTo>
                    <a:pt x="348247" y="514418"/>
                    <a:pt x="360848" y="501817"/>
                    <a:pt x="360848" y="486271"/>
                  </a:cubicBezTo>
                  <a:cubicBezTo>
                    <a:pt x="360848" y="470726"/>
                    <a:pt x="348247" y="458124"/>
                    <a:pt x="332701" y="458124"/>
                  </a:cubicBezTo>
                  <a:close/>
                  <a:moveTo>
                    <a:pt x="220113" y="458124"/>
                  </a:moveTo>
                  <a:cubicBezTo>
                    <a:pt x="204568" y="458124"/>
                    <a:pt x="191966" y="470726"/>
                    <a:pt x="191966" y="486271"/>
                  </a:cubicBezTo>
                  <a:cubicBezTo>
                    <a:pt x="191966" y="501817"/>
                    <a:pt x="204568" y="514418"/>
                    <a:pt x="220113" y="514418"/>
                  </a:cubicBezTo>
                  <a:cubicBezTo>
                    <a:pt x="235659" y="514418"/>
                    <a:pt x="248260" y="501817"/>
                    <a:pt x="248260" y="486271"/>
                  </a:cubicBezTo>
                  <a:cubicBezTo>
                    <a:pt x="248260" y="470726"/>
                    <a:pt x="235659" y="458124"/>
                    <a:pt x="220113" y="458124"/>
                  </a:cubicBezTo>
                  <a:close/>
                  <a:moveTo>
                    <a:pt x="107525" y="458124"/>
                  </a:moveTo>
                  <a:cubicBezTo>
                    <a:pt x="91980" y="458124"/>
                    <a:pt x="79378" y="470726"/>
                    <a:pt x="79378" y="486271"/>
                  </a:cubicBezTo>
                  <a:cubicBezTo>
                    <a:pt x="79378" y="501817"/>
                    <a:pt x="91980" y="514418"/>
                    <a:pt x="107525" y="514418"/>
                  </a:cubicBezTo>
                  <a:cubicBezTo>
                    <a:pt x="123070" y="514418"/>
                    <a:pt x="135672" y="501817"/>
                    <a:pt x="135672" y="486271"/>
                  </a:cubicBezTo>
                  <a:cubicBezTo>
                    <a:pt x="135672" y="470726"/>
                    <a:pt x="123070" y="458124"/>
                    <a:pt x="107525" y="458124"/>
                  </a:cubicBezTo>
                  <a:close/>
                  <a:moveTo>
                    <a:pt x="0" y="0"/>
                  </a:moveTo>
                  <a:lnTo>
                    <a:pt x="2916000" y="0"/>
                  </a:lnTo>
                  <a:lnTo>
                    <a:pt x="2916000" y="142874"/>
                  </a:lnTo>
                  <a:lnTo>
                    <a:pt x="2917172" y="142874"/>
                  </a:lnTo>
                  <a:lnTo>
                    <a:pt x="2917172" y="244204"/>
                  </a:lnTo>
                  <a:lnTo>
                    <a:pt x="2917172" y="304439"/>
                  </a:lnTo>
                  <a:lnTo>
                    <a:pt x="2917172" y="460222"/>
                  </a:lnTo>
                  <a:lnTo>
                    <a:pt x="2902334" y="466368"/>
                  </a:lnTo>
                  <a:cubicBezTo>
                    <a:pt x="2897241" y="471462"/>
                    <a:pt x="2894090" y="478499"/>
                    <a:pt x="2894090" y="486271"/>
                  </a:cubicBezTo>
                  <a:cubicBezTo>
                    <a:pt x="2894090" y="494044"/>
                    <a:pt x="2897241" y="501081"/>
                    <a:pt x="2902334" y="506174"/>
                  </a:cubicBezTo>
                  <a:lnTo>
                    <a:pt x="2917172" y="512321"/>
                  </a:lnTo>
                  <a:lnTo>
                    <a:pt x="2917172" y="2246668"/>
                  </a:lnTo>
                  <a:lnTo>
                    <a:pt x="2905193" y="2249087"/>
                  </a:lnTo>
                  <a:cubicBezTo>
                    <a:pt x="2892464" y="2254471"/>
                    <a:pt x="2882267" y="2264668"/>
                    <a:pt x="2876883" y="2277398"/>
                  </a:cubicBezTo>
                  <a:lnTo>
                    <a:pt x="2873597" y="2293671"/>
                  </a:lnTo>
                  <a:lnTo>
                    <a:pt x="2824605" y="2293671"/>
                  </a:lnTo>
                  <a:lnTo>
                    <a:pt x="2821320" y="2277398"/>
                  </a:lnTo>
                  <a:cubicBezTo>
                    <a:pt x="2813243" y="2258304"/>
                    <a:pt x="2794337" y="2244906"/>
                    <a:pt x="2772302" y="2244906"/>
                  </a:cubicBezTo>
                  <a:cubicBezTo>
                    <a:pt x="2750266" y="2244906"/>
                    <a:pt x="2731360" y="2258304"/>
                    <a:pt x="2723284" y="2277398"/>
                  </a:cubicBezTo>
                  <a:lnTo>
                    <a:pt x="2719998" y="2293671"/>
                  </a:lnTo>
                  <a:lnTo>
                    <a:pt x="2671010" y="2293671"/>
                  </a:lnTo>
                  <a:lnTo>
                    <a:pt x="2667725" y="2277398"/>
                  </a:lnTo>
                  <a:cubicBezTo>
                    <a:pt x="2659649" y="2258304"/>
                    <a:pt x="2640742" y="2244906"/>
                    <a:pt x="2618707" y="2244906"/>
                  </a:cubicBezTo>
                  <a:cubicBezTo>
                    <a:pt x="2596672" y="2244906"/>
                    <a:pt x="2577766" y="2258304"/>
                    <a:pt x="2569690" y="2277398"/>
                  </a:cubicBezTo>
                  <a:lnTo>
                    <a:pt x="2566404" y="2293671"/>
                  </a:lnTo>
                  <a:lnTo>
                    <a:pt x="2517416" y="2293671"/>
                  </a:lnTo>
                  <a:lnTo>
                    <a:pt x="2514131" y="2277398"/>
                  </a:lnTo>
                  <a:cubicBezTo>
                    <a:pt x="2506054" y="2258304"/>
                    <a:pt x="2487148" y="2244906"/>
                    <a:pt x="2465113" y="2244906"/>
                  </a:cubicBezTo>
                  <a:cubicBezTo>
                    <a:pt x="2443077" y="2244906"/>
                    <a:pt x="2424171" y="2258304"/>
                    <a:pt x="2416095" y="2277398"/>
                  </a:cubicBezTo>
                  <a:lnTo>
                    <a:pt x="2412810" y="2293671"/>
                  </a:lnTo>
                  <a:lnTo>
                    <a:pt x="2363821" y="2293671"/>
                  </a:lnTo>
                  <a:lnTo>
                    <a:pt x="2360536" y="2277398"/>
                  </a:lnTo>
                  <a:cubicBezTo>
                    <a:pt x="2352460" y="2258304"/>
                    <a:pt x="2333553" y="2244906"/>
                    <a:pt x="2311518" y="2244906"/>
                  </a:cubicBezTo>
                  <a:cubicBezTo>
                    <a:pt x="2289483" y="2244906"/>
                    <a:pt x="2270577" y="2258304"/>
                    <a:pt x="2262501" y="2277398"/>
                  </a:cubicBezTo>
                  <a:lnTo>
                    <a:pt x="2259215" y="2293671"/>
                  </a:lnTo>
                  <a:lnTo>
                    <a:pt x="2210227" y="2293671"/>
                  </a:lnTo>
                  <a:lnTo>
                    <a:pt x="2206941" y="2277398"/>
                  </a:lnTo>
                  <a:cubicBezTo>
                    <a:pt x="2198865" y="2258304"/>
                    <a:pt x="2179959" y="2244906"/>
                    <a:pt x="2157923" y="2244906"/>
                  </a:cubicBezTo>
                  <a:cubicBezTo>
                    <a:pt x="2135888" y="2244906"/>
                    <a:pt x="2116982" y="2258304"/>
                    <a:pt x="2108906" y="2277398"/>
                  </a:cubicBezTo>
                  <a:lnTo>
                    <a:pt x="2105620" y="2293671"/>
                  </a:lnTo>
                  <a:lnTo>
                    <a:pt x="2056632" y="2293671"/>
                  </a:lnTo>
                  <a:lnTo>
                    <a:pt x="2053346" y="2277398"/>
                  </a:lnTo>
                  <a:cubicBezTo>
                    <a:pt x="2045271" y="2258304"/>
                    <a:pt x="2026364" y="2244906"/>
                    <a:pt x="2004329" y="2244906"/>
                  </a:cubicBezTo>
                  <a:cubicBezTo>
                    <a:pt x="1982294" y="2244906"/>
                    <a:pt x="1963387" y="2258304"/>
                    <a:pt x="1955312" y="2277398"/>
                  </a:cubicBezTo>
                  <a:lnTo>
                    <a:pt x="1952026" y="2293671"/>
                  </a:lnTo>
                  <a:lnTo>
                    <a:pt x="1903038" y="2293671"/>
                  </a:lnTo>
                  <a:lnTo>
                    <a:pt x="1899752" y="2277398"/>
                  </a:lnTo>
                  <a:cubicBezTo>
                    <a:pt x="1891676" y="2258304"/>
                    <a:pt x="1872770" y="2244906"/>
                    <a:pt x="1850734" y="2244906"/>
                  </a:cubicBezTo>
                  <a:cubicBezTo>
                    <a:pt x="1828699" y="2244906"/>
                    <a:pt x="1809793" y="2258304"/>
                    <a:pt x="1801717" y="2277398"/>
                  </a:cubicBezTo>
                  <a:lnTo>
                    <a:pt x="1798431" y="2293671"/>
                  </a:lnTo>
                  <a:lnTo>
                    <a:pt x="1749443" y="2293671"/>
                  </a:lnTo>
                  <a:lnTo>
                    <a:pt x="1746158" y="2277398"/>
                  </a:lnTo>
                  <a:cubicBezTo>
                    <a:pt x="1738081" y="2258304"/>
                    <a:pt x="1719175" y="2244906"/>
                    <a:pt x="1697140" y="2244906"/>
                  </a:cubicBezTo>
                  <a:cubicBezTo>
                    <a:pt x="1675105" y="2244906"/>
                    <a:pt x="1656198" y="2258304"/>
                    <a:pt x="1648123" y="2277398"/>
                  </a:cubicBezTo>
                  <a:lnTo>
                    <a:pt x="1644837" y="2293671"/>
                  </a:lnTo>
                  <a:lnTo>
                    <a:pt x="1595849" y="2293671"/>
                  </a:lnTo>
                  <a:lnTo>
                    <a:pt x="1592563" y="2277398"/>
                  </a:lnTo>
                  <a:cubicBezTo>
                    <a:pt x="1584487" y="2258304"/>
                    <a:pt x="1565581" y="2244906"/>
                    <a:pt x="1543545" y="2244906"/>
                  </a:cubicBezTo>
                  <a:cubicBezTo>
                    <a:pt x="1521510" y="2244906"/>
                    <a:pt x="1502604" y="2258304"/>
                    <a:pt x="1494528" y="2277398"/>
                  </a:cubicBezTo>
                  <a:lnTo>
                    <a:pt x="1491242" y="2293671"/>
                  </a:lnTo>
                  <a:lnTo>
                    <a:pt x="1442254" y="2293671"/>
                  </a:lnTo>
                  <a:lnTo>
                    <a:pt x="1438969" y="2277398"/>
                  </a:lnTo>
                  <a:cubicBezTo>
                    <a:pt x="1430892" y="2258304"/>
                    <a:pt x="1411986" y="2244906"/>
                    <a:pt x="1389951" y="2244906"/>
                  </a:cubicBezTo>
                  <a:cubicBezTo>
                    <a:pt x="1367916" y="2244906"/>
                    <a:pt x="1349009" y="2258304"/>
                    <a:pt x="1340933" y="2277398"/>
                  </a:cubicBezTo>
                  <a:lnTo>
                    <a:pt x="1337648" y="2293671"/>
                  </a:lnTo>
                  <a:lnTo>
                    <a:pt x="1288659" y="2293671"/>
                  </a:lnTo>
                  <a:lnTo>
                    <a:pt x="1285374" y="2277398"/>
                  </a:lnTo>
                  <a:cubicBezTo>
                    <a:pt x="1277298" y="2258304"/>
                    <a:pt x="1258391" y="2244906"/>
                    <a:pt x="1236356" y="2244906"/>
                  </a:cubicBezTo>
                  <a:cubicBezTo>
                    <a:pt x="1214321" y="2244906"/>
                    <a:pt x="1195415" y="2258304"/>
                    <a:pt x="1187339" y="2277398"/>
                  </a:cubicBezTo>
                  <a:lnTo>
                    <a:pt x="1184053" y="2293671"/>
                  </a:lnTo>
                  <a:lnTo>
                    <a:pt x="1135065" y="2293671"/>
                  </a:lnTo>
                  <a:lnTo>
                    <a:pt x="1131780" y="2277398"/>
                  </a:lnTo>
                  <a:cubicBezTo>
                    <a:pt x="1123703" y="2258304"/>
                    <a:pt x="1104797" y="2244906"/>
                    <a:pt x="1082762" y="2244906"/>
                  </a:cubicBezTo>
                  <a:cubicBezTo>
                    <a:pt x="1060726" y="2244906"/>
                    <a:pt x="1041820" y="2258304"/>
                    <a:pt x="1033744" y="2277398"/>
                  </a:cubicBezTo>
                  <a:lnTo>
                    <a:pt x="1030458" y="2293671"/>
                  </a:lnTo>
                  <a:lnTo>
                    <a:pt x="981470" y="2293671"/>
                  </a:lnTo>
                  <a:lnTo>
                    <a:pt x="978185" y="2277398"/>
                  </a:lnTo>
                  <a:cubicBezTo>
                    <a:pt x="970109" y="2258304"/>
                    <a:pt x="951202" y="2244906"/>
                    <a:pt x="929167" y="2244906"/>
                  </a:cubicBezTo>
                  <a:cubicBezTo>
                    <a:pt x="907132" y="2244906"/>
                    <a:pt x="888226" y="2258304"/>
                    <a:pt x="880150" y="2277398"/>
                  </a:cubicBezTo>
                  <a:lnTo>
                    <a:pt x="876864" y="2293671"/>
                  </a:lnTo>
                  <a:lnTo>
                    <a:pt x="827876" y="2293671"/>
                  </a:lnTo>
                  <a:lnTo>
                    <a:pt x="824591" y="2277398"/>
                  </a:lnTo>
                  <a:cubicBezTo>
                    <a:pt x="816514" y="2258304"/>
                    <a:pt x="797608" y="2244906"/>
                    <a:pt x="775573" y="2244906"/>
                  </a:cubicBezTo>
                  <a:cubicBezTo>
                    <a:pt x="753538" y="2244906"/>
                    <a:pt x="734632" y="2258304"/>
                    <a:pt x="726556" y="2277398"/>
                  </a:cubicBezTo>
                  <a:lnTo>
                    <a:pt x="723270" y="2293671"/>
                  </a:lnTo>
                  <a:lnTo>
                    <a:pt x="674282" y="2293671"/>
                  </a:lnTo>
                  <a:lnTo>
                    <a:pt x="670997" y="2277398"/>
                  </a:lnTo>
                  <a:cubicBezTo>
                    <a:pt x="662920" y="2258304"/>
                    <a:pt x="644014" y="2244906"/>
                    <a:pt x="621979" y="2244906"/>
                  </a:cubicBezTo>
                  <a:cubicBezTo>
                    <a:pt x="599943" y="2244906"/>
                    <a:pt x="581037" y="2258304"/>
                    <a:pt x="572961" y="2277398"/>
                  </a:cubicBezTo>
                  <a:lnTo>
                    <a:pt x="569675" y="2293671"/>
                  </a:lnTo>
                  <a:lnTo>
                    <a:pt x="520687" y="2293671"/>
                  </a:lnTo>
                  <a:lnTo>
                    <a:pt x="517401" y="2277398"/>
                  </a:lnTo>
                  <a:cubicBezTo>
                    <a:pt x="509326" y="2258304"/>
                    <a:pt x="490419" y="2244906"/>
                    <a:pt x="468384" y="2244906"/>
                  </a:cubicBezTo>
                  <a:cubicBezTo>
                    <a:pt x="446349" y="2244906"/>
                    <a:pt x="427443" y="2258304"/>
                    <a:pt x="419367" y="2277398"/>
                  </a:cubicBezTo>
                  <a:lnTo>
                    <a:pt x="416081" y="2293671"/>
                  </a:lnTo>
                  <a:lnTo>
                    <a:pt x="367093" y="2293671"/>
                  </a:lnTo>
                  <a:lnTo>
                    <a:pt x="363807" y="2277398"/>
                  </a:lnTo>
                  <a:cubicBezTo>
                    <a:pt x="355731" y="2258304"/>
                    <a:pt x="336825" y="2244906"/>
                    <a:pt x="314790" y="2244906"/>
                  </a:cubicBezTo>
                  <a:cubicBezTo>
                    <a:pt x="292754" y="2244906"/>
                    <a:pt x="273848" y="2258304"/>
                    <a:pt x="265772" y="2277398"/>
                  </a:cubicBezTo>
                  <a:lnTo>
                    <a:pt x="262486" y="2293671"/>
                  </a:lnTo>
                  <a:lnTo>
                    <a:pt x="213498" y="2293671"/>
                  </a:lnTo>
                  <a:lnTo>
                    <a:pt x="210213" y="2277398"/>
                  </a:lnTo>
                  <a:cubicBezTo>
                    <a:pt x="202137" y="2258304"/>
                    <a:pt x="183230" y="2244906"/>
                    <a:pt x="161196" y="2244906"/>
                  </a:cubicBezTo>
                  <a:cubicBezTo>
                    <a:pt x="139160" y="2244906"/>
                    <a:pt x="120254" y="2258304"/>
                    <a:pt x="112178" y="2277398"/>
                  </a:cubicBezTo>
                  <a:lnTo>
                    <a:pt x="108892" y="2293671"/>
                  </a:lnTo>
                  <a:lnTo>
                    <a:pt x="59904" y="2293671"/>
                  </a:lnTo>
                  <a:lnTo>
                    <a:pt x="56618" y="2277398"/>
                  </a:lnTo>
                  <a:cubicBezTo>
                    <a:pt x="48542" y="2258304"/>
                    <a:pt x="29636" y="2244906"/>
                    <a:pt x="7600" y="2244906"/>
                  </a:cubicBezTo>
                  <a:lnTo>
                    <a:pt x="0" y="2246441"/>
                  </a:lnTo>
                  <a:lnTo>
                    <a:pt x="0" y="512321"/>
                  </a:lnTo>
                  <a:lnTo>
                    <a:pt x="14839" y="506174"/>
                  </a:lnTo>
                  <a:cubicBezTo>
                    <a:pt x="19933" y="501081"/>
                    <a:pt x="23083" y="494044"/>
                    <a:pt x="23083" y="486271"/>
                  </a:cubicBezTo>
                  <a:cubicBezTo>
                    <a:pt x="23083" y="478499"/>
                    <a:pt x="19933" y="471462"/>
                    <a:pt x="14839" y="466368"/>
                  </a:cubicBezTo>
                  <a:lnTo>
                    <a:pt x="0" y="460222"/>
                  </a:lnTo>
                  <a:lnTo>
                    <a:pt x="0" y="371475"/>
                  </a:lnTo>
                  <a:lnTo>
                    <a:pt x="0" y="304439"/>
                  </a:lnTo>
                  <a:lnTo>
                    <a:pt x="0" y="24420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rgbClr val="E1E2E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Boosting</a:t>
              </a:r>
              <a:endPara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860374" y="3389122"/>
              <a:ext cx="2746040" cy="157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AdaBoost</a:t>
              </a:r>
              <a:endParaRPr lang="en-US" altLang="zh-CN" dirty="0">
                <a:solidFill>
                  <a:srgbClr val="FEFF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GBDT</a:t>
              </a:r>
              <a:r>
                <a:rPr lang="zh-CN" altLang="en-US" dirty="0">
                  <a:solidFill>
                    <a:srgbClr val="FEFFFF"/>
                  </a:solidFill>
                </a:rPr>
                <a:t>（梯度提升树）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7713763" y="2765400"/>
            <a:ext cx="2609291" cy="1972381"/>
            <a:chOff x="774808" y="2790827"/>
            <a:chExt cx="2917172" cy="2293674"/>
          </a:xfrm>
        </p:grpSpPr>
        <p:sp>
          <p:nvSpPr>
            <p:cNvPr id="17" name="任意多边形 16"/>
            <p:cNvSpPr/>
            <p:nvPr>
              <p:custDataLst>
                <p:tags r:id="rId5"/>
              </p:custDataLst>
            </p:nvPr>
          </p:nvSpPr>
          <p:spPr>
            <a:xfrm>
              <a:off x="774808" y="2790827"/>
              <a:ext cx="2917172" cy="2293674"/>
            </a:xfrm>
            <a:custGeom>
              <a:avLst/>
              <a:gdLst>
                <a:gd name="connsiteX0" fmla="*/ 2809648 w 2917172"/>
                <a:gd name="connsiteY0" fmla="*/ 458124 h 2293671"/>
                <a:gd name="connsiteX1" fmla="*/ 2781501 w 2917172"/>
                <a:gd name="connsiteY1" fmla="*/ 486271 h 2293671"/>
                <a:gd name="connsiteX2" fmla="*/ 2809648 w 2917172"/>
                <a:gd name="connsiteY2" fmla="*/ 514418 h 2293671"/>
                <a:gd name="connsiteX3" fmla="*/ 2837795 w 2917172"/>
                <a:gd name="connsiteY3" fmla="*/ 486271 h 2293671"/>
                <a:gd name="connsiteX4" fmla="*/ 2809648 w 2917172"/>
                <a:gd name="connsiteY4" fmla="*/ 458124 h 2293671"/>
                <a:gd name="connsiteX5" fmla="*/ 2697060 w 2917172"/>
                <a:gd name="connsiteY5" fmla="*/ 458124 h 2293671"/>
                <a:gd name="connsiteX6" fmla="*/ 2668913 w 2917172"/>
                <a:gd name="connsiteY6" fmla="*/ 486271 h 2293671"/>
                <a:gd name="connsiteX7" fmla="*/ 2697060 w 2917172"/>
                <a:gd name="connsiteY7" fmla="*/ 514418 h 2293671"/>
                <a:gd name="connsiteX8" fmla="*/ 2725207 w 2917172"/>
                <a:gd name="connsiteY8" fmla="*/ 486271 h 2293671"/>
                <a:gd name="connsiteX9" fmla="*/ 2697060 w 2917172"/>
                <a:gd name="connsiteY9" fmla="*/ 458124 h 2293671"/>
                <a:gd name="connsiteX10" fmla="*/ 2584471 w 2917172"/>
                <a:gd name="connsiteY10" fmla="*/ 458124 h 2293671"/>
                <a:gd name="connsiteX11" fmla="*/ 2556324 w 2917172"/>
                <a:gd name="connsiteY11" fmla="*/ 486271 h 2293671"/>
                <a:gd name="connsiteX12" fmla="*/ 2584471 w 2917172"/>
                <a:gd name="connsiteY12" fmla="*/ 514418 h 2293671"/>
                <a:gd name="connsiteX13" fmla="*/ 2612618 w 2917172"/>
                <a:gd name="connsiteY13" fmla="*/ 486271 h 2293671"/>
                <a:gd name="connsiteX14" fmla="*/ 2584471 w 2917172"/>
                <a:gd name="connsiteY14" fmla="*/ 458124 h 2293671"/>
                <a:gd name="connsiteX15" fmla="*/ 2471883 w 2917172"/>
                <a:gd name="connsiteY15" fmla="*/ 458124 h 2293671"/>
                <a:gd name="connsiteX16" fmla="*/ 2443736 w 2917172"/>
                <a:gd name="connsiteY16" fmla="*/ 486271 h 2293671"/>
                <a:gd name="connsiteX17" fmla="*/ 2471883 w 2917172"/>
                <a:gd name="connsiteY17" fmla="*/ 514418 h 2293671"/>
                <a:gd name="connsiteX18" fmla="*/ 2500029 w 2917172"/>
                <a:gd name="connsiteY18" fmla="*/ 486271 h 2293671"/>
                <a:gd name="connsiteX19" fmla="*/ 2471883 w 2917172"/>
                <a:gd name="connsiteY19" fmla="*/ 458124 h 2293671"/>
                <a:gd name="connsiteX20" fmla="*/ 2359294 w 2917172"/>
                <a:gd name="connsiteY20" fmla="*/ 458124 h 2293671"/>
                <a:gd name="connsiteX21" fmla="*/ 2331147 w 2917172"/>
                <a:gd name="connsiteY21" fmla="*/ 486271 h 2293671"/>
                <a:gd name="connsiteX22" fmla="*/ 2359294 w 2917172"/>
                <a:gd name="connsiteY22" fmla="*/ 514418 h 2293671"/>
                <a:gd name="connsiteX23" fmla="*/ 2387441 w 2917172"/>
                <a:gd name="connsiteY23" fmla="*/ 486271 h 2293671"/>
                <a:gd name="connsiteX24" fmla="*/ 2359294 w 2917172"/>
                <a:gd name="connsiteY24" fmla="*/ 458124 h 2293671"/>
                <a:gd name="connsiteX25" fmla="*/ 2246705 w 2917172"/>
                <a:gd name="connsiteY25" fmla="*/ 458124 h 2293671"/>
                <a:gd name="connsiteX26" fmla="*/ 2218559 w 2917172"/>
                <a:gd name="connsiteY26" fmla="*/ 486271 h 2293671"/>
                <a:gd name="connsiteX27" fmla="*/ 2246705 w 2917172"/>
                <a:gd name="connsiteY27" fmla="*/ 514418 h 2293671"/>
                <a:gd name="connsiteX28" fmla="*/ 2274852 w 2917172"/>
                <a:gd name="connsiteY28" fmla="*/ 486271 h 2293671"/>
                <a:gd name="connsiteX29" fmla="*/ 2246705 w 2917172"/>
                <a:gd name="connsiteY29" fmla="*/ 458124 h 2293671"/>
                <a:gd name="connsiteX30" fmla="*/ 2134117 w 2917172"/>
                <a:gd name="connsiteY30" fmla="*/ 458124 h 2293671"/>
                <a:gd name="connsiteX31" fmla="*/ 2105970 w 2917172"/>
                <a:gd name="connsiteY31" fmla="*/ 486271 h 2293671"/>
                <a:gd name="connsiteX32" fmla="*/ 2134117 w 2917172"/>
                <a:gd name="connsiteY32" fmla="*/ 514418 h 2293671"/>
                <a:gd name="connsiteX33" fmla="*/ 2162264 w 2917172"/>
                <a:gd name="connsiteY33" fmla="*/ 486271 h 2293671"/>
                <a:gd name="connsiteX34" fmla="*/ 2134117 w 2917172"/>
                <a:gd name="connsiteY34" fmla="*/ 458124 h 2293671"/>
                <a:gd name="connsiteX35" fmla="*/ 2021528 w 2917172"/>
                <a:gd name="connsiteY35" fmla="*/ 458124 h 2293671"/>
                <a:gd name="connsiteX36" fmla="*/ 1993382 w 2917172"/>
                <a:gd name="connsiteY36" fmla="*/ 486271 h 2293671"/>
                <a:gd name="connsiteX37" fmla="*/ 2021528 w 2917172"/>
                <a:gd name="connsiteY37" fmla="*/ 514418 h 2293671"/>
                <a:gd name="connsiteX38" fmla="*/ 2049675 w 2917172"/>
                <a:gd name="connsiteY38" fmla="*/ 486271 h 2293671"/>
                <a:gd name="connsiteX39" fmla="*/ 2021528 w 2917172"/>
                <a:gd name="connsiteY39" fmla="*/ 458124 h 2293671"/>
                <a:gd name="connsiteX40" fmla="*/ 1908940 w 2917172"/>
                <a:gd name="connsiteY40" fmla="*/ 458124 h 2293671"/>
                <a:gd name="connsiteX41" fmla="*/ 1880793 w 2917172"/>
                <a:gd name="connsiteY41" fmla="*/ 486271 h 2293671"/>
                <a:gd name="connsiteX42" fmla="*/ 1908940 w 2917172"/>
                <a:gd name="connsiteY42" fmla="*/ 514418 h 2293671"/>
                <a:gd name="connsiteX43" fmla="*/ 1937087 w 2917172"/>
                <a:gd name="connsiteY43" fmla="*/ 486271 h 2293671"/>
                <a:gd name="connsiteX44" fmla="*/ 1908940 w 2917172"/>
                <a:gd name="connsiteY44" fmla="*/ 458124 h 2293671"/>
                <a:gd name="connsiteX45" fmla="*/ 1796351 w 2917172"/>
                <a:gd name="connsiteY45" fmla="*/ 458124 h 2293671"/>
                <a:gd name="connsiteX46" fmla="*/ 1768204 w 2917172"/>
                <a:gd name="connsiteY46" fmla="*/ 486271 h 2293671"/>
                <a:gd name="connsiteX47" fmla="*/ 1796351 w 2917172"/>
                <a:gd name="connsiteY47" fmla="*/ 514418 h 2293671"/>
                <a:gd name="connsiteX48" fmla="*/ 1824498 w 2917172"/>
                <a:gd name="connsiteY48" fmla="*/ 486271 h 2293671"/>
                <a:gd name="connsiteX49" fmla="*/ 1796351 w 2917172"/>
                <a:gd name="connsiteY49" fmla="*/ 458124 h 2293671"/>
                <a:gd name="connsiteX50" fmla="*/ 1683763 w 2917172"/>
                <a:gd name="connsiteY50" fmla="*/ 458124 h 2293671"/>
                <a:gd name="connsiteX51" fmla="*/ 1655616 w 2917172"/>
                <a:gd name="connsiteY51" fmla="*/ 486271 h 2293671"/>
                <a:gd name="connsiteX52" fmla="*/ 1683763 w 2917172"/>
                <a:gd name="connsiteY52" fmla="*/ 514418 h 2293671"/>
                <a:gd name="connsiteX53" fmla="*/ 1711910 w 2917172"/>
                <a:gd name="connsiteY53" fmla="*/ 486271 h 2293671"/>
                <a:gd name="connsiteX54" fmla="*/ 1683763 w 2917172"/>
                <a:gd name="connsiteY54" fmla="*/ 458124 h 2293671"/>
                <a:gd name="connsiteX55" fmla="*/ 1571174 w 2917172"/>
                <a:gd name="connsiteY55" fmla="*/ 458124 h 2293671"/>
                <a:gd name="connsiteX56" fmla="*/ 1543027 w 2917172"/>
                <a:gd name="connsiteY56" fmla="*/ 486271 h 2293671"/>
                <a:gd name="connsiteX57" fmla="*/ 1571174 w 2917172"/>
                <a:gd name="connsiteY57" fmla="*/ 514418 h 2293671"/>
                <a:gd name="connsiteX58" fmla="*/ 1599321 w 2917172"/>
                <a:gd name="connsiteY58" fmla="*/ 486271 h 2293671"/>
                <a:gd name="connsiteX59" fmla="*/ 1571174 w 2917172"/>
                <a:gd name="connsiteY59" fmla="*/ 458124 h 2293671"/>
                <a:gd name="connsiteX60" fmla="*/ 1458586 w 2917172"/>
                <a:gd name="connsiteY60" fmla="*/ 458124 h 2293671"/>
                <a:gd name="connsiteX61" fmla="*/ 1430439 w 2917172"/>
                <a:gd name="connsiteY61" fmla="*/ 486271 h 2293671"/>
                <a:gd name="connsiteX62" fmla="*/ 1458586 w 2917172"/>
                <a:gd name="connsiteY62" fmla="*/ 514418 h 2293671"/>
                <a:gd name="connsiteX63" fmla="*/ 1486733 w 2917172"/>
                <a:gd name="connsiteY63" fmla="*/ 486271 h 2293671"/>
                <a:gd name="connsiteX64" fmla="*/ 1458586 w 2917172"/>
                <a:gd name="connsiteY64" fmla="*/ 458124 h 2293671"/>
                <a:gd name="connsiteX65" fmla="*/ 1345997 w 2917172"/>
                <a:gd name="connsiteY65" fmla="*/ 458124 h 2293671"/>
                <a:gd name="connsiteX66" fmla="*/ 1317850 w 2917172"/>
                <a:gd name="connsiteY66" fmla="*/ 486271 h 2293671"/>
                <a:gd name="connsiteX67" fmla="*/ 1345997 w 2917172"/>
                <a:gd name="connsiteY67" fmla="*/ 514418 h 2293671"/>
                <a:gd name="connsiteX68" fmla="*/ 1374144 w 2917172"/>
                <a:gd name="connsiteY68" fmla="*/ 486271 h 2293671"/>
                <a:gd name="connsiteX69" fmla="*/ 1345997 w 2917172"/>
                <a:gd name="connsiteY69" fmla="*/ 458124 h 2293671"/>
                <a:gd name="connsiteX70" fmla="*/ 1233409 w 2917172"/>
                <a:gd name="connsiteY70" fmla="*/ 458124 h 2293671"/>
                <a:gd name="connsiteX71" fmla="*/ 1205262 w 2917172"/>
                <a:gd name="connsiteY71" fmla="*/ 486271 h 2293671"/>
                <a:gd name="connsiteX72" fmla="*/ 1233409 w 2917172"/>
                <a:gd name="connsiteY72" fmla="*/ 514418 h 2293671"/>
                <a:gd name="connsiteX73" fmla="*/ 1261556 w 2917172"/>
                <a:gd name="connsiteY73" fmla="*/ 486271 h 2293671"/>
                <a:gd name="connsiteX74" fmla="*/ 1233409 w 2917172"/>
                <a:gd name="connsiteY74" fmla="*/ 458124 h 2293671"/>
                <a:gd name="connsiteX75" fmla="*/ 1120820 w 2917172"/>
                <a:gd name="connsiteY75" fmla="*/ 458124 h 2293671"/>
                <a:gd name="connsiteX76" fmla="*/ 1092673 w 2917172"/>
                <a:gd name="connsiteY76" fmla="*/ 486271 h 2293671"/>
                <a:gd name="connsiteX77" fmla="*/ 1120820 w 2917172"/>
                <a:gd name="connsiteY77" fmla="*/ 514418 h 2293671"/>
                <a:gd name="connsiteX78" fmla="*/ 1148967 w 2917172"/>
                <a:gd name="connsiteY78" fmla="*/ 486271 h 2293671"/>
                <a:gd name="connsiteX79" fmla="*/ 1120820 w 2917172"/>
                <a:gd name="connsiteY79" fmla="*/ 458124 h 2293671"/>
                <a:gd name="connsiteX80" fmla="*/ 1008232 w 2917172"/>
                <a:gd name="connsiteY80" fmla="*/ 458124 h 2293671"/>
                <a:gd name="connsiteX81" fmla="*/ 980085 w 2917172"/>
                <a:gd name="connsiteY81" fmla="*/ 486271 h 2293671"/>
                <a:gd name="connsiteX82" fmla="*/ 1008232 w 2917172"/>
                <a:gd name="connsiteY82" fmla="*/ 514418 h 2293671"/>
                <a:gd name="connsiteX83" fmla="*/ 1036379 w 2917172"/>
                <a:gd name="connsiteY83" fmla="*/ 486271 h 2293671"/>
                <a:gd name="connsiteX84" fmla="*/ 1008232 w 2917172"/>
                <a:gd name="connsiteY84" fmla="*/ 458124 h 2293671"/>
                <a:gd name="connsiteX85" fmla="*/ 895643 w 2917172"/>
                <a:gd name="connsiteY85" fmla="*/ 458124 h 2293671"/>
                <a:gd name="connsiteX86" fmla="*/ 867496 w 2917172"/>
                <a:gd name="connsiteY86" fmla="*/ 486271 h 2293671"/>
                <a:gd name="connsiteX87" fmla="*/ 895643 w 2917172"/>
                <a:gd name="connsiteY87" fmla="*/ 514418 h 2293671"/>
                <a:gd name="connsiteX88" fmla="*/ 923790 w 2917172"/>
                <a:gd name="connsiteY88" fmla="*/ 486271 h 2293671"/>
                <a:gd name="connsiteX89" fmla="*/ 895643 w 2917172"/>
                <a:gd name="connsiteY89" fmla="*/ 458124 h 2293671"/>
                <a:gd name="connsiteX90" fmla="*/ 783055 w 2917172"/>
                <a:gd name="connsiteY90" fmla="*/ 458124 h 2293671"/>
                <a:gd name="connsiteX91" fmla="*/ 754908 w 2917172"/>
                <a:gd name="connsiteY91" fmla="*/ 486271 h 2293671"/>
                <a:gd name="connsiteX92" fmla="*/ 783055 w 2917172"/>
                <a:gd name="connsiteY92" fmla="*/ 514418 h 2293671"/>
                <a:gd name="connsiteX93" fmla="*/ 811202 w 2917172"/>
                <a:gd name="connsiteY93" fmla="*/ 486271 h 2293671"/>
                <a:gd name="connsiteX94" fmla="*/ 783055 w 2917172"/>
                <a:gd name="connsiteY94" fmla="*/ 458124 h 2293671"/>
                <a:gd name="connsiteX95" fmla="*/ 670467 w 2917172"/>
                <a:gd name="connsiteY95" fmla="*/ 458124 h 2293671"/>
                <a:gd name="connsiteX96" fmla="*/ 642320 w 2917172"/>
                <a:gd name="connsiteY96" fmla="*/ 486271 h 2293671"/>
                <a:gd name="connsiteX97" fmla="*/ 670467 w 2917172"/>
                <a:gd name="connsiteY97" fmla="*/ 514418 h 2293671"/>
                <a:gd name="connsiteX98" fmla="*/ 698614 w 2917172"/>
                <a:gd name="connsiteY98" fmla="*/ 486271 h 2293671"/>
                <a:gd name="connsiteX99" fmla="*/ 670467 w 2917172"/>
                <a:gd name="connsiteY99" fmla="*/ 458124 h 2293671"/>
                <a:gd name="connsiteX100" fmla="*/ 557878 w 2917172"/>
                <a:gd name="connsiteY100" fmla="*/ 458124 h 2293671"/>
                <a:gd name="connsiteX101" fmla="*/ 529732 w 2917172"/>
                <a:gd name="connsiteY101" fmla="*/ 486271 h 2293671"/>
                <a:gd name="connsiteX102" fmla="*/ 557878 w 2917172"/>
                <a:gd name="connsiteY102" fmla="*/ 514418 h 2293671"/>
                <a:gd name="connsiteX103" fmla="*/ 586025 w 2917172"/>
                <a:gd name="connsiteY103" fmla="*/ 486271 h 2293671"/>
                <a:gd name="connsiteX104" fmla="*/ 557878 w 2917172"/>
                <a:gd name="connsiteY104" fmla="*/ 458124 h 2293671"/>
                <a:gd name="connsiteX105" fmla="*/ 445290 w 2917172"/>
                <a:gd name="connsiteY105" fmla="*/ 458124 h 2293671"/>
                <a:gd name="connsiteX106" fmla="*/ 417143 w 2917172"/>
                <a:gd name="connsiteY106" fmla="*/ 486271 h 2293671"/>
                <a:gd name="connsiteX107" fmla="*/ 445290 w 2917172"/>
                <a:gd name="connsiteY107" fmla="*/ 514418 h 2293671"/>
                <a:gd name="connsiteX108" fmla="*/ 473437 w 2917172"/>
                <a:gd name="connsiteY108" fmla="*/ 486271 h 2293671"/>
                <a:gd name="connsiteX109" fmla="*/ 445290 w 2917172"/>
                <a:gd name="connsiteY109" fmla="*/ 458124 h 2293671"/>
                <a:gd name="connsiteX110" fmla="*/ 332701 w 2917172"/>
                <a:gd name="connsiteY110" fmla="*/ 458124 h 2293671"/>
                <a:gd name="connsiteX111" fmla="*/ 304554 w 2917172"/>
                <a:gd name="connsiteY111" fmla="*/ 486271 h 2293671"/>
                <a:gd name="connsiteX112" fmla="*/ 332701 w 2917172"/>
                <a:gd name="connsiteY112" fmla="*/ 514418 h 2293671"/>
                <a:gd name="connsiteX113" fmla="*/ 360848 w 2917172"/>
                <a:gd name="connsiteY113" fmla="*/ 486271 h 2293671"/>
                <a:gd name="connsiteX114" fmla="*/ 332701 w 2917172"/>
                <a:gd name="connsiteY114" fmla="*/ 458124 h 2293671"/>
                <a:gd name="connsiteX115" fmla="*/ 220113 w 2917172"/>
                <a:gd name="connsiteY115" fmla="*/ 458124 h 2293671"/>
                <a:gd name="connsiteX116" fmla="*/ 191966 w 2917172"/>
                <a:gd name="connsiteY116" fmla="*/ 486271 h 2293671"/>
                <a:gd name="connsiteX117" fmla="*/ 220113 w 2917172"/>
                <a:gd name="connsiteY117" fmla="*/ 514418 h 2293671"/>
                <a:gd name="connsiteX118" fmla="*/ 248260 w 2917172"/>
                <a:gd name="connsiteY118" fmla="*/ 486271 h 2293671"/>
                <a:gd name="connsiteX119" fmla="*/ 220113 w 2917172"/>
                <a:gd name="connsiteY119" fmla="*/ 458124 h 2293671"/>
                <a:gd name="connsiteX120" fmla="*/ 107525 w 2917172"/>
                <a:gd name="connsiteY120" fmla="*/ 458124 h 2293671"/>
                <a:gd name="connsiteX121" fmla="*/ 79378 w 2917172"/>
                <a:gd name="connsiteY121" fmla="*/ 486271 h 2293671"/>
                <a:gd name="connsiteX122" fmla="*/ 107525 w 2917172"/>
                <a:gd name="connsiteY122" fmla="*/ 514418 h 2293671"/>
                <a:gd name="connsiteX123" fmla="*/ 135672 w 2917172"/>
                <a:gd name="connsiteY123" fmla="*/ 486271 h 2293671"/>
                <a:gd name="connsiteX124" fmla="*/ 107525 w 2917172"/>
                <a:gd name="connsiteY124" fmla="*/ 458124 h 2293671"/>
                <a:gd name="connsiteX125" fmla="*/ 0 w 2917172"/>
                <a:gd name="connsiteY125" fmla="*/ 0 h 2293671"/>
                <a:gd name="connsiteX126" fmla="*/ 2916000 w 2917172"/>
                <a:gd name="connsiteY126" fmla="*/ 0 h 2293671"/>
                <a:gd name="connsiteX127" fmla="*/ 2916000 w 2917172"/>
                <a:gd name="connsiteY127" fmla="*/ 142874 h 2293671"/>
                <a:gd name="connsiteX128" fmla="*/ 2917172 w 2917172"/>
                <a:gd name="connsiteY128" fmla="*/ 142874 h 2293671"/>
                <a:gd name="connsiteX129" fmla="*/ 2917172 w 2917172"/>
                <a:gd name="connsiteY129" fmla="*/ 244204 h 2293671"/>
                <a:gd name="connsiteX130" fmla="*/ 2917172 w 2917172"/>
                <a:gd name="connsiteY130" fmla="*/ 304439 h 2293671"/>
                <a:gd name="connsiteX131" fmla="*/ 2917172 w 2917172"/>
                <a:gd name="connsiteY131" fmla="*/ 460222 h 2293671"/>
                <a:gd name="connsiteX132" fmla="*/ 2902334 w 2917172"/>
                <a:gd name="connsiteY132" fmla="*/ 466368 h 2293671"/>
                <a:gd name="connsiteX133" fmla="*/ 2894090 w 2917172"/>
                <a:gd name="connsiteY133" fmla="*/ 486271 h 2293671"/>
                <a:gd name="connsiteX134" fmla="*/ 2902334 w 2917172"/>
                <a:gd name="connsiteY134" fmla="*/ 506174 h 2293671"/>
                <a:gd name="connsiteX135" fmla="*/ 2917172 w 2917172"/>
                <a:gd name="connsiteY135" fmla="*/ 512321 h 2293671"/>
                <a:gd name="connsiteX136" fmla="*/ 2917172 w 2917172"/>
                <a:gd name="connsiteY136" fmla="*/ 2246668 h 2293671"/>
                <a:gd name="connsiteX137" fmla="*/ 2905193 w 2917172"/>
                <a:gd name="connsiteY137" fmla="*/ 2249087 h 2293671"/>
                <a:gd name="connsiteX138" fmla="*/ 2876883 w 2917172"/>
                <a:gd name="connsiteY138" fmla="*/ 2277398 h 2293671"/>
                <a:gd name="connsiteX139" fmla="*/ 2873597 w 2917172"/>
                <a:gd name="connsiteY139" fmla="*/ 2293671 h 2293671"/>
                <a:gd name="connsiteX140" fmla="*/ 2824605 w 2917172"/>
                <a:gd name="connsiteY140" fmla="*/ 2293671 h 2293671"/>
                <a:gd name="connsiteX141" fmla="*/ 2821320 w 2917172"/>
                <a:gd name="connsiteY141" fmla="*/ 2277398 h 2293671"/>
                <a:gd name="connsiteX142" fmla="*/ 2772302 w 2917172"/>
                <a:gd name="connsiteY142" fmla="*/ 2244906 h 2293671"/>
                <a:gd name="connsiteX143" fmla="*/ 2723284 w 2917172"/>
                <a:gd name="connsiteY143" fmla="*/ 2277398 h 2293671"/>
                <a:gd name="connsiteX144" fmla="*/ 2719998 w 2917172"/>
                <a:gd name="connsiteY144" fmla="*/ 2293671 h 2293671"/>
                <a:gd name="connsiteX145" fmla="*/ 2671010 w 2917172"/>
                <a:gd name="connsiteY145" fmla="*/ 2293671 h 2293671"/>
                <a:gd name="connsiteX146" fmla="*/ 2667725 w 2917172"/>
                <a:gd name="connsiteY146" fmla="*/ 2277398 h 2293671"/>
                <a:gd name="connsiteX147" fmla="*/ 2618707 w 2917172"/>
                <a:gd name="connsiteY147" fmla="*/ 2244906 h 2293671"/>
                <a:gd name="connsiteX148" fmla="*/ 2569690 w 2917172"/>
                <a:gd name="connsiteY148" fmla="*/ 2277398 h 2293671"/>
                <a:gd name="connsiteX149" fmla="*/ 2566404 w 2917172"/>
                <a:gd name="connsiteY149" fmla="*/ 2293671 h 2293671"/>
                <a:gd name="connsiteX150" fmla="*/ 2517416 w 2917172"/>
                <a:gd name="connsiteY150" fmla="*/ 2293671 h 2293671"/>
                <a:gd name="connsiteX151" fmla="*/ 2514131 w 2917172"/>
                <a:gd name="connsiteY151" fmla="*/ 2277398 h 2293671"/>
                <a:gd name="connsiteX152" fmla="*/ 2465113 w 2917172"/>
                <a:gd name="connsiteY152" fmla="*/ 2244906 h 2293671"/>
                <a:gd name="connsiteX153" fmla="*/ 2416095 w 2917172"/>
                <a:gd name="connsiteY153" fmla="*/ 2277398 h 2293671"/>
                <a:gd name="connsiteX154" fmla="*/ 2412810 w 2917172"/>
                <a:gd name="connsiteY154" fmla="*/ 2293671 h 2293671"/>
                <a:gd name="connsiteX155" fmla="*/ 2363821 w 2917172"/>
                <a:gd name="connsiteY155" fmla="*/ 2293671 h 2293671"/>
                <a:gd name="connsiteX156" fmla="*/ 2360536 w 2917172"/>
                <a:gd name="connsiteY156" fmla="*/ 2277398 h 2293671"/>
                <a:gd name="connsiteX157" fmla="*/ 2311518 w 2917172"/>
                <a:gd name="connsiteY157" fmla="*/ 2244906 h 2293671"/>
                <a:gd name="connsiteX158" fmla="*/ 2262501 w 2917172"/>
                <a:gd name="connsiteY158" fmla="*/ 2277398 h 2293671"/>
                <a:gd name="connsiteX159" fmla="*/ 2259215 w 2917172"/>
                <a:gd name="connsiteY159" fmla="*/ 2293671 h 2293671"/>
                <a:gd name="connsiteX160" fmla="*/ 2210227 w 2917172"/>
                <a:gd name="connsiteY160" fmla="*/ 2293671 h 2293671"/>
                <a:gd name="connsiteX161" fmla="*/ 2206941 w 2917172"/>
                <a:gd name="connsiteY161" fmla="*/ 2277398 h 2293671"/>
                <a:gd name="connsiteX162" fmla="*/ 2157923 w 2917172"/>
                <a:gd name="connsiteY162" fmla="*/ 2244906 h 2293671"/>
                <a:gd name="connsiteX163" fmla="*/ 2108906 w 2917172"/>
                <a:gd name="connsiteY163" fmla="*/ 2277398 h 2293671"/>
                <a:gd name="connsiteX164" fmla="*/ 2105620 w 2917172"/>
                <a:gd name="connsiteY164" fmla="*/ 2293671 h 2293671"/>
                <a:gd name="connsiteX165" fmla="*/ 2056632 w 2917172"/>
                <a:gd name="connsiteY165" fmla="*/ 2293671 h 2293671"/>
                <a:gd name="connsiteX166" fmla="*/ 2053346 w 2917172"/>
                <a:gd name="connsiteY166" fmla="*/ 2277398 h 2293671"/>
                <a:gd name="connsiteX167" fmla="*/ 2004329 w 2917172"/>
                <a:gd name="connsiteY167" fmla="*/ 2244906 h 2293671"/>
                <a:gd name="connsiteX168" fmla="*/ 1955312 w 2917172"/>
                <a:gd name="connsiteY168" fmla="*/ 2277398 h 2293671"/>
                <a:gd name="connsiteX169" fmla="*/ 1952026 w 2917172"/>
                <a:gd name="connsiteY169" fmla="*/ 2293671 h 2293671"/>
                <a:gd name="connsiteX170" fmla="*/ 1903038 w 2917172"/>
                <a:gd name="connsiteY170" fmla="*/ 2293671 h 2293671"/>
                <a:gd name="connsiteX171" fmla="*/ 1899752 w 2917172"/>
                <a:gd name="connsiteY171" fmla="*/ 2277398 h 2293671"/>
                <a:gd name="connsiteX172" fmla="*/ 1850734 w 2917172"/>
                <a:gd name="connsiteY172" fmla="*/ 2244906 h 2293671"/>
                <a:gd name="connsiteX173" fmla="*/ 1801717 w 2917172"/>
                <a:gd name="connsiteY173" fmla="*/ 2277398 h 2293671"/>
                <a:gd name="connsiteX174" fmla="*/ 1798431 w 2917172"/>
                <a:gd name="connsiteY174" fmla="*/ 2293671 h 2293671"/>
                <a:gd name="connsiteX175" fmla="*/ 1749443 w 2917172"/>
                <a:gd name="connsiteY175" fmla="*/ 2293671 h 2293671"/>
                <a:gd name="connsiteX176" fmla="*/ 1746158 w 2917172"/>
                <a:gd name="connsiteY176" fmla="*/ 2277398 h 2293671"/>
                <a:gd name="connsiteX177" fmla="*/ 1697140 w 2917172"/>
                <a:gd name="connsiteY177" fmla="*/ 2244906 h 2293671"/>
                <a:gd name="connsiteX178" fmla="*/ 1648123 w 2917172"/>
                <a:gd name="connsiteY178" fmla="*/ 2277398 h 2293671"/>
                <a:gd name="connsiteX179" fmla="*/ 1644837 w 2917172"/>
                <a:gd name="connsiteY179" fmla="*/ 2293671 h 2293671"/>
                <a:gd name="connsiteX180" fmla="*/ 1595849 w 2917172"/>
                <a:gd name="connsiteY180" fmla="*/ 2293671 h 2293671"/>
                <a:gd name="connsiteX181" fmla="*/ 1592563 w 2917172"/>
                <a:gd name="connsiteY181" fmla="*/ 2277398 h 2293671"/>
                <a:gd name="connsiteX182" fmla="*/ 1543545 w 2917172"/>
                <a:gd name="connsiteY182" fmla="*/ 2244906 h 2293671"/>
                <a:gd name="connsiteX183" fmla="*/ 1494528 w 2917172"/>
                <a:gd name="connsiteY183" fmla="*/ 2277398 h 2293671"/>
                <a:gd name="connsiteX184" fmla="*/ 1491242 w 2917172"/>
                <a:gd name="connsiteY184" fmla="*/ 2293671 h 2293671"/>
                <a:gd name="connsiteX185" fmla="*/ 1442254 w 2917172"/>
                <a:gd name="connsiteY185" fmla="*/ 2293671 h 2293671"/>
                <a:gd name="connsiteX186" fmla="*/ 1438969 w 2917172"/>
                <a:gd name="connsiteY186" fmla="*/ 2277398 h 2293671"/>
                <a:gd name="connsiteX187" fmla="*/ 1389951 w 2917172"/>
                <a:gd name="connsiteY187" fmla="*/ 2244906 h 2293671"/>
                <a:gd name="connsiteX188" fmla="*/ 1340933 w 2917172"/>
                <a:gd name="connsiteY188" fmla="*/ 2277398 h 2293671"/>
                <a:gd name="connsiteX189" fmla="*/ 1337648 w 2917172"/>
                <a:gd name="connsiteY189" fmla="*/ 2293671 h 2293671"/>
                <a:gd name="connsiteX190" fmla="*/ 1288659 w 2917172"/>
                <a:gd name="connsiteY190" fmla="*/ 2293671 h 2293671"/>
                <a:gd name="connsiteX191" fmla="*/ 1285374 w 2917172"/>
                <a:gd name="connsiteY191" fmla="*/ 2277398 h 2293671"/>
                <a:gd name="connsiteX192" fmla="*/ 1236356 w 2917172"/>
                <a:gd name="connsiteY192" fmla="*/ 2244906 h 2293671"/>
                <a:gd name="connsiteX193" fmla="*/ 1187339 w 2917172"/>
                <a:gd name="connsiteY193" fmla="*/ 2277398 h 2293671"/>
                <a:gd name="connsiteX194" fmla="*/ 1184053 w 2917172"/>
                <a:gd name="connsiteY194" fmla="*/ 2293671 h 2293671"/>
                <a:gd name="connsiteX195" fmla="*/ 1135065 w 2917172"/>
                <a:gd name="connsiteY195" fmla="*/ 2293671 h 2293671"/>
                <a:gd name="connsiteX196" fmla="*/ 1131780 w 2917172"/>
                <a:gd name="connsiteY196" fmla="*/ 2277398 h 2293671"/>
                <a:gd name="connsiteX197" fmla="*/ 1082762 w 2917172"/>
                <a:gd name="connsiteY197" fmla="*/ 2244906 h 2293671"/>
                <a:gd name="connsiteX198" fmla="*/ 1033744 w 2917172"/>
                <a:gd name="connsiteY198" fmla="*/ 2277398 h 2293671"/>
                <a:gd name="connsiteX199" fmla="*/ 1030458 w 2917172"/>
                <a:gd name="connsiteY199" fmla="*/ 2293671 h 2293671"/>
                <a:gd name="connsiteX200" fmla="*/ 981470 w 2917172"/>
                <a:gd name="connsiteY200" fmla="*/ 2293671 h 2293671"/>
                <a:gd name="connsiteX201" fmla="*/ 978185 w 2917172"/>
                <a:gd name="connsiteY201" fmla="*/ 2277398 h 2293671"/>
                <a:gd name="connsiteX202" fmla="*/ 929167 w 2917172"/>
                <a:gd name="connsiteY202" fmla="*/ 2244906 h 2293671"/>
                <a:gd name="connsiteX203" fmla="*/ 880150 w 2917172"/>
                <a:gd name="connsiteY203" fmla="*/ 2277398 h 2293671"/>
                <a:gd name="connsiteX204" fmla="*/ 876864 w 2917172"/>
                <a:gd name="connsiteY204" fmla="*/ 2293671 h 2293671"/>
                <a:gd name="connsiteX205" fmla="*/ 827876 w 2917172"/>
                <a:gd name="connsiteY205" fmla="*/ 2293671 h 2293671"/>
                <a:gd name="connsiteX206" fmla="*/ 824591 w 2917172"/>
                <a:gd name="connsiteY206" fmla="*/ 2277398 h 2293671"/>
                <a:gd name="connsiteX207" fmla="*/ 775573 w 2917172"/>
                <a:gd name="connsiteY207" fmla="*/ 2244906 h 2293671"/>
                <a:gd name="connsiteX208" fmla="*/ 726556 w 2917172"/>
                <a:gd name="connsiteY208" fmla="*/ 2277398 h 2293671"/>
                <a:gd name="connsiteX209" fmla="*/ 723270 w 2917172"/>
                <a:gd name="connsiteY209" fmla="*/ 2293671 h 2293671"/>
                <a:gd name="connsiteX210" fmla="*/ 674282 w 2917172"/>
                <a:gd name="connsiteY210" fmla="*/ 2293671 h 2293671"/>
                <a:gd name="connsiteX211" fmla="*/ 670997 w 2917172"/>
                <a:gd name="connsiteY211" fmla="*/ 2277398 h 2293671"/>
                <a:gd name="connsiteX212" fmla="*/ 621979 w 2917172"/>
                <a:gd name="connsiteY212" fmla="*/ 2244906 h 2293671"/>
                <a:gd name="connsiteX213" fmla="*/ 572961 w 2917172"/>
                <a:gd name="connsiteY213" fmla="*/ 2277398 h 2293671"/>
                <a:gd name="connsiteX214" fmla="*/ 569675 w 2917172"/>
                <a:gd name="connsiteY214" fmla="*/ 2293671 h 2293671"/>
                <a:gd name="connsiteX215" fmla="*/ 520687 w 2917172"/>
                <a:gd name="connsiteY215" fmla="*/ 2293671 h 2293671"/>
                <a:gd name="connsiteX216" fmla="*/ 517401 w 2917172"/>
                <a:gd name="connsiteY216" fmla="*/ 2277398 h 2293671"/>
                <a:gd name="connsiteX217" fmla="*/ 468384 w 2917172"/>
                <a:gd name="connsiteY217" fmla="*/ 2244906 h 2293671"/>
                <a:gd name="connsiteX218" fmla="*/ 419367 w 2917172"/>
                <a:gd name="connsiteY218" fmla="*/ 2277398 h 2293671"/>
                <a:gd name="connsiteX219" fmla="*/ 416081 w 2917172"/>
                <a:gd name="connsiteY219" fmla="*/ 2293671 h 2293671"/>
                <a:gd name="connsiteX220" fmla="*/ 367093 w 2917172"/>
                <a:gd name="connsiteY220" fmla="*/ 2293671 h 2293671"/>
                <a:gd name="connsiteX221" fmla="*/ 363807 w 2917172"/>
                <a:gd name="connsiteY221" fmla="*/ 2277398 h 2293671"/>
                <a:gd name="connsiteX222" fmla="*/ 314790 w 2917172"/>
                <a:gd name="connsiteY222" fmla="*/ 2244906 h 2293671"/>
                <a:gd name="connsiteX223" fmla="*/ 265772 w 2917172"/>
                <a:gd name="connsiteY223" fmla="*/ 2277398 h 2293671"/>
                <a:gd name="connsiteX224" fmla="*/ 262486 w 2917172"/>
                <a:gd name="connsiteY224" fmla="*/ 2293671 h 2293671"/>
                <a:gd name="connsiteX225" fmla="*/ 213498 w 2917172"/>
                <a:gd name="connsiteY225" fmla="*/ 2293671 h 2293671"/>
                <a:gd name="connsiteX226" fmla="*/ 210213 w 2917172"/>
                <a:gd name="connsiteY226" fmla="*/ 2277398 h 2293671"/>
                <a:gd name="connsiteX227" fmla="*/ 161196 w 2917172"/>
                <a:gd name="connsiteY227" fmla="*/ 2244906 h 2293671"/>
                <a:gd name="connsiteX228" fmla="*/ 112178 w 2917172"/>
                <a:gd name="connsiteY228" fmla="*/ 2277398 h 2293671"/>
                <a:gd name="connsiteX229" fmla="*/ 108892 w 2917172"/>
                <a:gd name="connsiteY229" fmla="*/ 2293671 h 2293671"/>
                <a:gd name="connsiteX230" fmla="*/ 59904 w 2917172"/>
                <a:gd name="connsiteY230" fmla="*/ 2293671 h 2293671"/>
                <a:gd name="connsiteX231" fmla="*/ 56618 w 2917172"/>
                <a:gd name="connsiteY231" fmla="*/ 2277398 h 2293671"/>
                <a:gd name="connsiteX232" fmla="*/ 7600 w 2917172"/>
                <a:gd name="connsiteY232" fmla="*/ 2244906 h 2293671"/>
                <a:gd name="connsiteX233" fmla="*/ 0 w 2917172"/>
                <a:gd name="connsiteY233" fmla="*/ 2246441 h 2293671"/>
                <a:gd name="connsiteX234" fmla="*/ 0 w 2917172"/>
                <a:gd name="connsiteY234" fmla="*/ 512321 h 2293671"/>
                <a:gd name="connsiteX235" fmla="*/ 14839 w 2917172"/>
                <a:gd name="connsiteY235" fmla="*/ 506174 h 2293671"/>
                <a:gd name="connsiteX236" fmla="*/ 23083 w 2917172"/>
                <a:gd name="connsiteY236" fmla="*/ 486271 h 2293671"/>
                <a:gd name="connsiteX237" fmla="*/ 14839 w 2917172"/>
                <a:gd name="connsiteY237" fmla="*/ 466368 h 2293671"/>
                <a:gd name="connsiteX238" fmla="*/ 0 w 2917172"/>
                <a:gd name="connsiteY238" fmla="*/ 460222 h 2293671"/>
                <a:gd name="connsiteX239" fmla="*/ 0 w 2917172"/>
                <a:gd name="connsiteY239" fmla="*/ 371475 h 2293671"/>
                <a:gd name="connsiteX240" fmla="*/ 0 w 2917172"/>
                <a:gd name="connsiteY240" fmla="*/ 304439 h 2293671"/>
                <a:gd name="connsiteX241" fmla="*/ 0 w 2917172"/>
                <a:gd name="connsiteY241" fmla="*/ 244204 h 2293671"/>
                <a:gd name="connsiteX242" fmla="*/ 0 w 2917172"/>
                <a:gd name="connsiteY242" fmla="*/ 142874 h 22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917172" h="2293671">
                  <a:moveTo>
                    <a:pt x="2809648" y="458124"/>
                  </a:moveTo>
                  <a:cubicBezTo>
                    <a:pt x="2794103" y="458124"/>
                    <a:pt x="2781501" y="470726"/>
                    <a:pt x="2781501" y="486271"/>
                  </a:cubicBezTo>
                  <a:cubicBezTo>
                    <a:pt x="2781501" y="501817"/>
                    <a:pt x="2794103" y="514418"/>
                    <a:pt x="2809648" y="514418"/>
                  </a:cubicBezTo>
                  <a:cubicBezTo>
                    <a:pt x="2825193" y="514418"/>
                    <a:pt x="2837795" y="501817"/>
                    <a:pt x="2837795" y="486271"/>
                  </a:cubicBezTo>
                  <a:cubicBezTo>
                    <a:pt x="2837795" y="470726"/>
                    <a:pt x="2825193" y="458124"/>
                    <a:pt x="2809648" y="458124"/>
                  </a:cubicBezTo>
                  <a:close/>
                  <a:moveTo>
                    <a:pt x="2697060" y="458124"/>
                  </a:moveTo>
                  <a:cubicBezTo>
                    <a:pt x="2681514" y="458124"/>
                    <a:pt x="2668913" y="470726"/>
                    <a:pt x="2668913" y="486271"/>
                  </a:cubicBezTo>
                  <a:cubicBezTo>
                    <a:pt x="2668913" y="501817"/>
                    <a:pt x="2681514" y="514418"/>
                    <a:pt x="2697060" y="514418"/>
                  </a:cubicBezTo>
                  <a:cubicBezTo>
                    <a:pt x="2712605" y="514418"/>
                    <a:pt x="2725207" y="501817"/>
                    <a:pt x="2725207" y="486271"/>
                  </a:cubicBezTo>
                  <a:cubicBezTo>
                    <a:pt x="2725207" y="470726"/>
                    <a:pt x="2712605" y="458124"/>
                    <a:pt x="2697060" y="458124"/>
                  </a:cubicBezTo>
                  <a:close/>
                  <a:moveTo>
                    <a:pt x="2584471" y="458124"/>
                  </a:moveTo>
                  <a:cubicBezTo>
                    <a:pt x="2568926" y="458124"/>
                    <a:pt x="2556324" y="470726"/>
                    <a:pt x="2556324" y="486271"/>
                  </a:cubicBezTo>
                  <a:cubicBezTo>
                    <a:pt x="2556324" y="501817"/>
                    <a:pt x="2568926" y="514418"/>
                    <a:pt x="2584471" y="514418"/>
                  </a:cubicBezTo>
                  <a:cubicBezTo>
                    <a:pt x="2600016" y="514418"/>
                    <a:pt x="2612618" y="501817"/>
                    <a:pt x="2612618" y="486271"/>
                  </a:cubicBezTo>
                  <a:cubicBezTo>
                    <a:pt x="2612618" y="470726"/>
                    <a:pt x="2600016" y="458124"/>
                    <a:pt x="2584471" y="458124"/>
                  </a:cubicBezTo>
                  <a:close/>
                  <a:moveTo>
                    <a:pt x="2471883" y="458124"/>
                  </a:moveTo>
                  <a:cubicBezTo>
                    <a:pt x="2456337" y="458124"/>
                    <a:pt x="2443736" y="470726"/>
                    <a:pt x="2443736" y="486271"/>
                  </a:cubicBezTo>
                  <a:cubicBezTo>
                    <a:pt x="2443736" y="501817"/>
                    <a:pt x="2456337" y="514418"/>
                    <a:pt x="2471883" y="514418"/>
                  </a:cubicBezTo>
                  <a:cubicBezTo>
                    <a:pt x="2487428" y="514418"/>
                    <a:pt x="2500029" y="501817"/>
                    <a:pt x="2500029" y="486271"/>
                  </a:cubicBezTo>
                  <a:cubicBezTo>
                    <a:pt x="2500029" y="470726"/>
                    <a:pt x="2487428" y="458124"/>
                    <a:pt x="2471883" y="458124"/>
                  </a:cubicBezTo>
                  <a:close/>
                  <a:moveTo>
                    <a:pt x="2359294" y="458124"/>
                  </a:moveTo>
                  <a:cubicBezTo>
                    <a:pt x="2343749" y="458124"/>
                    <a:pt x="2331147" y="470726"/>
                    <a:pt x="2331147" y="486271"/>
                  </a:cubicBezTo>
                  <a:cubicBezTo>
                    <a:pt x="2331147" y="501817"/>
                    <a:pt x="2343749" y="514418"/>
                    <a:pt x="2359294" y="514418"/>
                  </a:cubicBezTo>
                  <a:cubicBezTo>
                    <a:pt x="2374839" y="514418"/>
                    <a:pt x="2387441" y="501817"/>
                    <a:pt x="2387441" y="486271"/>
                  </a:cubicBezTo>
                  <a:cubicBezTo>
                    <a:pt x="2387441" y="470726"/>
                    <a:pt x="2374839" y="458124"/>
                    <a:pt x="2359294" y="458124"/>
                  </a:cubicBezTo>
                  <a:close/>
                  <a:moveTo>
                    <a:pt x="2246705" y="458124"/>
                  </a:moveTo>
                  <a:cubicBezTo>
                    <a:pt x="2231160" y="458124"/>
                    <a:pt x="2218559" y="470726"/>
                    <a:pt x="2218559" y="486271"/>
                  </a:cubicBezTo>
                  <a:cubicBezTo>
                    <a:pt x="2218559" y="501817"/>
                    <a:pt x="2231160" y="514418"/>
                    <a:pt x="2246705" y="514418"/>
                  </a:cubicBezTo>
                  <a:cubicBezTo>
                    <a:pt x="2262251" y="514418"/>
                    <a:pt x="2274852" y="501817"/>
                    <a:pt x="2274852" y="486271"/>
                  </a:cubicBezTo>
                  <a:cubicBezTo>
                    <a:pt x="2274852" y="470726"/>
                    <a:pt x="2262251" y="458124"/>
                    <a:pt x="2246705" y="458124"/>
                  </a:cubicBezTo>
                  <a:close/>
                  <a:moveTo>
                    <a:pt x="2134117" y="458124"/>
                  </a:moveTo>
                  <a:cubicBezTo>
                    <a:pt x="2118572" y="458124"/>
                    <a:pt x="2105970" y="470726"/>
                    <a:pt x="2105970" y="486271"/>
                  </a:cubicBezTo>
                  <a:cubicBezTo>
                    <a:pt x="2105970" y="501817"/>
                    <a:pt x="2118572" y="514418"/>
                    <a:pt x="2134117" y="514418"/>
                  </a:cubicBezTo>
                  <a:cubicBezTo>
                    <a:pt x="2149662" y="514418"/>
                    <a:pt x="2162264" y="501817"/>
                    <a:pt x="2162264" y="486271"/>
                  </a:cubicBezTo>
                  <a:cubicBezTo>
                    <a:pt x="2162264" y="470726"/>
                    <a:pt x="2149662" y="458124"/>
                    <a:pt x="2134117" y="458124"/>
                  </a:cubicBezTo>
                  <a:close/>
                  <a:moveTo>
                    <a:pt x="2021528" y="458124"/>
                  </a:moveTo>
                  <a:cubicBezTo>
                    <a:pt x="2005983" y="458124"/>
                    <a:pt x="1993382" y="470726"/>
                    <a:pt x="1993382" y="486271"/>
                  </a:cubicBezTo>
                  <a:cubicBezTo>
                    <a:pt x="1993382" y="501817"/>
                    <a:pt x="2005983" y="514418"/>
                    <a:pt x="2021528" y="514418"/>
                  </a:cubicBezTo>
                  <a:cubicBezTo>
                    <a:pt x="2037074" y="514418"/>
                    <a:pt x="2049675" y="501817"/>
                    <a:pt x="2049675" y="486271"/>
                  </a:cubicBezTo>
                  <a:cubicBezTo>
                    <a:pt x="2049675" y="470726"/>
                    <a:pt x="2037074" y="458124"/>
                    <a:pt x="2021528" y="458124"/>
                  </a:cubicBezTo>
                  <a:close/>
                  <a:moveTo>
                    <a:pt x="1908940" y="458124"/>
                  </a:moveTo>
                  <a:cubicBezTo>
                    <a:pt x="1893395" y="458124"/>
                    <a:pt x="1880793" y="470726"/>
                    <a:pt x="1880793" y="486271"/>
                  </a:cubicBezTo>
                  <a:cubicBezTo>
                    <a:pt x="1880793" y="501817"/>
                    <a:pt x="1893395" y="514418"/>
                    <a:pt x="1908940" y="514418"/>
                  </a:cubicBezTo>
                  <a:cubicBezTo>
                    <a:pt x="1924485" y="514418"/>
                    <a:pt x="1937087" y="501817"/>
                    <a:pt x="1937087" y="486271"/>
                  </a:cubicBezTo>
                  <a:cubicBezTo>
                    <a:pt x="1937087" y="470726"/>
                    <a:pt x="1924485" y="458124"/>
                    <a:pt x="1908940" y="458124"/>
                  </a:cubicBezTo>
                  <a:close/>
                  <a:moveTo>
                    <a:pt x="1796351" y="458124"/>
                  </a:moveTo>
                  <a:cubicBezTo>
                    <a:pt x="1780806" y="458124"/>
                    <a:pt x="1768204" y="470726"/>
                    <a:pt x="1768204" y="486271"/>
                  </a:cubicBezTo>
                  <a:cubicBezTo>
                    <a:pt x="1768204" y="501817"/>
                    <a:pt x="1780806" y="514418"/>
                    <a:pt x="1796351" y="514418"/>
                  </a:cubicBezTo>
                  <a:cubicBezTo>
                    <a:pt x="1811897" y="514418"/>
                    <a:pt x="1824498" y="501817"/>
                    <a:pt x="1824498" y="486271"/>
                  </a:cubicBezTo>
                  <a:cubicBezTo>
                    <a:pt x="1824498" y="470726"/>
                    <a:pt x="1811897" y="458124"/>
                    <a:pt x="1796351" y="458124"/>
                  </a:cubicBezTo>
                  <a:close/>
                  <a:moveTo>
                    <a:pt x="1683763" y="458124"/>
                  </a:moveTo>
                  <a:cubicBezTo>
                    <a:pt x="1668218" y="458124"/>
                    <a:pt x="1655616" y="470726"/>
                    <a:pt x="1655616" y="486271"/>
                  </a:cubicBezTo>
                  <a:cubicBezTo>
                    <a:pt x="1655616" y="501817"/>
                    <a:pt x="1668218" y="514418"/>
                    <a:pt x="1683763" y="514418"/>
                  </a:cubicBezTo>
                  <a:cubicBezTo>
                    <a:pt x="1699308" y="514418"/>
                    <a:pt x="1711910" y="501817"/>
                    <a:pt x="1711910" y="486271"/>
                  </a:cubicBezTo>
                  <a:cubicBezTo>
                    <a:pt x="1711910" y="470726"/>
                    <a:pt x="1699308" y="458124"/>
                    <a:pt x="1683763" y="458124"/>
                  </a:cubicBezTo>
                  <a:close/>
                  <a:moveTo>
                    <a:pt x="1571174" y="458124"/>
                  </a:moveTo>
                  <a:cubicBezTo>
                    <a:pt x="1555629" y="458124"/>
                    <a:pt x="1543027" y="470726"/>
                    <a:pt x="1543027" y="486271"/>
                  </a:cubicBezTo>
                  <a:cubicBezTo>
                    <a:pt x="1543027" y="501817"/>
                    <a:pt x="1555629" y="514418"/>
                    <a:pt x="1571174" y="514418"/>
                  </a:cubicBezTo>
                  <a:cubicBezTo>
                    <a:pt x="1586720" y="514418"/>
                    <a:pt x="1599321" y="501817"/>
                    <a:pt x="1599321" y="486271"/>
                  </a:cubicBezTo>
                  <a:cubicBezTo>
                    <a:pt x="1599321" y="470726"/>
                    <a:pt x="1586720" y="458124"/>
                    <a:pt x="1571174" y="458124"/>
                  </a:cubicBezTo>
                  <a:close/>
                  <a:moveTo>
                    <a:pt x="1458586" y="458124"/>
                  </a:moveTo>
                  <a:cubicBezTo>
                    <a:pt x="1443041" y="458124"/>
                    <a:pt x="1430439" y="470726"/>
                    <a:pt x="1430439" y="486271"/>
                  </a:cubicBezTo>
                  <a:cubicBezTo>
                    <a:pt x="1430439" y="501817"/>
                    <a:pt x="1443041" y="514418"/>
                    <a:pt x="1458586" y="514418"/>
                  </a:cubicBezTo>
                  <a:cubicBezTo>
                    <a:pt x="1474131" y="514418"/>
                    <a:pt x="1486733" y="501817"/>
                    <a:pt x="1486733" y="486271"/>
                  </a:cubicBezTo>
                  <a:cubicBezTo>
                    <a:pt x="1486733" y="470726"/>
                    <a:pt x="1474131" y="458124"/>
                    <a:pt x="1458586" y="458124"/>
                  </a:cubicBezTo>
                  <a:close/>
                  <a:moveTo>
                    <a:pt x="1345997" y="458124"/>
                  </a:moveTo>
                  <a:cubicBezTo>
                    <a:pt x="1330452" y="458124"/>
                    <a:pt x="1317850" y="470726"/>
                    <a:pt x="1317850" y="486271"/>
                  </a:cubicBezTo>
                  <a:cubicBezTo>
                    <a:pt x="1317850" y="501817"/>
                    <a:pt x="1330452" y="514418"/>
                    <a:pt x="1345997" y="514418"/>
                  </a:cubicBezTo>
                  <a:cubicBezTo>
                    <a:pt x="1361543" y="514418"/>
                    <a:pt x="1374144" y="501817"/>
                    <a:pt x="1374144" y="486271"/>
                  </a:cubicBezTo>
                  <a:cubicBezTo>
                    <a:pt x="1374144" y="470726"/>
                    <a:pt x="1361543" y="458124"/>
                    <a:pt x="1345997" y="458124"/>
                  </a:cubicBezTo>
                  <a:close/>
                  <a:moveTo>
                    <a:pt x="1233409" y="458124"/>
                  </a:moveTo>
                  <a:cubicBezTo>
                    <a:pt x="1217863" y="458124"/>
                    <a:pt x="1205262" y="470726"/>
                    <a:pt x="1205262" y="486271"/>
                  </a:cubicBezTo>
                  <a:cubicBezTo>
                    <a:pt x="1205262" y="501817"/>
                    <a:pt x="1217863" y="514418"/>
                    <a:pt x="1233409" y="514418"/>
                  </a:cubicBezTo>
                  <a:cubicBezTo>
                    <a:pt x="1248954" y="514418"/>
                    <a:pt x="1261556" y="501817"/>
                    <a:pt x="1261556" y="486271"/>
                  </a:cubicBezTo>
                  <a:cubicBezTo>
                    <a:pt x="1261556" y="470726"/>
                    <a:pt x="1248954" y="458124"/>
                    <a:pt x="1233409" y="458124"/>
                  </a:cubicBezTo>
                  <a:close/>
                  <a:moveTo>
                    <a:pt x="1120820" y="458124"/>
                  </a:moveTo>
                  <a:cubicBezTo>
                    <a:pt x="1105275" y="458124"/>
                    <a:pt x="1092673" y="470726"/>
                    <a:pt x="1092673" y="486271"/>
                  </a:cubicBezTo>
                  <a:cubicBezTo>
                    <a:pt x="1092673" y="501817"/>
                    <a:pt x="1105275" y="514418"/>
                    <a:pt x="1120820" y="514418"/>
                  </a:cubicBezTo>
                  <a:cubicBezTo>
                    <a:pt x="1136365" y="514418"/>
                    <a:pt x="1148967" y="501817"/>
                    <a:pt x="1148967" y="486271"/>
                  </a:cubicBezTo>
                  <a:cubicBezTo>
                    <a:pt x="1148967" y="470726"/>
                    <a:pt x="1136365" y="458124"/>
                    <a:pt x="1120820" y="458124"/>
                  </a:cubicBezTo>
                  <a:close/>
                  <a:moveTo>
                    <a:pt x="1008232" y="458124"/>
                  </a:moveTo>
                  <a:cubicBezTo>
                    <a:pt x="992686" y="458124"/>
                    <a:pt x="980085" y="470726"/>
                    <a:pt x="980085" y="486271"/>
                  </a:cubicBezTo>
                  <a:cubicBezTo>
                    <a:pt x="980085" y="501817"/>
                    <a:pt x="992686" y="514418"/>
                    <a:pt x="1008232" y="514418"/>
                  </a:cubicBezTo>
                  <a:cubicBezTo>
                    <a:pt x="1023777" y="514418"/>
                    <a:pt x="1036379" y="501817"/>
                    <a:pt x="1036379" y="486271"/>
                  </a:cubicBezTo>
                  <a:cubicBezTo>
                    <a:pt x="1036379" y="470726"/>
                    <a:pt x="1023777" y="458124"/>
                    <a:pt x="1008232" y="458124"/>
                  </a:cubicBezTo>
                  <a:close/>
                  <a:moveTo>
                    <a:pt x="895643" y="458124"/>
                  </a:moveTo>
                  <a:cubicBezTo>
                    <a:pt x="880098" y="458124"/>
                    <a:pt x="867496" y="470726"/>
                    <a:pt x="867496" y="486271"/>
                  </a:cubicBezTo>
                  <a:cubicBezTo>
                    <a:pt x="867496" y="501817"/>
                    <a:pt x="880098" y="514418"/>
                    <a:pt x="895643" y="514418"/>
                  </a:cubicBezTo>
                  <a:cubicBezTo>
                    <a:pt x="911188" y="514418"/>
                    <a:pt x="923790" y="501817"/>
                    <a:pt x="923790" y="486271"/>
                  </a:cubicBezTo>
                  <a:cubicBezTo>
                    <a:pt x="923790" y="470726"/>
                    <a:pt x="911188" y="458124"/>
                    <a:pt x="895643" y="458124"/>
                  </a:cubicBezTo>
                  <a:close/>
                  <a:moveTo>
                    <a:pt x="783055" y="458124"/>
                  </a:moveTo>
                  <a:cubicBezTo>
                    <a:pt x="767510" y="458124"/>
                    <a:pt x="754908" y="470726"/>
                    <a:pt x="754908" y="486271"/>
                  </a:cubicBezTo>
                  <a:cubicBezTo>
                    <a:pt x="754908" y="501817"/>
                    <a:pt x="767510" y="514418"/>
                    <a:pt x="783055" y="514418"/>
                  </a:cubicBezTo>
                  <a:cubicBezTo>
                    <a:pt x="798600" y="514418"/>
                    <a:pt x="811202" y="501817"/>
                    <a:pt x="811202" y="486271"/>
                  </a:cubicBezTo>
                  <a:cubicBezTo>
                    <a:pt x="811202" y="470726"/>
                    <a:pt x="798600" y="458124"/>
                    <a:pt x="783055" y="458124"/>
                  </a:cubicBezTo>
                  <a:close/>
                  <a:moveTo>
                    <a:pt x="670467" y="458124"/>
                  </a:moveTo>
                  <a:cubicBezTo>
                    <a:pt x="654922" y="458124"/>
                    <a:pt x="642320" y="470726"/>
                    <a:pt x="642320" y="486271"/>
                  </a:cubicBezTo>
                  <a:cubicBezTo>
                    <a:pt x="642320" y="501817"/>
                    <a:pt x="654922" y="514418"/>
                    <a:pt x="670467" y="514418"/>
                  </a:cubicBezTo>
                  <a:cubicBezTo>
                    <a:pt x="686012" y="514418"/>
                    <a:pt x="698614" y="501817"/>
                    <a:pt x="698614" y="486271"/>
                  </a:cubicBezTo>
                  <a:cubicBezTo>
                    <a:pt x="698614" y="470726"/>
                    <a:pt x="686012" y="458124"/>
                    <a:pt x="670467" y="458124"/>
                  </a:cubicBezTo>
                  <a:close/>
                  <a:moveTo>
                    <a:pt x="557878" y="458124"/>
                  </a:moveTo>
                  <a:cubicBezTo>
                    <a:pt x="542333" y="458124"/>
                    <a:pt x="529732" y="470726"/>
                    <a:pt x="529732" y="486271"/>
                  </a:cubicBezTo>
                  <a:cubicBezTo>
                    <a:pt x="529732" y="501817"/>
                    <a:pt x="542333" y="514418"/>
                    <a:pt x="557878" y="514418"/>
                  </a:cubicBezTo>
                  <a:cubicBezTo>
                    <a:pt x="573423" y="514418"/>
                    <a:pt x="586025" y="501817"/>
                    <a:pt x="586025" y="486271"/>
                  </a:cubicBezTo>
                  <a:cubicBezTo>
                    <a:pt x="586025" y="470726"/>
                    <a:pt x="573423" y="458124"/>
                    <a:pt x="557878" y="458124"/>
                  </a:cubicBezTo>
                  <a:close/>
                  <a:moveTo>
                    <a:pt x="445290" y="458124"/>
                  </a:moveTo>
                  <a:cubicBezTo>
                    <a:pt x="429744" y="458124"/>
                    <a:pt x="417143" y="470726"/>
                    <a:pt x="417143" y="486271"/>
                  </a:cubicBezTo>
                  <a:cubicBezTo>
                    <a:pt x="417143" y="501817"/>
                    <a:pt x="429744" y="514418"/>
                    <a:pt x="445290" y="514418"/>
                  </a:cubicBezTo>
                  <a:cubicBezTo>
                    <a:pt x="460836" y="514418"/>
                    <a:pt x="473437" y="501817"/>
                    <a:pt x="473437" y="486271"/>
                  </a:cubicBezTo>
                  <a:cubicBezTo>
                    <a:pt x="473437" y="470726"/>
                    <a:pt x="460836" y="458124"/>
                    <a:pt x="445290" y="458124"/>
                  </a:cubicBezTo>
                  <a:close/>
                  <a:moveTo>
                    <a:pt x="332701" y="458124"/>
                  </a:moveTo>
                  <a:cubicBezTo>
                    <a:pt x="317156" y="458124"/>
                    <a:pt x="304554" y="470726"/>
                    <a:pt x="304554" y="486271"/>
                  </a:cubicBezTo>
                  <a:cubicBezTo>
                    <a:pt x="304554" y="501817"/>
                    <a:pt x="317156" y="514418"/>
                    <a:pt x="332701" y="514418"/>
                  </a:cubicBezTo>
                  <a:cubicBezTo>
                    <a:pt x="348247" y="514418"/>
                    <a:pt x="360848" y="501817"/>
                    <a:pt x="360848" y="486271"/>
                  </a:cubicBezTo>
                  <a:cubicBezTo>
                    <a:pt x="360848" y="470726"/>
                    <a:pt x="348247" y="458124"/>
                    <a:pt x="332701" y="458124"/>
                  </a:cubicBezTo>
                  <a:close/>
                  <a:moveTo>
                    <a:pt x="220113" y="458124"/>
                  </a:moveTo>
                  <a:cubicBezTo>
                    <a:pt x="204568" y="458124"/>
                    <a:pt x="191966" y="470726"/>
                    <a:pt x="191966" y="486271"/>
                  </a:cubicBezTo>
                  <a:cubicBezTo>
                    <a:pt x="191966" y="501817"/>
                    <a:pt x="204568" y="514418"/>
                    <a:pt x="220113" y="514418"/>
                  </a:cubicBezTo>
                  <a:cubicBezTo>
                    <a:pt x="235659" y="514418"/>
                    <a:pt x="248260" y="501817"/>
                    <a:pt x="248260" y="486271"/>
                  </a:cubicBezTo>
                  <a:cubicBezTo>
                    <a:pt x="248260" y="470726"/>
                    <a:pt x="235659" y="458124"/>
                    <a:pt x="220113" y="458124"/>
                  </a:cubicBezTo>
                  <a:close/>
                  <a:moveTo>
                    <a:pt x="107525" y="458124"/>
                  </a:moveTo>
                  <a:cubicBezTo>
                    <a:pt x="91980" y="458124"/>
                    <a:pt x="79378" y="470726"/>
                    <a:pt x="79378" y="486271"/>
                  </a:cubicBezTo>
                  <a:cubicBezTo>
                    <a:pt x="79378" y="501817"/>
                    <a:pt x="91980" y="514418"/>
                    <a:pt x="107525" y="514418"/>
                  </a:cubicBezTo>
                  <a:cubicBezTo>
                    <a:pt x="123070" y="514418"/>
                    <a:pt x="135672" y="501817"/>
                    <a:pt x="135672" y="486271"/>
                  </a:cubicBezTo>
                  <a:cubicBezTo>
                    <a:pt x="135672" y="470726"/>
                    <a:pt x="123070" y="458124"/>
                    <a:pt x="107525" y="458124"/>
                  </a:cubicBezTo>
                  <a:close/>
                  <a:moveTo>
                    <a:pt x="0" y="0"/>
                  </a:moveTo>
                  <a:lnTo>
                    <a:pt x="2916000" y="0"/>
                  </a:lnTo>
                  <a:lnTo>
                    <a:pt x="2916000" y="142874"/>
                  </a:lnTo>
                  <a:lnTo>
                    <a:pt x="2917172" y="142874"/>
                  </a:lnTo>
                  <a:lnTo>
                    <a:pt x="2917172" y="244204"/>
                  </a:lnTo>
                  <a:lnTo>
                    <a:pt x="2917172" y="304439"/>
                  </a:lnTo>
                  <a:lnTo>
                    <a:pt x="2917172" y="460222"/>
                  </a:lnTo>
                  <a:lnTo>
                    <a:pt x="2902334" y="466368"/>
                  </a:lnTo>
                  <a:cubicBezTo>
                    <a:pt x="2897241" y="471462"/>
                    <a:pt x="2894090" y="478499"/>
                    <a:pt x="2894090" y="486271"/>
                  </a:cubicBezTo>
                  <a:cubicBezTo>
                    <a:pt x="2894090" y="494044"/>
                    <a:pt x="2897241" y="501081"/>
                    <a:pt x="2902334" y="506174"/>
                  </a:cubicBezTo>
                  <a:lnTo>
                    <a:pt x="2917172" y="512321"/>
                  </a:lnTo>
                  <a:lnTo>
                    <a:pt x="2917172" y="2246668"/>
                  </a:lnTo>
                  <a:lnTo>
                    <a:pt x="2905193" y="2249087"/>
                  </a:lnTo>
                  <a:cubicBezTo>
                    <a:pt x="2892464" y="2254471"/>
                    <a:pt x="2882267" y="2264668"/>
                    <a:pt x="2876883" y="2277398"/>
                  </a:cubicBezTo>
                  <a:lnTo>
                    <a:pt x="2873597" y="2293671"/>
                  </a:lnTo>
                  <a:lnTo>
                    <a:pt x="2824605" y="2293671"/>
                  </a:lnTo>
                  <a:lnTo>
                    <a:pt x="2821320" y="2277398"/>
                  </a:lnTo>
                  <a:cubicBezTo>
                    <a:pt x="2813243" y="2258304"/>
                    <a:pt x="2794337" y="2244906"/>
                    <a:pt x="2772302" y="2244906"/>
                  </a:cubicBezTo>
                  <a:cubicBezTo>
                    <a:pt x="2750266" y="2244906"/>
                    <a:pt x="2731360" y="2258304"/>
                    <a:pt x="2723284" y="2277398"/>
                  </a:cubicBezTo>
                  <a:lnTo>
                    <a:pt x="2719998" y="2293671"/>
                  </a:lnTo>
                  <a:lnTo>
                    <a:pt x="2671010" y="2293671"/>
                  </a:lnTo>
                  <a:lnTo>
                    <a:pt x="2667725" y="2277398"/>
                  </a:lnTo>
                  <a:cubicBezTo>
                    <a:pt x="2659649" y="2258304"/>
                    <a:pt x="2640742" y="2244906"/>
                    <a:pt x="2618707" y="2244906"/>
                  </a:cubicBezTo>
                  <a:cubicBezTo>
                    <a:pt x="2596672" y="2244906"/>
                    <a:pt x="2577766" y="2258304"/>
                    <a:pt x="2569690" y="2277398"/>
                  </a:cubicBezTo>
                  <a:lnTo>
                    <a:pt x="2566404" y="2293671"/>
                  </a:lnTo>
                  <a:lnTo>
                    <a:pt x="2517416" y="2293671"/>
                  </a:lnTo>
                  <a:lnTo>
                    <a:pt x="2514131" y="2277398"/>
                  </a:lnTo>
                  <a:cubicBezTo>
                    <a:pt x="2506054" y="2258304"/>
                    <a:pt x="2487148" y="2244906"/>
                    <a:pt x="2465113" y="2244906"/>
                  </a:cubicBezTo>
                  <a:cubicBezTo>
                    <a:pt x="2443077" y="2244906"/>
                    <a:pt x="2424171" y="2258304"/>
                    <a:pt x="2416095" y="2277398"/>
                  </a:cubicBezTo>
                  <a:lnTo>
                    <a:pt x="2412810" y="2293671"/>
                  </a:lnTo>
                  <a:lnTo>
                    <a:pt x="2363821" y="2293671"/>
                  </a:lnTo>
                  <a:lnTo>
                    <a:pt x="2360536" y="2277398"/>
                  </a:lnTo>
                  <a:cubicBezTo>
                    <a:pt x="2352460" y="2258304"/>
                    <a:pt x="2333553" y="2244906"/>
                    <a:pt x="2311518" y="2244906"/>
                  </a:cubicBezTo>
                  <a:cubicBezTo>
                    <a:pt x="2289483" y="2244906"/>
                    <a:pt x="2270577" y="2258304"/>
                    <a:pt x="2262501" y="2277398"/>
                  </a:cubicBezTo>
                  <a:lnTo>
                    <a:pt x="2259215" y="2293671"/>
                  </a:lnTo>
                  <a:lnTo>
                    <a:pt x="2210227" y="2293671"/>
                  </a:lnTo>
                  <a:lnTo>
                    <a:pt x="2206941" y="2277398"/>
                  </a:lnTo>
                  <a:cubicBezTo>
                    <a:pt x="2198865" y="2258304"/>
                    <a:pt x="2179959" y="2244906"/>
                    <a:pt x="2157923" y="2244906"/>
                  </a:cubicBezTo>
                  <a:cubicBezTo>
                    <a:pt x="2135888" y="2244906"/>
                    <a:pt x="2116982" y="2258304"/>
                    <a:pt x="2108906" y="2277398"/>
                  </a:cubicBezTo>
                  <a:lnTo>
                    <a:pt x="2105620" y="2293671"/>
                  </a:lnTo>
                  <a:lnTo>
                    <a:pt x="2056632" y="2293671"/>
                  </a:lnTo>
                  <a:lnTo>
                    <a:pt x="2053346" y="2277398"/>
                  </a:lnTo>
                  <a:cubicBezTo>
                    <a:pt x="2045271" y="2258304"/>
                    <a:pt x="2026364" y="2244906"/>
                    <a:pt x="2004329" y="2244906"/>
                  </a:cubicBezTo>
                  <a:cubicBezTo>
                    <a:pt x="1982294" y="2244906"/>
                    <a:pt x="1963387" y="2258304"/>
                    <a:pt x="1955312" y="2277398"/>
                  </a:cubicBezTo>
                  <a:lnTo>
                    <a:pt x="1952026" y="2293671"/>
                  </a:lnTo>
                  <a:lnTo>
                    <a:pt x="1903038" y="2293671"/>
                  </a:lnTo>
                  <a:lnTo>
                    <a:pt x="1899752" y="2277398"/>
                  </a:lnTo>
                  <a:cubicBezTo>
                    <a:pt x="1891676" y="2258304"/>
                    <a:pt x="1872770" y="2244906"/>
                    <a:pt x="1850734" y="2244906"/>
                  </a:cubicBezTo>
                  <a:cubicBezTo>
                    <a:pt x="1828699" y="2244906"/>
                    <a:pt x="1809793" y="2258304"/>
                    <a:pt x="1801717" y="2277398"/>
                  </a:cubicBezTo>
                  <a:lnTo>
                    <a:pt x="1798431" y="2293671"/>
                  </a:lnTo>
                  <a:lnTo>
                    <a:pt x="1749443" y="2293671"/>
                  </a:lnTo>
                  <a:lnTo>
                    <a:pt x="1746158" y="2277398"/>
                  </a:lnTo>
                  <a:cubicBezTo>
                    <a:pt x="1738081" y="2258304"/>
                    <a:pt x="1719175" y="2244906"/>
                    <a:pt x="1697140" y="2244906"/>
                  </a:cubicBezTo>
                  <a:cubicBezTo>
                    <a:pt x="1675105" y="2244906"/>
                    <a:pt x="1656198" y="2258304"/>
                    <a:pt x="1648123" y="2277398"/>
                  </a:cubicBezTo>
                  <a:lnTo>
                    <a:pt x="1644837" y="2293671"/>
                  </a:lnTo>
                  <a:lnTo>
                    <a:pt x="1595849" y="2293671"/>
                  </a:lnTo>
                  <a:lnTo>
                    <a:pt x="1592563" y="2277398"/>
                  </a:lnTo>
                  <a:cubicBezTo>
                    <a:pt x="1584487" y="2258304"/>
                    <a:pt x="1565581" y="2244906"/>
                    <a:pt x="1543545" y="2244906"/>
                  </a:cubicBezTo>
                  <a:cubicBezTo>
                    <a:pt x="1521510" y="2244906"/>
                    <a:pt x="1502604" y="2258304"/>
                    <a:pt x="1494528" y="2277398"/>
                  </a:cubicBezTo>
                  <a:lnTo>
                    <a:pt x="1491242" y="2293671"/>
                  </a:lnTo>
                  <a:lnTo>
                    <a:pt x="1442254" y="2293671"/>
                  </a:lnTo>
                  <a:lnTo>
                    <a:pt x="1438969" y="2277398"/>
                  </a:lnTo>
                  <a:cubicBezTo>
                    <a:pt x="1430892" y="2258304"/>
                    <a:pt x="1411986" y="2244906"/>
                    <a:pt x="1389951" y="2244906"/>
                  </a:cubicBezTo>
                  <a:cubicBezTo>
                    <a:pt x="1367916" y="2244906"/>
                    <a:pt x="1349009" y="2258304"/>
                    <a:pt x="1340933" y="2277398"/>
                  </a:cubicBezTo>
                  <a:lnTo>
                    <a:pt x="1337648" y="2293671"/>
                  </a:lnTo>
                  <a:lnTo>
                    <a:pt x="1288659" y="2293671"/>
                  </a:lnTo>
                  <a:lnTo>
                    <a:pt x="1285374" y="2277398"/>
                  </a:lnTo>
                  <a:cubicBezTo>
                    <a:pt x="1277298" y="2258304"/>
                    <a:pt x="1258391" y="2244906"/>
                    <a:pt x="1236356" y="2244906"/>
                  </a:cubicBezTo>
                  <a:cubicBezTo>
                    <a:pt x="1214321" y="2244906"/>
                    <a:pt x="1195415" y="2258304"/>
                    <a:pt x="1187339" y="2277398"/>
                  </a:cubicBezTo>
                  <a:lnTo>
                    <a:pt x="1184053" y="2293671"/>
                  </a:lnTo>
                  <a:lnTo>
                    <a:pt x="1135065" y="2293671"/>
                  </a:lnTo>
                  <a:lnTo>
                    <a:pt x="1131780" y="2277398"/>
                  </a:lnTo>
                  <a:cubicBezTo>
                    <a:pt x="1123703" y="2258304"/>
                    <a:pt x="1104797" y="2244906"/>
                    <a:pt x="1082762" y="2244906"/>
                  </a:cubicBezTo>
                  <a:cubicBezTo>
                    <a:pt x="1060726" y="2244906"/>
                    <a:pt x="1041820" y="2258304"/>
                    <a:pt x="1033744" y="2277398"/>
                  </a:cubicBezTo>
                  <a:lnTo>
                    <a:pt x="1030458" y="2293671"/>
                  </a:lnTo>
                  <a:lnTo>
                    <a:pt x="981470" y="2293671"/>
                  </a:lnTo>
                  <a:lnTo>
                    <a:pt x="978185" y="2277398"/>
                  </a:lnTo>
                  <a:cubicBezTo>
                    <a:pt x="970109" y="2258304"/>
                    <a:pt x="951202" y="2244906"/>
                    <a:pt x="929167" y="2244906"/>
                  </a:cubicBezTo>
                  <a:cubicBezTo>
                    <a:pt x="907132" y="2244906"/>
                    <a:pt x="888226" y="2258304"/>
                    <a:pt x="880150" y="2277398"/>
                  </a:cubicBezTo>
                  <a:lnTo>
                    <a:pt x="876864" y="2293671"/>
                  </a:lnTo>
                  <a:lnTo>
                    <a:pt x="827876" y="2293671"/>
                  </a:lnTo>
                  <a:lnTo>
                    <a:pt x="824591" y="2277398"/>
                  </a:lnTo>
                  <a:cubicBezTo>
                    <a:pt x="816514" y="2258304"/>
                    <a:pt x="797608" y="2244906"/>
                    <a:pt x="775573" y="2244906"/>
                  </a:cubicBezTo>
                  <a:cubicBezTo>
                    <a:pt x="753538" y="2244906"/>
                    <a:pt x="734632" y="2258304"/>
                    <a:pt x="726556" y="2277398"/>
                  </a:cubicBezTo>
                  <a:lnTo>
                    <a:pt x="723270" y="2293671"/>
                  </a:lnTo>
                  <a:lnTo>
                    <a:pt x="674282" y="2293671"/>
                  </a:lnTo>
                  <a:lnTo>
                    <a:pt x="670997" y="2277398"/>
                  </a:lnTo>
                  <a:cubicBezTo>
                    <a:pt x="662920" y="2258304"/>
                    <a:pt x="644014" y="2244906"/>
                    <a:pt x="621979" y="2244906"/>
                  </a:cubicBezTo>
                  <a:cubicBezTo>
                    <a:pt x="599943" y="2244906"/>
                    <a:pt x="581037" y="2258304"/>
                    <a:pt x="572961" y="2277398"/>
                  </a:cubicBezTo>
                  <a:lnTo>
                    <a:pt x="569675" y="2293671"/>
                  </a:lnTo>
                  <a:lnTo>
                    <a:pt x="520687" y="2293671"/>
                  </a:lnTo>
                  <a:lnTo>
                    <a:pt x="517401" y="2277398"/>
                  </a:lnTo>
                  <a:cubicBezTo>
                    <a:pt x="509326" y="2258304"/>
                    <a:pt x="490419" y="2244906"/>
                    <a:pt x="468384" y="2244906"/>
                  </a:cubicBezTo>
                  <a:cubicBezTo>
                    <a:pt x="446349" y="2244906"/>
                    <a:pt x="427443" y="2258304"/>
                    <a:pt x="419367" y="2277398"/>
                  </a:cubicBezTo>
                  <a:lnTo>
                    <a:pt x="416081" y="2293671"/>
                  </a:lnTo>
                  <a:lnTo>
                    <a:pt x="367093" y="2293671"/>
                  </a:lnTo>
                  <a:lnTo>
                    <a:pt x="363807" y="2277398"/>
                  </a:lnTo>
                  <a:cubicBezTo>
                    <a:pt x="355731" y="2258304"/>
                    <a:pt x="336825" y="2244906"/>
                    <a:pt x="314790" y="2244906"/>
                  </a:cubicBezTo>
                  <a:cubicBezTo>
                    <a:pt x="292754" y="2244906"/>
                    <a:pt x="273848" y="2258304"/>
                    <a:pt x="265772" y="2277398"/>
                  </a:cubicBezTo>
                  <a:lnTo>
                    <a:pt x="262486" y="2293671"/>
                  </a:lnTo>
                  <a:lnTo>
                    <a:pt x="213498" y="2293671"/>
                  </a:lnTo>
                  <a:lnTo>
                    <a:pt x="210213" y="2277398"/>
                  </a:lnTo>
                  <a:cubicBezTo>
                    <a:pt x="202137" y="2258304"/>
                    <a:pt x="183230" y="2244906"/>
                    <a:pt x="161196" y="2244906"/>
                  </a:cubicBezTo>
                  <a:cubicBezTo>
                    <a:pt x="139160" y="2244906"/>
                    <a:pt x="120254" y="2258304"/>
                    <a:pt x="112178" y="2277398"/>
                  </a:cubicBezTo>
                  <a:lnTo>
                    <a:pt x="108892" y="2293671"/>
                  </a:lnTo>
                  <a:lnTo>
                    <a:pt x="59904" y="2293671"/>
                  </a:lnTo>
                  <a:lnTo>
                    <a:pt x="56618" y="2277398"/>
                  </a:lnTo>
                  <a:cubicBezTo>
                    <a:pt x="48542" y="2258304"/>
                    <a:pt x="29636" y="2244906"/>
                    <a:pt x="7600" y="2244906"/>
                  </a:cubicBezTo>
                  <a:lnTo>
                    <a:pt x="0" y="2246441"/>
                  </a:lnTo>
                  <a:lnTo>
                    <a:pt x="0" y="512321"/>
                  </a:lnTo>
                  <a:lnTo>
                    <a:pt x="14839" y="506174"/>
                  </a:lnTo>
                  <a:cubicBezTo>
                    <a:pt x="19933" y="501081"/>
                    <a:pt x="23083" y="494044"/>
                    <a:pt x="23083" y="486271"/>
                  </a:cubicBezTo>
                  <a:cubicBezTo>
                    <a:pt x="23083" y="478499"/>
                    <a:pt x="19933" y="471462"/>
                    <a:pt x="14839" y="466368"/>
                  </a:cubicBezTo>
                  <a:lnTo>
                    <a:pt x="0" y="460222"/>
                  </a:lnTo>
                  <a:lnTo>
                    <a:pt x="0" y="371475"/>
                  </a:lnTo>
                  <a:lnTo>
                    <a:pt x="0" y="304439"/>
                  </a:lnTo>
                  <a:lnTo>
                    <a:pt x="0" y="24420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rgbClr val="E1E2E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Bagging</a:t>
              </a:r>
              <a:endPara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860374" y="3389122"/>
              <a:ext cx="2746040" cy="157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EFFFF"/>
                  </a:solidFill>
                </a:rPr>
                <a:t>随机森林</a:t>
              </a:r>
              <a:r>
                <a:rPr lang="en-US" altLang="zh-CN" dirty="0">
                  <a:solidFill>
                    <a:srgbClr val="FEFFFF"/>
                  </a:solidFill>
                </a:rPr>
                <a:t>RF</a:t>
              </a:r>
              <a:endParaRPr lang="en-US" altLang="zh-CN" dirty="0">
                <a:solidFill>
                  <a:srgbClr val="FEFFFF"/>
                </a:solidFill>
              </a:endParaRPr>
            </a:p>
          </p:txBody>
        </p:sp>
      </p:grp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集成学习</a:t>
            </a:r>
            <a:endParaRPr lang="zh-CN" altLang="en-US" sz="36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Bagging</a:t>
            </a:r>
            <a:endParaRPr lang="en-US" altLang="zh-CN" sz="3600" dirty="0"/>
          </a:p>
        </p:txBody>
      </p:sp>
      <p:pic>
        <p:nvPicPr>
          <p:cNvPr id="3" name="图片 2" descr="2018-08-03 16-09-16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1578610"/>
            <a:ext cx="10147935" cy="4444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1870145" y="2765400"/>
            <a:ext cx="2609291" cy="1972380"/>
            <a:chOff x="774808" y="2790825"/>
            <a:chExt cx="2917172" cy="2293671"/>
          </a:xfrm>
        </p:grpSpPr>
        <p:sp>
          <p:nvSpPr>
            <p:cNvPr id="14" name="任意多边形 13"/>
            <p:cNvSpPr/>
            <p:nvPr>
              <p:custDataLst>
                <p:tags r:id="rId2"/>
              </p:custDataLst>
            </p:nvPr>
          </p:nvSpPr>
          <p:spPr>
            <a:xfrm>
              <a:off x="774808" y="2790825"/>
              <a:ext cx="2917172" cy="2293671"/>
            </a:xfrm>
            <a:custGeom>
              <a:avLst/>
              <a:gdLst>
                <a:gd name="connsiteX0" fmla="*/ 2809648 w 2917172"/>
                <a:gd name="connsiteY0" fmla="*/ 458124 h 2293671"/>
                <a:gd name="connsiteX1" fmla="*/ 2781501 w 2917172"/>
                <a:gd name="connsiteY1" fmla="*/ 486271 h 2293671"/>
                <a:gd name="connsiteX2" fmla="*/ 2809648 w 2917172"/>
                <a:gd name="connsiteY2" fmla="*/ 514418 h 2293671"/>
                <a:gd name="connsiteX3" fmla="*/ 2837795 w 2917172"/>
                <a:gd name="connsiteY3" fmla="*/ 486271 h 2293671"/>
                <a:gd name="connsiteX4" fmla="*/ 2809648 w 2917172"/>
                <a:gd name="connsiteY4" fmla="*/ 458124 h 2293671"/>
                <a:gd name="connsiteX5" fmla="*/ 2697060 w 2917172"/>
                <a:gd name="connsiteY5" fmla="*/ 458124 h 2293671"/>
                <a:gd name="connsiteX6" fmla="*/ 2668913 w 2917172"/>
                <a:gd name="connsiteY6" fmla="*/ 486271 h 2293671"/>
                <a:gd name="connsiteX7" fmla="*/ 2697060 w 2917172"/>
                <a:gd name="connsiteY7" fmla="*/ 514418 h 2293671"/>
                <a:gd name="connsiteX8" fmla="*/ 2725207 w 2917172"/>
                <a:gd name="connsiteY8" fmla="*/ 486271 h 2293671"/>
                <a:gd name="connsiteX9" fmla="*/ 2697060 w 2917172"/>
                <a:gd name="connsiteY9" fmla="*/ 458124 h 2293671"/>
                <a:gd name="connsiteX10" fmla="*/ 2584471 w 2917172"/>
                <a:gd name="connsiteY10" fmla="*/ 458124 h 2293671"/>
                <a:gd name="connsiteX11" fmla="*/ 2556324 w 2917172"/>
                <a:gd name="connsiteY11" fmla="*/ 486271 h 2293671"/>
                <a:gd name="connsiteX12" fmla="*/ 2584471 w 2917172"/>
                <a:gd name="connsiteY12" fmla="*/ 514418 h 2293671"/>
                <a:gd name="connsiteX13" fmla="*/ 2612618 w 2917172"/>
                <a:gd name="connsiteY13" fmla="*/ 486271 h 2293671"/>
                <a:gd name="connsiteX14" fmla="*/ 2584471 w 2917172"/>
                <a:gd name="connsiteY14" fmla="*/ 458124 h 2293671"/>
                <a:gd name="connsiteX15" fmla="*/ 2471883 w 2917172"/>
                <a:gd name="connsiteY15" fmla="*/ 458124 h 2293671"/>
                <a:gd name="connsiteX16" fmla="*/ 2443736 w 2917172"/>
                <a:gd name="connsiteY16" fmla="*/ 486271 h 2293671"/>
                <a:gd name="connsiteX17" fmla="*/ 2471883 w 2917172"/>
                <a:gd name="connsiteY17" fmla="*/ 514418 h 2293671"/>
                <a:gd name="connsiteX18" fmla="*/ 2500029 w 2917172"/>
                <a:gd name="connsiteY18" fmla="*/ 486271 h 2293671"/>
                <a:gd name="connsiteX19" fmla="*/ 2471883 w 2917172"/>
                <a:gd name="connsiteY19" fmla="*/ 458124 h 2293671"/>
                <a:gd name="connsiteX20" fmla="*/ 2359294 w 2917172"/>
                <a:gd name="connsiteY20" fmla="*/ 458124 h 2293671"/>
                <a:gd name="connsiteX21" fmla="*/ 2331147 w 2917172"/>
                <a:gd name="connsiteY21" fmla="*/ 486271 h 2293671"/>
                <a:gd name="connsiteX22" fmla="*/ 2359294 w 2917172"/>
                <a:gd name="connsiteY22" fmla="*/ 514418 h 2293671"/>
                <a:gd name="connsiteX23" fmla="*/ 2387441 w 2917172"/>
                <a:gd name="connsiteY23" fmla="*/ 486271 h 2293671"/>
                <a:gd name="connsiteX24" fmla="*/ 2359294 w 2917172"/>
                <a:gd name="connsiteY24" fmla="*/ 458124 h 2293671"/>
                <a:gd name="connsiteX25" fmla="*/ 2246705 w 2917172"/>
                <a:gd name="connsiteY25" fmla="*/ 458124 h 2293671"/>
                <a:gd name="connsiteX26" fmla="*/ 2218559 w 2917172"/>
                <a:gd name="connsiteY26" fmla="*/ 486271 h 2293671"/>
                <a:gd name="connsiteX27" fmla="*/ 2246705 w 2917172"/>
                <a:gd name="connsiteY27" fmla="*/ 514418 h 2293671"/>
                <a:gd name="connsiteX28" fmla="*/ 2274852 w 2917172"/>
                <a:gd name="connsiteY28" fmla="*/ 486271 h 2293671"/>
                <a:gd name="connsiteX29" fmla="*/ 2246705 w 2917172"/>
                <a:gd name="connsiteY29" fmla="*/ 458124 h 2293671"/>
                <a:gd name="connsiteX30" fmla="*/ 2134117 w 2917172"/>
                <a:gd name="connsiteY30" fmla="*/ 458124 h 2293671"/>
                <a:gd name="connsiteX31" fmla="*/ 2105970 w 2917172"/>
                <a:gd name="connsiteY31" fmla="*/ 486271 h 2293671"/>
                <a:gd name="connsiteX32" fmla="*/ 2134117 w 2917172"/>
                <a:gd name="connsiteY32" fmla="*/ 514418 h 2293671"/>
                <a:gd name="connsiteX33" fmla="*/ 2162264 w 2917172"/>
                <a:gd name="connsiteY33" fmla="*/ 486271 h 2293671"/>
                <a:gd name="connsiteX34" fmla="*/ 2134117 w 2917172"/>
                <a:gd name="connsiteY34" fmla="*/ 458124 h 2293671"/>
                <a:gd name="connsiteX35" fmla="*/ 2021528 w 2917172"/>
                <a:gd name="connsiteY35" fmla="*/ 458124 h 2293671"/>
                <a:gd name="connsiteX36" fmla="*/ 1993382 w 2917172"/>
                <a:gd name="connsiteY36" fmla="*/ 486271 h 2293671"/>
                <a:gd name="connsiteX37" fmla="*/ 2021528 w 2917172"/>
                <a:gd name="connsiteY37" fmla="*/ 514418 h 2293671"/>
                <a:gd name="connsiteX38" fmla="*/ 2049675 w 2917172"/>
                <a:gd name="connsiteY38" fmla="*/ 486271 h 2293671"/>
                <a:gd name="connsiteX39" fmla="*/ 2021528 w 2917172"/>
                <a:gd name="connsiteY39" fmla="*/ 458124 h 2293671"/>
                <a:gd name="connsiteX40" fmla="*/ 1908940 w 2917172"/>
                <a:gd name="connsiteY40" fmla="*/ 458124 h 2293671"/>
                <a:gd name="connsiteX41" fmla="*/ 1880793 w 2917172"/>
                <a:gd name="connsiteY41" fmla="*/ 486271 h 2293671"/>
                <a:gd name="connsiteX42" fmla="*/ 1908940 w 2917172"/>
                <a:gd name="connsiteY42" fmla="*/ 514418 h 2293671"/>
                <a:gd name="connsiteX43" fmla="*/ 1937087 w 2917172"/>
                <a:gd name="connsiteY43" fmla="*/ 486271 h 2293671"/>
                <a:gd name="connsiteX44" fmla="*/ 1908940 w 2917172"/>
                <a:gd name="connsiteY44" fmla="*/ 458124 h 2293671"/>
                <a:gd name="connsiteX45" fmla="*/ 1796351 w 2917172"/>
                <a:gd name="connsiteY45" fmla="*/ 458124 h 2293671"/>
                <a:gd name="connsiteX46" fmla="*/ 1768204 w 2917172"/>
                <a:gd name="connsiteY46" fmla="*/ 486271 h 2293671"/>
                <a:gd name="connsiteX47" fmla="*/ 1796351 w 2917172"/>
                <a:gd name="connsiteY47" fmla="*/ 514418 h 2293671"/>
                <a:gd name="connsiteX48" fmla="*/ 1824498 w 2917172"/>
                <a:gd name="connsiteY48" fmla="*/ 486271 h 2293671"/>
                <a:gd name="connsiteX49" fmla="*/ 1796351 w 2917172"/>
                <a:gd name="connsiteY49" fmla="*/ 458124 h 2293671"/>
                <a:gd name="connsiteX50" fmla="*/ 1683763 w 2917172"/>
                <a:gd name="connsiteY50" fmla="*/ 458124 h 2293671"/>
                <a:gd name="connsiteX51" fmla="*/ 1655616 w 2917172"/>
                <a:gd name="connsiteY51" fmla="*/ 486271 h 2293671"/>
                <a:gd name="connsiteX52" fmla="*/ 1683763 w 2917172"/>
                <a:gd name="connsiteY52" fmla="*/ 514418 h 2293671"/>
                <a:gd name="connsiteX53" fmla="*/ 1711910 w 2917172"/>
                <a:gd name="connsiteY53" fmla="*/ 486271 h 2293671"/>
                <a:gd name="connsiteX54" fmla="*/ 1683763 w 2917172"/>
                <a:gd name="connsiteY54" fmla="*/ 458124 h 2293671"/>
                <a:gd name="connsiteX55" fmla="*/ 1571174 w 2917172"/>
                <a:gd name="connsiteY55" fmla="*/ 458124 h 2293671"/>
                <a:gd name="connsiteX56" fmla="*/ 1543027 w 2917172"/>
                <a:gd name="connsiteY56" fmla="*/ 486271 h 2293671"/>
                <a:gd name="connsiteX57" fmla="*/ 1571174 w 2917172"/>
                <a:gd name="connsiteY57" fmla="*/ 514418 h 2293671"/>
                <a:gd name="connsiteX58" fmla="*/ 1599321 w 2917172"/>
                <a:gd name="connsiteY58" fmla="*/ 486271 h 2293671"/>
                <a:gd name="connsiteX59" fmla="*/ 1571174 w 2917172"/>
                <a:gd name="connsiteY59" fmla="*/ 458124 h 2293671"/>
                <a:gd name="connsiteX60" fmla="*/ 1458586 w 2917172"/>
                <a:gd name="connsiteY60" fmla="*/ 458124 h 2293671"/>
                <a:gd name="connsiteX61" fmla="*/ 1430439 w 2917172"/>
                <a:gd name="connsiteY61" fmla="*/ 486271 h 2293671"/>
                <a:gd name="connsiteX62" fmla="*/ 1458586 w 2917172"/>
                <a:gd name="connsiteY62" fmla="*/ 514418 h 2293671"/>
                <a:gd name="connsiteX63" fmla="*/ 1486733 w 2917172"/>
                <a:gd name="connsiteY63" fmla="*/ 486271 h 2293671"/>
                <a:gd name="connsiteX64" fmla="*/ 1458586 w 2917172"/>
                <a:gd name="connsiteY64" fmla="*/ 458124 h 2293671"/>
                <a:gd name="connsiteX65" fmla="*/ 1345997 w 2917172"/>
                <a:gd name="connsiteY65" fmla="*/ 458124 h 2293671"/>
                <a:gd name="connsiteX66" fmla="*/ 1317850 w 2917172"/>
                <a:gd name="connsiteY66" fmla="*/ 486271 h 2293671"/>
                <a:gd name="connsiteX67" fmla="*/ 1345997 w 2917172"/>
                <a:gd name="connsiteY67" fmla="*/ 514418 h 2293671"/>
                <a:gd name="connsiteX68" fmla="*/ 1374144 w 2917172"/>
                <a:gd name="connsiteY68" fmla="*/ 486271 h 2293671"/>
                <a:gd name="connsiteX69" fmla="*/ 1345997 w 2917172"/>
                <a:gd name="connsiteY69" fmla="*/ 458124 h 2293671"/>
                <a:gd name="connsiteX70" fmla="*/ 1233409 w 2917172"/>
                <a:gd name="connsiteY70" fmla="*/ 458124 h 2293671"/>
                <a:gd name="connsiteX71" fmla="*/ 1205262 w 2917172"/>
                <a:gd name="connsiteY71" fmla="*/ 486271 h 2293671"/>
                <a:gd name="connsiteX72" fmla="*/ 1233409 w 2917172"/>
                <a:gd name="connsiteY72" fmla="*/ 514418 h 2293671"/>
                <a:gd name="connsiteX73" fmla="*/ 1261556 w 2917172"/>
                <a:gd name="connsiteY73" fmla="*/ 486271 h 2293671"/>
                <a:gd name="connsiteX74" fmla="*/ 1233409 w 2917172"/>
                <a:gd name="connsiteY74" fmla="*/ 458124 h 2293671"/>
                <a:gd name="connsiteX75" fmla="*/ 1120820 w 2917172"/>
                <a:gd name="connsiteY75" fmla="*/ 458124 h 2293671"/>
                <a:gd name="connsiteX76" fmla="*/ 1092673 w 2917172"/>
                <a:gd name="connsiteY76" fmla="*/ 486271 h 2293671"/>
                <a:gd name="connsiteX77" fmla="*/ 1120820 w 2917172"/>
                <a:gd name="connsiteY77" fmla="*/ 514418 h 2293671"/>
                <a:gd name="connsiteX78" fmla="*/ 1148967 w 2917172"/>
                <a:gd name="connsiteY78" fmla="*/ 486271 h 2293671"/>
                <a:gd name="connsiteX79" fmla="*/ 1120820 w 2917172"/>
                <a:gd name="connsiteY79" fmla="*/ 458124 h 2293671"/>
                <a:gd name="connsiteX80" fmla="*/ 1008232 w 2917172"/>
                <a:gd name="connsiteY80" fmla="*/ 458124 h 2293671"/>
                <a:gd name="connsiteX81" fmla="*/ 980085 w 2917172"/>
                <a:gd name="connsiteY81" fmla="*/ 486271 h 2293671"/>
                <a:gd name="connsiteX82" fmla="*/ 1008232 w 2917172"/>
                <a:gd name="connsiteY82" fmla="*/ 514418 h 2293671"/>
                <a:gd name="connsiteX83" fmla="*/ 1036379 w 2917172"/>
                <a:gd name="connsiteY83" fmla="*/ 486271 h 2293671"/>
                <a:gd name="connsiteX84" fmla="*/ 1008232 w 2917172"/>
                <a:gd name="connsiteY84" fmla="*/ 458124 h 2293671"/>
                <a:gd name="connsiteX85" fmla="*/ 895643 w 2917172"/>
                <a:gd name="connsiteY85" fmla="*/ 458124 h 2293671"/>
                <a:gd name="connsiteX86" fmla="*/ 867496 w 2917172"/>
                <a:gd name="connsiteY86" fmla="*/ 486271 h 2293671"/>
                <a:gd name="connsiteX87" fmla="*/ 895643 w 2917172"/>
                <a:gd name="connsiteY87" fmla="*/ 514418 h 2293671"/>
                <a:gd name="connsiteX88" fmla="*/ 923790 w 2917172"/>
                <a:gd name="connsiteY88" fmla="*/ 486271 h 2293671"/>
                <a:gd name="connsiteX89" fmla="*/ 895643 w 2917172"/>
                <a:gd name="connsiteY89" fmla="*/ 458124 h 2293671"/>
                <a:gd name="connsiteX90" fmla="*/ 783055 w 2917172"/>
                <a:gd name="connsiteY90" fmla="*/ 458124 h 2293671"/>
                <a:gd name="connsiteX91" fmla="*/ 754908 w 2917172"/>
                <a:gd name="connsiteY91" fmla="*/ 486271 h 2293671"/>
                <a:gd name="connsiteX92" fmla="*/ 783055 w 2917172"/>
                <a:gd name="connsiteY92" fmla="*/ 514418 h 2293671"/>
                <a:gd name="connsiteX93" fmla="*/ 811202 w 2917172"/>
                <a:gd name="connsiteY93" fmla="*/ 486271 h 2293671"/>
                <a:gd name="connsiteX94" fmla="*/ 783055 w 2917172"/>
                <a:gd name="connsiteY94" fmla="*/ 458124 h 2293671"/>
                <a:gd name="connsiteX95" fmla="*/ 670467 w 2917172"/>
                <a:gd name="connsiteY95" fmla="*/ 458124 h 2293671"/>
                <a:gd name="connsiteX96" fmla="*/ 642320 w 2917172"/>
                <a:gd name="connsiteY96" fmla="*/ 486271 h 2293671"/>
                <a:gd name="connsiteX97" fmla="*/ 670467 w 2917172"/>
                <a:gd name="connsiteY97" fmla="*/ 514418 h 2293671"/>
                <a:gd name="connsiteX98" fmla="*/ 698614 w 2917172"/>
                <a:gd name="connsiteY98" fmla="*/ 486271 h 2293671"/>
                <a:gd name="connsiteX99" fmla="*/ 670467 w 2917172"/>
                <a:gd name="connsiteY99" fmla="*/ 458124 h 2293671"/>
                <a:gd name="connsiteX100" fmla="*/ 557878 w 2917172"/>
                <a:gd name="connsiteY100" fmla="*/ 458124 h 2293671"/>
                <a:gd name="connsiteX101" fmla="*/ 529732 w 2917172"/>
                <a:gd name="connsiteY101" fmla="*/ 486271 h 2293671"/>
                <a:gd name="connsiteX102" fmla="*/ 557878 w 2917172"/>
                <a:gd name="connsiteY102" fmla="*/ 514418 h 2293671"/>
                <a:gd name="connsiteX103" fmla="*/ 586025 w 2917172"/>
                <a:gd name="connsiteY103" fmla="*/ 486271 h 2293671"/>
                <a:gd name="connsiteX104" fmla="*/ 557878 w 2917172"/>
                <a:gd name="connsiteY104" fmla="*/ 458124 h 2293671"/>
                <a:gd name="connsiteX105" fmla="*/ 445290 w 2917172"/>
                <a:gd name="connsiteY105" fmla="*/ 458124 h 2293671"/>
                <a:gd name="connsiteX106" fmla="*/ 417143 w 2917172"/>
                <a:gd name="connsiteY106" fmla="*/ 486271 h 2293671"/>
                <a:gd name="connsiteX107" fmla="*/ 445290 w 2917172"/>
                <a:gd name="connsiteY107" fmla="*/ 514418 h 2293671"/>
                <a:gd name="connsiteX108" fmla="*/ 473437 w 2917172"/>
                <a:gd name="connsiteY108" fmla="*/ 486271 h 2293671"/>
                <a:gd name="connsiteX109" fmla="*/ 445290 w 2917172"/>
                <a:gd name="connsiteY109" fmla="*/ 458124 h 2293671"/>
                <a:gd name="connsiteX110" fmla="*/ 332701 w 2917172"/>
                <a:gd name="connsiteY110" fmla="*/ 458124 h 2293671"/>
                <a:gd name="connsiteX111" fmla="*/ 304554 w 2917172"/>
                <a:gd name="connsiteY111" fmla="*/ 486271 h 2293671"/>
                <a:gd name="connsiteX112" fmla="*/ 332701 w 2917172"/>
                <a:gd name="connsiteY112" fmla="*/ 514418 h 2293671"/>
                <a:gd name="connsiteX113" fmla="*/ 360848 w 2917172"/>
                <a:gd name="connsiteY113" fmla="*/ 486271 h 2293671"/>
                <a:gd name="connsiteX114" fmla="*/ 332701 w 2917172"/>
                <a:gd name="connsiteY114" fmla="*/ 458124 h 2293671"/>
                <a:gd name="connsiteX115" fmla="*/ 220113 w 2917172"/>
                <a:gd name="connsiteY115" fmla="*/ 458124 h 2293671"/>
                <a:gd name="connsiteX116" fmla="*/ 191966 w 2917172"/>
                <a:gd name="connsiteY116" fmla="*/ 486271 h 2293671"/>
                <a:gd name="connsiteX117" fmla="*/ 220113 w 2917172"/>
                <a:gd name="connsiteY117" fmla="*/ 514418 h 2293671"/>
                <a:gd name="connsiteX118" fmla="*/ 248260 w 2917172"/>
                <a:gd name="connsiteY118" fmla="*/ 486271 h 2293671"/>
                <a:gd name="connsiteX119" fmla="*/ 220113 w 2917172"/>
                <a:gd name="connsiteY119" fmla="*/ 458124 h 2293671"/>
                <a:gd name="connsiteX120" fmla="*/ 107525 w 2917172"/>
                <a:gd name="connsiteY120" fmla="*/ 458124 h 2293671"/>
                <a:gd name="connsiteX121" fmla="*/ 79378 w 2917172"/>
                <a:gd name="connsiteY121" fmla="*/ 486271 h 2293671"/>
                <a:gd name="connsiteX122" fmla="*/ 107525 w 2917172"/>
                <a:gd name="connsiteY122" fmla="*/ 514418 h 2293671"/>
                <a:gd name="connsiteX123" fmla="*/ 135672 w 2917172"/>
                <a:gd name="connsiteY123" fmla="*/ 486271 h 2293671"/>
                <a:gd name="connsiteX124" fmla="*/ 107525 w 2917172"/>
                <a:gd name="connsiteY124" fmla="*/ 458124 h 2293671"/>
                <a:gd name="connsiteX125" fmla="*/ 0 w 2917172"/>
                <a:gd name="connsiteY125" fmla="*/ 0 h 2293671"/>
                <a:gd name="connsiteX126" fmla="*/ 2916000 w 2917172"/>
                <a:gd name="connsiteY126" fmla="*/ 0 h 2293671"/>
                <a:gd name="connsiteX127" fmla="*/ 2916000 w 2917172"/>
                <a:gd name="connsiteY127" fmla="*/ 142874 h 2293671"/>
                <a:gd name="connsiteX128" fmla="*/ 2917172 w 2917172"/>
                <a:gd name="connsiteY128" fmla="*/ 142874 h 2293671"/>
                <a:gd name="connsiteX129" fmla="*/ 2917172 w 2917172"/>
                <a:gd name="connsiteY129" fmla="*/ 244204 h 2293671"/>
                <a:gd name="connsiteX130" fmla="*/ 2917172 w 2917172"/>
                <a:gd name="connsiteY130" fmla="*/ 304439 h 2293671"/>
                <a:gd name="connsiteX131" fmla="*/ 2917172 w 2917172"/>
                <a:gd name="connsiteY131" fmla="*/ 460222 h 2293671"/>
                <a:gd name="connsiteX132" fmla="*/ 2902334 w 2917172"/>
                <a:gd name="connsiteY132" fmla="*/ 466368 h 2293671"/>
                <a:gd name="connsiteX133" fmla="*/ 2894090 w 2917172"/>
                <a:gd name="connsiteY133" fmla="*/ 486271 h 2293671"/>
                <a:gd name="connsiteX134" fmla="*/ 2902334 w 2917172"/>
                <a:gd name="connsiteY134" fmla="*/ 506174 h 2293671"/>
                <a:gd name="connsiteX135" fmla="*/ 2917172 w 2917172"/>
                <a:gd name="connsiteY135" fmla="*/ 512321 h 2293671"/>
                <a:gd name="connsiteX136" fmla="*/ 2917172 w 2917172"/>
                <a:gd name="connsiteY136" fmla="*/ 2246668 h 2293671"/>
                <a:gd name="connsiteX137" fmla="*/ 2905193 w 2917172"/>
                <a:gd name="connsiteY137" fmla="*/ 2249087 h 2293671"/>
                <a:gd name="connsiteX138" fmla="*/ 2876883 w 2917172"/>
                <a:gd name="connsiteY138" fmla="*/ 2277398 h 2293671"/>
                <a:gd name="connsiteX139" fmla="*/ 2873597 w 2917172"/>
                <a:gd name="connsiteY139" fmla="*/ 2293671 h 2293671"/>
                <a:gd name="connsiteX140" fmla="*/ 2824605 w 2917172"/>
                <a:gd name="connsiteY140" fmla="*/ 2293671 h 2293671"/>
                <a:gd name="connsiteX141" fmla="*/ 2821320 w 2917172"/>
                <a:gd name="connsiteY141" fmla="*/ 2277398 h 2293671"/>
                <a:gd name="connsiteX142" fmla="*/ 2772302 w 2917172"/>
                <a:gd name="connsiteY142" fmla="*/ 2244906 h 2293671"/>
                <a:gd name="connsiteX143" fmla="*/ 2723284 w 2917172"/>
                <a:gd name="connsiteY143" fmla="*/ 2277398 h 2293671"/>
                <a:gd name="connsiteX144" fmla="*/ 2719998 w 2917172"/>
                <a:gd name="connsiteY144" fmla="*/ 2293671 h 2293671"/>
                <a:gd name="connsiteX145" fmla="*/ 2671010 w 2917172"/>
                <a:gd name="connsiteY145" fmla="*/ 2293671 h 2293671"/>
                <a:gd name="connsiteX146" fmla="*/ 2667725 w 2917172"/>
                <a:gd name="connsiteY146" fmla="*/ 2277398 h 2293671"/>
                <a:gd name="connsiteX147" fmla="*/ 2618707 w 2917172"/>
                <a:gd name="connsiteY147" fmla="*/ 2244906 h 2293671"/>
                <a:gd name="connsiteX148" fmla="*/ 2569690 w 2917172"/>
                <a:gd name="connsiteY148" fmla="*/ 2277398 h 2293671"/>
                <a:gd name="connsiteX149" fmla="*/ 2566404 w 2917172"/>
                <a:gd name="connsiteY149" fmla="*/ 2293671 h 2293671"/>
                <a:gd name="connsiteX150" fmla="*/ 2517416 w 2917172"/>
                <a:gd name="connsiteY150" fmla="*/ 2293671 h 2293671"/>
                <a:gd name="connsiteX151" fmla="*/ 2514131 w 2917172"/>
                <a:gd name="connsiteY151" fmla="*/ 2277398 h 2293671"/>
                <a:gd name="connsiteX152" fmla="*/ 2465113 w 2917172"/>
                <a:gd name="connsiteY152" fmla="*/ 2244906 h 2293671"/>
                <a:gd name="connsiteX153" fmla="*/ 2416095 w 2917172"/>
                <a:gd name="connsiteY153" fmla="*/ 2277398 h 2293671"/>
                <a:gd name="connsiteX154" fmla="*/ 2412810 w 2917172"/>
                <a:gd name="connsiteY154" fmla="*/ 2293671 h 2293671"/>
                <a:gd name="connsiteX155" fmla="*/ 2363821 w 2917172"/>
                <a:gd name="connsiteY155" fmla="*/ 2293671 h 2293671"/>
                <a:gd name="connsiteX156" fmla="*/ 2360536 w 2917172"/>
                <a:gd name="connsiteY156" fmla="*/ 2277398 h 2293671"/>
                <a:gd name="connsiteX157" fmla="*/ 2311518 w 2917172"/>
                <a:gd name="connsiteY157" fmla="*/ 2244906 h 2293671"/>
                <a:gd name="connsiteX158" fmla="*/ 2262501 w 2917172"/>
                <a:gd name="connsiteY158" fmla="*/ 2277398 h 2293671"/>
                <a:gd name="connsiteX159" fmla="*/ 2259215 w 2917172"/>
                <a:gd name="connsiteY159" fmla="*/ 2293671 h 2293671"/>
                <a:gd name="connsiteX160" fmla="*/ 2210227 w 2917172"/>
                <a:gd name="connsiteY160" fmla="*/ 2293671 h 2293671"/>
                <a:gd name="connsiteX161" fmla="*/ 2206941 w 2917172"/>
                <a:gd name="connsiteY161" fmla="*/ 2277398 h 2293671"/>
                <a:gd name="connsiteX162" fmla="*/ 2157923 w 2917172"/>
                <a:gd name="connsiteY162" fmla="*/ 2244906 h 2293671"/>
                <a:gd name="connsiteX163" fmla="*/ 2108906 w 2917172"/>
                <a:gd name="connsiteY163" fmla="*/ 2277398 h 2293671"/>
                <a:gd name="connsiteX164" fmla="*/ 2105620 w 2917172"/>
                <a:gd name="connsiteY164" fmla="*/ 2293671 h 2293671"/>
                <a:gd name="connsiteX165" fmla="*/ 2056632 w 2917172"/>
                <a:gd name="connsiteY165" fmla="*/ 2293671 h 2293671"/>
                <a:gd name="connsiteX166" fmla="*/ 2053346 w 2917172"/>
                <a:gd name="connsiteY166" fmla="*/ 2277398 h 2293671"/>
                <a:gd name="connsiteX167" fmla="*/ 2004329 w 2917172"/>
                <a:gd name="connsiteY167" fmla="*/ 2244906 h 2293671"/>
                <a:gd name="connsiteX168" fmla="*/ 1955312 w 2917172"/>
                <a:gd name="connsiteY168" fmla="*/ 2277398 h 2293671"/>
                <a:gd name="connsiteX169" fmla="*/ 1952026 w 2917172"/>
                <a:gd name="connsiteY169" fmla="*/ 2293671 h 2293671"/>
                <a:gd name="connsiteX170" fmla="*/ 1903038 w 2917172"/>
                <a:gd name="connsiteY170" fmla="*/ 2293671 h 2293671"/>
                <a:gd name="connsiteX171" fmla="*/ 1899752 w 2917172"/>
                <a:gd name="connsiteY171" fmla="*/ 2277398 h 2293671"/>
                <a:gd name="connsiteX172" fmla="*/ 1850734 w 2917172"/>
                <a:gd name="connsiteY172" fmla="*/ 2244906 h 2293671"/>
                <a:gd name="connsiteX173" fmla="*/ 1801717 w 2917172"/>
                <a:gd name="connsiteY173" fmla="*/ 2277398 h 2293671"/>
                <a:gd name="connsiteX174" fmla="*/ 1798431 w 2917172"/>
                <a:gd name="connsiteY174" fmla="*/ 2293671 h 2293671"/>
                <a:gd name="connsiteX175" fmla="*/ 1749443 w 2917172"/>
                <a:gd name="connsiteY175" fmla="*/ 2293671 h 2293671"/>
                <a:gd name="connsiteX176" fmla="*/ 1746158 w 2917172"/>
                <a:gd name="connsiteY176" fmla="*/ 2277398 h 2293671"/>
                <a:gd name="connsiteX177" fmla="*/ 1697140 w 2917172"/>
                <a:gd name="connsiteY177" fmla="*/ 2244906 h 2293671"/>
                <a:gd name="connsiteX178" fmla="*/ 1648123 w 2917172"/>
                <a:gd name="connsiteY178" fmla="*/ 2277398 h 2293671"/>
                <a:gd name="connsiteX179" fmla="*/ 1644837 w 2917172"/>
                <a:gd name="connsiteY179" fmla="*/ 2293671 h 2293671"/>
                <a:gd name="connsiteX180" fmla="*/ 1595849 w 2917172"/>
                <a:gd name="connsiteY180" fmla="*/ 2293671 h 2293671"/>
                <a:gd name="connsiteX181" fmla="*/ 1592563 w 2917172"/>
                <a:gd name="connsiteY181" fmla="*/ 2277398 h 2293671"/>
                <a:gd name="connsiteX182" fmla="*/ 1543545 w 2917172"/>
                <a:gd name="connsiteY182" fmla="*/ 2244906 h 2293671"/>
                <a:gd name="connsiteX183" fmla="*/ 1494528 w 2917172"/>
                <a:gd name="connsiteY183" fmla="*/ 2277398 h 2293671"/>
                <a:gd name="connsiteX184" fmla="*/ 1491242 w 2917172"/>
                <a:gd name="connsiteY184" fmla="*/ 2293671 h 2293671"/>
                <a:gd name="connsiteX185" fmla="*/ 1442254 w 2917172"/>
                <a:gd name="connsiteY185" fmla="*/ 2293671 h 2293671"/>
                <a:gd name="connsiteX186" fmla="*/ 1438969 w 2917172"/>
                <a:gd name="connsiteY186" fmla="*/ 2277398 h 2293671"/>
                <a:gd name="connsiteX187" fmla="*/ 1389951 w 2917172"/>
                <a:gd name="connsiteY187" fmla="*/ 2244906 h 2293671"/>
                <a:gd name="connsiteX188" fmla="*/ 1340933 w 2917172"/>
                <a:gd name="connsiteY188" fmla="*/ 2277398 h 2293671"/>
                <a:gd name="connsiteX189" fmla="*/ 1337648 w 2917172"/>
                <a:gd name="connsiteY189" fmla="*/ 2293671 h 2293671"/>
                <a:gd name="connsiteX190" fmla="*/ 1288659 w 2917172"/>
                <a:gd name="connsiteY190" fmla="*/ 2293671 h 2293671"/>
                <a:gd name="connsiteX191" fmla="*/ 1285374 w 2917172"/>
                <a:gd name="connsiteY191" fmla="*/ 2277398 h 2293671"/>
                <a:gd name="connsiteX192" fmla="*/ 1236356 w 2917172"/>
                <a:gd name="connsiteY192" fmla="*/ 2244906 h 2293671"/>
                <a:gd name="connsiteX193" fmla="*/ 1187339 w 2917172"/>
                <a:gd name="connsiteY193" fmla="*/ 2277398 h 2293671"/>
                <a:gd name="connsiteX194" fmla="*/ 1184053 w 2917172"/>
                <a:gd name="connsiteY194" fmla="*/ 2293671 h 2293671"/>
                <a:gd name="connsiteX195" fmla="*/ 1135065 w 2917172"/>
                <a:gd name="connsiteY195" fmla="*/ 2293671 h 2293671"/>
                <a:gd name="connsiteX196" fmla="*/ 1131780 w 2917172"/>
                <a:gd name="connsiteY196" fmla="*/ 2277398 h 2293671"/>
                <a:gd name="connsiteX197" fmla="*/ 1082762 w 2917172"/>
                <a:gd name="connsiteY197" fmla="*/ 2244906 h 2293671"/>
                <a:gd name="connsiteX198" fmla="*/ 1033744 w 2917172"/>
                <a:gd name="connsiteY198" fmla="*/ 2277398 h 2293671"/>
                <a:gd name="connsiteX199" fmla="*/ 1030458 w 2917172"/>
                <a:gd name="connsiteY199" fmla="*/ 2293671 h 2293671"/>
                <a:gd name="connsiteX200" fmla="*/ 981470 w 2917172"/>
                <a:gd name="connsiteY200" fmla="*/ 2293671 h 2293671"/>
                <a:gd name="connsiteX201" fmla="*/ 978185 w 2917172"/>
                <a:gd name="connsiteY201" fmla="*/ 2277398 h 2293671"/>
                <a:gd name="connsiteX202" fmla="*/ 929167 w 2917172"/>
                <a:gd name="connsiteY202" fmla="*/ 2244906 h 2293671"/>
                <a:gd name="connsiteX203" fmla="*/ 880150 w 2917172"/>
                <a:gd name="connsiteY203" fmla="*/ 2277398 h 2293671"/>
                <a:gd name="connsiteX204" fmla="*/ 876864 w 2917172"/>
                <a:gd name="connsiteY204" fmla="*/ 2293671 h 2293671"/>
                <a:gd name="connsiteX205" fmla="*/ 827876 w 2917172"/>
                <a:gd name="connsiteY205" fmla="*/ 2293671 h 2293671"/>
                <a:gd name="connsiteX206" fmla="*/ 824591 w 2917172"/>
                <a:gd name="connsiteY206" fmla="*/ 2277398 h 2293671"/>
                <a:gd name="connsiteX207" fmla="*/ 775573 w 2917172"/>
                <a:gd name="connsiteY207" fmla="*/ 2244906 h 2293671"/>
                <a:gd name="connsiteX208" fmla="*/ 726556 w 2917172"/>
                <a:gd name="connsiteY208" fmla="*/ 2277398 h 2293671"/>
                <a:gd name="connsiteX209" fmla="*/ 723270 w 2917172"/>
                <a:gd name="connsiteY209" fmla="*/ 2293671 h 2293671"/>
                <a:gd name="connsiteX210" fmla="*/ 674282 w 2917172"/>
                <a:gd name="connsiteY210" fmla="*/ 2293671 h 2293671"/>
                <a:gd name="connsiteX211" fmla="*/ 670997 w 2917172"/>
                <a:gd name="connsiteY211" fmla="*/ 2277398 h 2293671"/>
                <a:gd name="connsiteX212" fmla="*/ 621979 w 2917172"/>
                <a:gd name="connsiteY212" fmla="*/ 2244906 h 2293671"/>
                <a:gd name="connsiteX213" fmla="*/ 572961 w 2917172"/>
                <a:gd name="connsiteY213" fmla="*/ 2277398 h 2293671"/>
                <a:gd name="connsiteX214" fmla="*/ 569675 w 2917172"/>
                <a:gd name="connsiteY214" fmla="*/ 2293671 h 2293671"/>
                <a:gd name="connsiteX215" fmla="*/ 520687 w 2917172"/>
                <a:gd name="connsiteY215" fmla="*/ 2293671 h 2293671"/>
                <a:gd name="connsiteX216" fmla="*/ 517401 w 2917172"/>
                <a:gd name="connsiteY216" fmla="*/ 2277398 h 2293671"/>
                <a:gd name="connsiteX217" fmla="*/ 468384 w 2917172"/>
                <a:gd name="connsiteY217" fmla="*/ 2244906 h 2293671"/>
                <a:gd name="connsiteX218" fmla="*/ 419367 w 2917172"/>
                <a:gd name="connsiteY218" fmla="*/ 2277398 h 2293671"/>
                <a:gd name="connsiteX219" fmla="*/ 416081 w 2917172"/>
                <a:gd name="connsiteY219" fmla="*/ 2293671 h 2293671"/>
                <a:gd name="connsiteX220" fmla="*/ 367093 w 2917172"/>
                <a:gd name="connsiteY220" fmla="*/ 2293671 h 2293671"/>
                <a:gd name="connsiteX221" fmla="*/ 363807 w 2917172"/>
                <a:gd name="connsiteY221" fmla="*/ 2277398 h 2293671"/>
                <a:gd name="connsiteX222" fmla="*/ 314790 w 2917172"/>
                <a:gd name="connsiteY222" fmla="*/ 2244906 h 2293671"/>
                <a:gd name="connsiteX223" fmla="*/ 265772 w 2917172"/>
                <a:gd name="connsiteY223" fmla="*/ 2277398 h 2293671"/>
                <a:gd name="connsiteX224" fmla="*/ 262486 w 2917172"/>
                <a:gd name="connsiteY224" fmla="*/ 2293671 h 2293671"/>
                <a:gd name="connsiteX225" fmla="*/ 213498 w 2917172"/>
                <a:gd name="connsiteY225" fmla="*/ 2293671 h 2293671"/>
                <a:gd name="connsiteX226" fmla="*/ 210213 w 2917172"/>
                <a:gd name="connsiteY226" fmla="*/ 2277398 h 2293671"/>
                <a:gd name="connsiteX227" fmla="*/ 161196 w 2917172"/>
                <a:gd name="connsiteY227" fmla="*/ 2244906 h 2293671"/>
                <a:gd name="connsiteX228" fmla="*/ 112178 w 2917172"/>
                <a:gd name="connsiteY228" fmla="*/ 2277398 h 2293671"/>
                <a:gd name="connsiteX229" fmla="*/ 108892 w 2917172"/>
                <a:gd name="connsiteY229" fmla="*/ 2293671 h 2293671"/>
                <a:gd name="connsiteX230" fmla="*/ 59904 w 2917172"/>
                <a:gd name="connsiteY230" fmla="*/ 2293671 h 2293671"/>
                <a:gd name="connsiteX231" fmla="*/ 56618 w 2917172"/>
                <a:gd name="connsiteY231" fmla="*/ 2277398 h 2293671"/>
                <a:gd name="connsiteX232" fmla="*/ 7600 w 2917172"/>
                <a:gd name="connsiteY232" fmla="*/ 2244906 h 2293671"/>
                <a:gd name="connsiteX233" fmla="*/ 0 w 2917172"/>
                <a:gd name="connsiteY233" fmla="*/ 2246441 h 2293671"/>
                <a:gd name="connsiteX234" fmla="*/ 0 w 2917172"/>
                <a:gd name="connsiteY234" fmla="*/ 512321 h 2293671"/>
                <a:gd name="connsiteX235" fmla="*/ 14839 w 2917172"/>
                <a:gd name="connsiteY235" fmla="*/ 506174 h 2293671"/>
                <a:gd name="connsiteX236" fmla="*/ 23083 w 2917172"/>
                <a:gd name="connsiteY236" fmla="*/ 486271 h 2293671"/>
                <a:gd name="connsiteX237" fmla="*/ 14839 w 2917172"/>
                <a:gd name="connsiteY237" fmla="*/ 466368 h 2293671"/>
                <a:gd name="connsiteX238" fmla="*/ 0 w 2917172"/>
                <a:gd name="connsiteY238" fmla="*/ 460222 h 2293671"/>
                <a:gd name="connsiteX239" fmla="*/ 0 w 2917172"/>
                <a:gd name="connsiteY239" fmla="*/ 371475 h 2293671"/>
                <a:gd name="connsiteX240" fmla="*/ 0 w 2917172"/>
                <a:gd name="connsiteY240" fmla="*/ 304439 h 2293671"/>
                <a:gd name="connsiteX241" fmla="*/ 0 w 2917172"/>
                <a:gd name="connsiteY241" fmla="*/ 244204 h 2293671"/>
                <a:gd name="connsiteX242" fmla="*/ 0 w 2917172"/>
                <a:gd name="connsiteY242" fmla="*/ 142874 h 22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917172" h="2293671">
                  <a:moveTo>
                    <a:pt x="2809648" y="458124"/>
                  </a:moveTo>
                  <a:cubicBezTo>
                    <a:pt x="2794103" y="458124"/>
                    <a:pt x="2781501" y="470726"/>
                    <a:pt x="2781501" y="486271"/>
                  </a:cubicBezTo>
                  <a:cubicBezTo>
                    <a:pt x="2781501" y="501817"/>
                    <a:pt x="2794103" y="514418"/>
                    <a:pt x="2809648" y="514418"/>
                  </a:cubicBezTo>
                  <a:cubicBezTo>
                    <a:pt x="2825193" y="514418"/>
                    <a:pt x="2837795" y="501817"/>
                    <a:pt x="2837795" y="486271"/>
                  </a:cubicBezTo>
                  <a:cubicBezTo>
                    <a:pt x="2837795" y="470726"/>
                    <a:pt x="2825193" y="458124"/>
                    <a:pt x="2809648" y="458124"/>
                  </a:cubicBezTo>
                  <a:close/>
                  <a:moveTo>
                    <a:pt x="2697060" y="458124"/>
                  </a:moveTo>
                  <a:cubicBezTo>
                    <a:pt x="2681514" y="458124"/>
                    <a:pt x="2668913" y="470726"/>
                    <a:pt x="2668913" y="486271"/>
                  </a:cubicBezTo>
                  <a:cubicBezTo>
                    <a:pt x="2668913" y="501817"/>
                    <a:pt x="2681514" y="514418"/>
                    <a:pt x="2697060" y="514418"/>
                  </a:cubicBezTo>
                  <a:cubicBezTo>
                    <a:pt x="2712605" y="514418"/>
                    <a:pt x="2725207" y="501817"/>
                    <a:pt x="2725207" y="486271"/>
                  </a:cubicBezTo>
                  <a:cubicBezTo>
                    <a:pt x="2725207" y="470726"/>
                    <a:pt x="2712605" y="458124"/>
                    <a:pt x="2697060" y="458124"/>
                  </a:cubicBezTo>
                  <a:close/>
                  <a:moveTo>
                    <a:pt x="2584471" y="458124"/>
                  </a:moveTo>
                  <a:cubicBezTo>
                    <a:pt x="2568926" y="458124"/>
                    <a:pt x="2556324" y="470726"/>
                    <a:pt x="2556324" y="486271"/>
                  </a:cubicBezTo>
                  <a:cubicBezTo>
                    <a:pt x="2556324" y="501817"/>
                    <a:pt x="2568926" y="514418"/>
                    <a:pt x="2584471" y="514418"/>
                  </a:cubicBezTo>
                  <a:cubicBezTo>
                    <a:pt x="2600016" y="514418"/>
                    <a:pt x="2612618" y="501817"/>
                    <a:pt x="2612618" y="486271"/>
                  </a:cubicBezTo>
                  <a:cubicBezTo>
                    <a:pt x="2612618" y="470726"/>
                    <a:pt x="2600016" y="458124"/>
                    <a:pt x="2584471" y="458124"/>
                  </a:cubicBezTo>
                  <a:close/>
                  <a:moveTo>
                    <a:pt x="2471883" y="458124"/>
                  </a:moveTo>
                  <a:cubicBezTo>
                    <a:pt x="2456337" y="458124"/>
                    <a:pt x="2443736" y="470726"/>
                    <a:pt x="2443736" y="486271"/>
                  </a:cubicBezTo>
                  <a:cubicBezTo>
                    <a:pt x="2443736" y="501817"/>
                    <a:pt x="2456337" y="514418"/>
                    <a:pt x="2471883" y="514418"/>
                  </a:cubicBezTo>
                  <a:cubicBezTo>
                    <a:pt x="2487428" y="514418"/>
                    <a:pt x="2500029" y="501817"/>
                    <a:pt x="2500029" y="486271"/>
                  </a:cubicBezTo>
                  <a:cubicBezTo>
                    <a:pt x="2500029" y="470726"/>
                    <a:pt x="2487428" y="458124"/>
                    <a:pt x="2471883" y="458124"/>
                  </a:cubicBezTo>
                  <a:close/>
                  <a:moveTo>
                    <a:pt x="2359294" y="458124"/>
                  </a:moveTo>
                  <a:cubicBezTo>
                    <a:pt x="2343749" y="458124"/>
                    <a:pt x="2331147" y="470726"/>
                    <a:pt x="2331147" y="486271"/>
                  </a:cubicBezTo>
                  <a:cubicBezTo>
                    <a:pt x="2331147" y="501817"/>
                    <a:pt x="2343749" y="514418"/>
                    <a:pt x="2359294" y="514418"/>
                  </a:cubicBezTo>
                  <a:cubicBezTo>
                    <a:pt x="2374839" y="514418"/>
                    <a:pt x="2387441" y="501817"/>
                    <a:pt x="2387441" y="486271"/>
                  </a:cubicBezTo>
                  <a:cubicBezTo>
                    <a:pt x="2387441" y="470726"/>
                    <a:pt x="2374839" y="458124"/>
                    <a:pt x="2359294" y="458124"/>
                  </a:cubicBezTo>
                  <a:close/>
                  <a:moveTo>
                    <a:pt x="2246705" y="458124"/>
                  </a:moveTo>
                  <a:cubicBezTo>
                    <a:pt x="2231160" y="458124"/>
                    <a:pt x="2218559" y="470726"/>
                    <a:pt x="2218559" y="486271"/>
                  </a:cubicBezTo>
                  <a:cubicBezTo>
                    <a:pt x="2218559" y="501817"/>
                    <a:pt x="2231160" y="514418"/>
                    <a:pt x="2246705" y="514418"/>
                  </a:cubicBezTo>
                  <a:cubicBezTo>
                    <a:pt x="2262251" y="514418"/>
                    <a:pt x="2274852" y="501817"/>
                    <a:pt x="2274852" y="486271"/>
                  </a:cubicBezTo>
                  <a:cubicBezTo>
                    <a:pt x="2274852" y="470726"/>
                    <a:pt x="2262251" y="458124"/>
                    <a:pt x="2246705" y="458124"/>
                  </a:cubicBezTo>
                  <a:close/>
                  <a:moveTo>
                    <a:pt x="2134117" y="458124"/>
                  </a:moveTo>
                  <a:cubicBezTo>
                    <a:pt x="2118572" y="458124"/>
                    <a:pt x="2105970" y="470726"/>
                    <a:pt x="2105970" y="486271"/>
                  </a:cubicBezTo>
                  <a:cubicBezTo>
                    <a:pt x="2105970" y="501817"/>
                    <a:pt x="2118572" y="514418"/>
                    <a:pt x="2134117" y="514418"/>
                  </a:cubicBezTo>
                  <a:cubicBezTo>
                    <a:pt x="2149662" y="514418"/>
                    <a:pt x="2162264" y="501817"/>
                    <a:pt x="2162264" y="486271"/>
                  </a:cubicBezTo>
                  <a:cubicBezTo>
                    <a:pt x="2162264" y="470726"/>
                    <a:pt x="2149662" y="458124"/>
                    <a:pt x="2134117" y="458124"/>
                  </a:cubicBezTo>
                  <a:close/>
                  <a:moveTo>
                    <a:pt x="2021528" y="458124"/>
                  </a:moveTo>
                  <a:cubicBezTo>
                    <a:pt x="2005983" y="458124"/>
                    <a:pt x="1993382" y="470726"/>
                    <a:pt x="1993382" y="486271"/>
                  </a:cubicBezTo>
                  <a:cubicBezTo>
                    <a:pt x="1993382" y="501817"/>
                    <a:pt x="2005983" y="514418"/>
                    <a:pt x="2021528" y="514418"/>
                  </a:cubicBezTo>
                  <a:cubicBezTo>
                    <a:pt x="2037074" y="514418"/>
                    <a:pt x="2049675" y="501817"/>
                    <a:pt x="2049675" y="486271"/>
                  </a:cubicBezTo>
                  <a:cubicBezTo>
                    <a:pt x="2049675" y="470726"/>
                    <a:pt x="2037074" y="458124"/>
                    <a:pt x="2021528" y="458124"/>
                  </a:cubicBezTo>
                  <a:close/>
                  <a:moveTo>
                    <a:pt x="1908940" y="458124"/>
                  </a:moveTo>
                  <a:cubicBezTo>
                    <a:pt x="1893395" y="458124"/>
                    <a:pt x="1880793" y="470726"/>
                    <a:pt x="1880793" y="486271"/>
                  </a:cubicBezTo>
                  <a:cubicBezTo>
                    <a:pt x="1880793" y="501817"/>
                    <a:pt x="1893395" y="514418"/>
                    <a:pt x="1908940" y="514418"/>
                  </a:cubicBezTo>
                  <a:cubicBezTo>
                    <a:pt x="1924485" y="514418"/>
                    <a:pt x="1937087" y="501817"/>
                    <a:pt x="1937087" y="486271"/>
                  </a:cubicBezTo>
                  <a:cubicBezTo>
                    <a:pt x="1937087" y="470726"/>
                    <a:pt x="1924485" y="458124"/>
                    <a:pt x="1908940" y="458124"/>
                  </a:cubicBezTo>
                  <a:close/>
                  <a:moveTo>
                    <a:pt x="1796351" y="458124"/>
                  </a:moveTo>
                  <a:cubicBezTo>
                    <a:pt x="1780806" y="458124"/>
                    <a:pt x="1768204" y="470726"/>
                    <a:pt x="1768204" y="486271"/>
                  </a:cubicBezTo>
                  <a:cubicBezTo>
                    <a:pt x="1768204" y="501817"/>
                    <a:pt x="1780806" y="514418"/>
                    <a:pt x="1796351" y="514418"/>
                  </a:cubicBezTo>
                  <a:cubicBezTo>
                    <a:pt x="1811897" y="514418"/>
                    <a:pt x="1824498" y="501817"/>
                    <a:pt x="1824498" y="486271"/>
                  </a:cubicBezTo>
                  <a:cubicBezTo>
                    <a:pt x="1824498" y="470726"/>
                    <a:pt x="1811897" y="458124"/>
                    <a:pt x="1796351" y="458124"/>
                  </a:cubicBezTo>
                  <a:close/>
                  <a:moveTo>
                    <a:pt x="1683763" y="458124"/>
                  </a:moveTo>
                  <a:cubicBezTo>
                    <a:pt x="1668218" y="458124"/>
                    <a:pt x="1655616" y="470726"/>
                    <a:pt x="1655616" y="486271"/>
                  </a:cubicBezTo>
                  <a:cubicBezTo>
                    <a:pt x="1655616" y="501817"/>
                    <a:pt x="1668218" y="514418"/>
                    <a:pt x="1683763" y="514418"/>
                  </a:cubicBezTo>
                  <a:cubicBezTo>
                    <a:pt x="1699308" y="514418"/>
                    <a:pt x="1711910" y="501817"/>
                    <a:pt x="1711910" y="486271"/>
                  </a:cubicBezTo>
                  <a:cubicBezTo>
                    <a:pt x="1711910" y="470726"/>
                    <a:pt x="1699308" y="458124"/>
                    <a:pt x="1683763" y="458124"/>
                  </a:cubicBezTo>
                  <a:close/>
                  <a:moveTo>
                    <a:pt x="1571174" y="458124"/>
                  </a:moveTo>
                  <a:cubicBezTo>
                    <a:pt x="1555629" y="458124"/>
                    <a:pt x="1543027" y="470726"/>
                    <a:pt x="1543027" y="486271"/>
                  </a:cubicBezTo>
                  <a:cubicBezTo>
                    <a:pt x="1543027" y="501817"/>
                    <a:pt x="1555629" y="514418"/>
                    <a:pt x="1571174" y="514418"/>
                  </a:cubicBezTo>
                  <a:cubicBezTo>
                    <a:pt x="1586720" y="514418"/>
                    <a:pt x="1599321" y="501817"/>
                    <a:pt x="1599321" y="486271"/>
                  </a:cubicBezTo>
                  <a:cubicBezTo>
                    <a:pt x="1599321" y="470726"/>
                    <a:pt x="1586720" y="458124"/>
                    <a:pt x="1571174" y="458124"/>
                  </a:cubicBezTo>
                  <a:close/>
                  <a:moveTo>
                    <a:pt x="1458586" y="458124"/>
                  </a:moveTo>
                  <a:cubicBezTo>
                    <a:pt x="1443041" y="458124"/>
                    <a:pt x="1430439" y="470726"/>
                    <a:pt x="1430439" y="486271"/>
                  </a:cubicBezTo>
                  <a:cubicBezTo>
                    <a:pt x="1430439" y="501817"/>
                    <a:pt x="1443041" y="514418"/>
                    <a:pt x="1458586" y="514418"/>
                  </a:cubicBezTo>
                  <a:cubicBezTo>
                    <a:pt x="1474131" y="514418"/>
                    <a:pt x="1486733" y="501817"/>
                    <a:pt x="1486733" y="486271"/>
                  </a:cubicBezTo>
                  <a:cubicBezTo>
                    <a:pt x="1486733" y="470726"/>
                    <a:pt x="1474131" y="458124"/>
                    <a:pt x="1458586" y="458124"/>
                  </a:cubicBezTo>
                  <a:close/>
                  <a:moveTo>
                    <a:pt x="1345997" y="458124"/>
                  </a:moveTo>
                  <a:cubicBezTo>
                    <a:pt x="1330452" y="458124"/>
                    <a:pt x="1317850" y="470726"/>
                    <a:pt x="1317850" y="486271"/>
                  </a:cubicBezTo>
                  <a:cubicBezTo>
                    <a:pt x="1317850" y="501817"/>
                    <a:pt x="1330452" y="514418"/>
                    <a:pt x="1345997" y="514418"/>
                  </a:cubicBezTo>
                  <a:cubicBezTo>
                    <a:pt x="1361543" y="514418"/>
                    <a:pt x="1374144" y="501817"/>
                    <a:pt x="1374144" y="486271"/>
                  </a:cubicBezTo>
                  <a:cubicBezTo>
                    <a:pt x="1374144" y="470726"/>
                    <a:pt x="1361543" y="458124"/>
                    <a:pt x="1345997" y="458124"/>
                  </a:cubicBezTo>
                  <a:close/>
                  <a:moveTo>
                    <a:pt x="1233409" y="458124"/>
                  </a:moveTo>
                  <a:cubicBezTo>
                    <a:pt x="1217863" y="458124"/>
                    <a:pt x="1205262" y="470726"/>
                    <a:pt x="1205262" y="486271"/>
                  </a:cubicBezTo>
                  <a:cubicBezTo>
                    <a:pt x="1205262" y="501817"/>
                    <a:pt x="1217863" y="514418"/>
                    <a:pt x="1233409" y="514418"/>
                  </a:cubicBezTo>
                  <a:cubicBezTo>
                    <a:pt x="1248954" y="514418"/>
                    <a:pt x="1261556" y="501817"/>
                    <a:pt x="1261556" y="486271"/>
                  </a:cubicBezTo>
                  <a:cubicBezTo>
                    <a:pt x="1261556" y="470726"/>
                    <a:pt x="1248954" y="458124"/>
                    <a:pt x="1233409" y="458124"/>
                  </a:cubicBezTo>
                  <a:close/>
                  <a:moveTo>
                    <a:pt x="1120820" y="458124"/>
                  </a:moveTo>
                  <a:cubicBezTo>
                    <a:pt x="1105275" y="458124"/>
                    <a:pt x="1092673" y="470726"/>
                    <a:pt x="1092673" y="486271"/>
                  </a:cubicBezTo>
                  <a:cubicBezTo>
                    <a:pt x="1092673" y="501817"/>
                    <a:pt x="1105275" y="514418"/>
                    <a:pt x="1120820" y="514418"/>
                  </a:cubicBezTo>
                  <a:cubicBezTo>
                    <a:pt x="1136365" y="514418"/>
                    <a:pt x="1148967" y="501817"/>
                    <a:pt x="1148967" y="486271"/>
                  </a:cubicBezTo>
                  <a:cubicBezTo>
                    <a:pt x="1148967" y="470726"/>
                    <a:pt x="1136365" y="458124"/>
                    <a:pt x="1120820" y="458124"/>
                  </a:cubicBezTo>
                  <a:close/>
                  <a:moveTo>
                    <a:pt x="1008232" y="458124"/>
                  </a:moveTo>
                  <a:cubicBezTo>
                    <a:pt x="992686" y="458124"/>
                    <a:pt x="980085" y="470726"/>
                    <a:pt x="980085" y="486271"/>
                  </a:cubicBezTo>
                  <a:cubicBezTo>
                    <a:pt x="980085" y="501817"/>
                    <a:pt x="992686" y="514418"/>
                    <a:pt x="1008232" y="514418"/>
                  </a:cubicBezTo>
                  <a:cubicBezTo>
                    <a:pt x="1023777" y="514418"/>
                    <a:pt x="1036379" y="501817"/>
                    <a:pt x="1036379" y="486271"/>
                  </a:cubicBezTo>
                  <a:cubicBezTo>
                    <a:pt x="1036379" y="470726"/>
                    <a:pt x="1023777" y="458124"/>
                    <a:pt x="1008232" y="458124"/>
                  </a:cubicBezTo>
                  <a:close/>
                  <a:moveTo>
                    <a:pt x="895643" y="458124"/>
                  </a:moveTo>
                  <a:cubicBezTo>
                    <a:pt x="880098" y="458124"/>
                    <a:pt x="867496" y="470726"/>
                    <a:pt x="867496" y="486271"/>
                  </a:cubicBezTo>
                  <a:cubicBezTo>
                    <a:pt x="867496" y="501817"/>
                    <a:pt x="880098" y="514418"/>
                    <a:pt x="895643" y="514418"/>
                  </a:cubicBezTo>
                  <a:cubicBezTo>
                    <a:pt x="911188" y="514418"/>
                    <a:pt x="923790" y="501817"/>
                    <a:pt x="923790" y="486271"/>
                  </a:cubicBezTo>
                  <a:cubicBezTo>
                    <a:pt x="923790" y="470726"/>
                    <a:pt x="911188" y="458124"/>
                    <a:pt x="895643" y="458124"/>
                  </a:cubicBezTo>
                  <a:close/>
                  <a:moveTo>
                    <a:pt x="783055" y="458124"/>
                  </a:moveTo>
                  <a:cubicBezTo>
                    <a:pt x="767510" y="458124"/>
                    <a:pt x="754908" y="470726"/>
                    <a:pt x="754908" y="486271"/>
                  </a:cubicBezTo>
                  <a:cubicBezTo>
                    <a:pt x="754908" y="501817"/>
                    <a:pt x="767510" y="514418"/>
                    <a:pt x="783055" y="514418"/>
                  </a:cubicBezTo>
                  <a:cubicBezTo>
                    <a:pt x="798600" y="514418"/>
                    <a:pt x="811202" y="501817"/>
                    <a:pt x="811202" y="486271"/>
                  </a:cubicBezTo>
                  <a:cubicBezTo>
                    <a:pt x="811202" y="470726"/>
                    <a:pt x="798600" y="458124"/>
                    <a:pt x="783055" y="458124"/>
                  </a:cubicBezTo>
                  <a:close/>
                  <a:moveTo>
                    <a:pt x="670467" y="458124"/>
                  </a:moveTo>
                  <a:cubicBezTo>
                    <a:pt x="654922" y="458124"/>
                    <a:pt x="642320" y="470726"/>
                    <a:pt x="642320" y="486271"/>
                  </a:cubicBezTo>
                  <a:cubicBezTo>
                    <a:pt x="642320" y="501817"/>
                    <a:pt x="654922" y="514418"/>
                    <a:pt x="670467" y="514418"/>
                  </a:cubicBezTo>
                  <a:cubicBezTo>
                    <a:pt x="686012" y="514418"/>
                    <a:pt x="698614" y="501817"/>
                    <a:pt x="698614" y="486271"/>
                  </a:cubicBezTo>
                  <a:cubicBezTo>
                    <a:pt x="698614" y="470726"/>
                    <a:pt x="686012" y="458124"/>
                    <a:pt x="670467" y="458124"/>
                  </a:cubicBezTo>
                  <a:close/>
                  <a:moveTo>
                    <a:pt x="557878" y="458124"/>
                  </a:moveTo>
                  <a:cubicBezTo>
                    <a:pt x="542333" y="458124"/>
                    <a:pt x="529732" y="470726"/>
                    <a:pt x="529732" y="486271"/>
                  </a:cubicBezTo>
                  <a:cubicBezTo>
                    <a:pt x="529732" y="501817"/>
                    <a:pt x="542333" y="514418"/>
                    <a:pt x="557878" y="514418"/>
                  </a:cubicBezTo>
                  <a:cubicBezTo>
                    <a:pt x="573423" y="514418"/>
                    <a:pt x="586025" y="501817"/>
                    <a:pt x="586025" y="486271"/>
                  </a:cubicBezTo>
                  <a:cubicBezTo>
                    <a:pt x="586025" y="470726"/>
                    <a:pt x="573423" y="458124"/>
                    <a:pt x="557878" y="458124"/>
                  </a:cubicBezTo>
                  <a:close/>
                  <a:moveTo>
                    <a:pt x="445290" y="458124"/>
                  </a:moveTo>
                  <a:cubicBezTo>
                    <a:pt x="429744" y="458124"/>
                    <a:pt x="417143" y="470726"/>
                    <a:pt x="417143" y="486271"/>
                  </a:cubicBezTo>
                  <a:cubicBezTo>
                    <a:pt x="417143" y="501817"/>
                    <a:pt x="429744" y="514418"/>
                    <a:pt x="445290" y="514418"/>
                  </a:cubicBezTo>
                  <a:cubicBezTo>
                    <a:pt x="460836" y="514418"/>
                    <a:pt x="473437" y="501817"/>
                    <a:pt x="473437" y="486271"/>
                  </a:cubicBezTo>
                  <a:cubicBezTo>
                    <a:pt x="473437" y="470726"/>
                    <a:pt x="460836" y="458124"/>
                    <a:pt x="445290" y="458124"/>
                  </a:cubicBezTo>
                  <a:close/>
                  <a:moveTo>
                    <a:pt x="332701" y="458124"/>
                  </a:moveTo>
                  <a:cubicBezTo>
                    <a:pt x="317156" y="458124"/>
                    <a:pt x="304554" y="470726"/>
                    <a:pt x="304554" y="486271"/>
                  </a:cubicBezTo>
                  <a:cubicBezTo>
                    <a:pt x="304554" y="501817"/>
                    <a:pt x="317156" y="514418"/>
                    <a:pt x="332701" y="514418"/>
                  </a:cubicBezTo>
                  <a:cubicBezTo>
                    <a:pt x="348247" y="514418"/>
                    <a:pt x="360848" y="501817"/>
                    <a:pt x="360848" y="486271"/>
                  </a:cubicBezTo>
                  <a:cubicBezTo>
                    <a:pt x="360848" y="470726"/>
                    <a:pt x="348247" y="458124"/>
                    <a:pt x="332701" y="458124"/>
                  </a:cubicBezTo>
                  <a:close/>
                  <a:moveTo>
                    <a:pt x="220113" y="458124"/>
                  </a:moveTo>
                  <a:cubicBezTo>
                    <a:pt x="204568" y="458124"/>
                    <a:pt x="191966" y="470726"/>
                    <a:pt x="191966" y="486271"/>
                  </a:cubicBezTo>
                  <a:cubicBezTo>
                    <a:pt x="191966" y="501817"/>
                    <a:pt x="204568" y="514418"/>
                    <a:pt x="220113" y="514418"/>
                  </a:cubicBezTo>
                  <a:cubicBezTo>
                    <a:pt x="235659" y="514418"/>
                    <a:pt x="248260" y="501817"/>
                    <a:pt x="248260" y="486271"/>
                  </a:cubicBezTo>
                  <a:cubicBezTo>
                    <a:pt x="248260" y="470726"/>
                    <a:pt x="235659" y="458124"/>
                    <a:pt x="220113" y="458124"/>
                  </a:cubicBezTo>
                  <a:close/>
                  <a:moveTo>
                    <a:pt x="107525" y="458124"/>
                  </a:moveTo>
                  <a:cubicBezTo>
                    <a:pt x="91980" y="458124"/>
                    <a:pt x="79378" y="470726"/>
                    <a:pt x="79378" y="486271"/>
                  </a:cubicBezTo>
                  <a:cubicBezTo>
                    <a:pt x="79378" y="501817"/>
                    <a:pt x="91980" y="514418"/>
                    <a:pt x="107525" y="514418"/>
                  </a:cubicBezTo>
                  <a:cubicBezTo>
                    <a:pt x="123070" y="514418"/>
                    <a:pt x="135672" y="501817"/>
                    <a:pt x="135672" y="486271"/>
                  </a:cubicBezTo>
                  <a:cubicBezTo>
                    <a:pt x="135672" y="470726"/>
                    <a:pt x="123070" y="458124"/>
                    <a:pt x="107525" y="458124"/>
                  </a:cubicBezTo>
                  <a:close/>
                  <a:moveTo>
                    <a:pt x="0" y="0"/>
                  </a:moveTo>
                  <a:lnTo>
                    <a:pt x="2916000" y="0"/>
                  </a:lnTo>
                  <a:lnTo>
                    <a:pt x="2916000" y="142874"/>
                  </a:lnTo>
                  <a:lnTo>
                    <a:pt x="2917172" y="142874"/>
                  </a:lnTo>
                  <a:lnTo>
                    <a:pt x="2917172" y="244204"/>
                  </a:lnTo>
                  <a:lnTo>
                    <a:pt x="2917172" y="304439"/>
                  </a:lnTo>
                  <a:lnTo>
                    <a:pt x="2917172" y="460222"/>
                  </a:lnTo>
                  <a:lnTo>
                    <a:pt x="2902334" y="466368"/>
                  </a:lnTo>
                  <a:cubicBezTo>
                    <a:pt x="2897241" y="471462"/>
                    <a:pt x="2894090" y="478499"/>
                    <a:pt x="2894090" y="486271"/>
                  </a:cubicBezTo>
                  <a:cubicBezTo>
                    <a:pt x="2894090" y="494044"/>
                    <a:pt x="2897241" y="501081"/>
                    <a:pt x="2902334" y="506174"/>
                  </a:cubicBezTo>
                  <a:lnTo>
                    <a:pt x="2917172" y="512321"/>
                  </a:lnTo>
                  <a:lnTo>
                    <a:pt x="2917172" y="2246668"/>
                  </a:lnTo>
                  <a:lnTo>
                    <a:pt x="2905193" y="2249087"/>
                  </a:lnTo>
                  <a:cubicBezTo>
                    <a:pt x="2892464" y="2254471"/>
                    <a:pt x="2882267" y="2264668"/>
                    <a:pt x="2876883" y="2277398"/>
                  </a:cubicBezTo>
                  <a:lnTo>
                    <a:pt x="2873597" y="2293671"/>
                  </a:lnTo>
                  <a:lnTo>
                    <a:pt x="2824605" y="2293671"/>
                  </a:lnTo>
                  <a:lnTo>
                    <a:pt x="2821320" y="2277398"/>
                  </a:lnTo>
                  <a:cubicBezTo>
                    <a:pt x="2813243" y="2258304"/>
                    <a:pt x="2794337" y="2244906"/>
                    <a:pt x="2772302" y="2244906"/>
                  </a:cubicBezTo>
                  <a:cubicBezTo>
                    <a:pt x="2750266" y="2244906"/>
                    <a:pt x="2731360" y="2258304"/>
                    <a:pt x="2723284" y="2277398"/>
                  </a:cubicBezTo>
                  <a:lnTo>
                    <a:pt x="2719998" y="2293671"/>
                  </a:lnTo>
                  <a:lnTo>
                    <a:pt x="2671010" y="2293671"/>
                  </a:lnTo>
                  <a:lnTo>
                    <a:pt x="2667725" y="2277398"/>
                  </a:lnTo>
                  <a:cubicBezTo>
                    <a:pt x="2659649" y="2258304"/>
                    <a:pt x="2640742" y="2244906"/>
                    <a:pt x="2618707" y="2244906"/>
                  </a:cubicBezTo>
                  <a:cubicBezTo>
                    <a:pt x="2596672" y="2244906"/>
                    <a:pt x="2577766" y="2258304"/>
                    <a:pt x="2569690" y="2277398"/>
                  </a:cubicBezTo>
                  <a:lnTo>
                    <a:pt x="2566404" y="2293671"/>
                  </a:lnTo>
                  <a:lnTo>
                    <a:pt x="2517416" y="2293671"/>
                  </a:lnTo>
                  <a:lnTo>
                    <a:pt x="2514131" y="2277398"/>
                  </a:lnTo>
                  <a:cubicBezTo>
                    <a:pt x="2506054" y="2258304"/>
                    <a:pt x="2487148" y="2244906"/>
                    <a:pt x="2465113" y="2244906"/>
                  </a:cubicBezTo>
                  <a:cubicBezTo>
                    <a:pt x="2443077" y="2244906"/>
                    <a:pt x="2424171" y="2258304"/>
                    <a:pt x="2416095" y="2277398"/>
                  </a:cubicBezTo>
                  <a:lnTo>
                    <a:pt x="2412810" y="2293671"/>
                  </a:lnTo>
                  <a:lnTo>
                    <a:pt x="2363821" y="2293671"/>
                  </a:lnTo>
                  <a:lnTo>
                    <a:pt x="2360536" y="2277398"/>
                  </a:lnTo>
                  <a:cubicBezTo>
                    <a:pt x="2352460" y="2258304"/>
                    <a:pt x="2333553" y="2244906"/>
                    <a:pt x="2311518" y="2244906"/>
                  </a:cubicBezTo>
                  <a:cubicBezTo>
                    <a:pt x="2289483" y="2244906"/>
                    <a:pt x="2270577" y="2258304"/>
                    <a:pt x="2262501" y="2277398"/>
                  </a:cubicBezTo>
                  <a:lnTo>
                    <a:pt x="2259215" y="2293671"/>
                  </a:lnTo>
                  <a:lnTo>
                    <a:pt x="2210227" y="2293671"/>
                  </a:lnTo>
                  <a:lnTo>
                    <a:pt x="2206941" y="2277398"/>
                  </a:lnTo>
                  <a:cubicBezTo>
                    <a:pt x="2198865" y="2258304"/>
                    <a:pt x="2179959" y="2244906"/>
                    <a:pt x="2157923" y="2244906"/>
                  </a:cubicBezTo>
                  <a:cubicBezTo>
                    <a:pt x="2135888" y="2244906"/>
                    <a:pt x="2116982" y="2258304"/>
                    <a:pt x="2108906" y="2277398"/>
                  </a:cubicBezTo>
                  <a:lnTo>
                    <a:pt x="2105620" y="2293671"/>
                  </a:lnTo>
                  <a:lnTo>
                    <a:pt x="2056632" y="2293671"/>
                  </a:lnTo>
                  <a:lnTo>
                    <a:pt x="2053346" y="2277398"/>
                  </a:lnTo>
                  <a:cubicBezTo>
                    <a:pt x="2045271" y="2258304"/>
                    <a:pt x="2026364" y="2244906"/>
                    <a:pt x="2004329" y="2244906"/>
                  </a:cubicBezTo>
                  <a:cubicBezTo>
                    <a:pt x="1982294" y="2244906"/>
                    <a:pt x="1963387" y="2258304"/>
                    <a:pt x="1955312" y="2277398"/>
                  </a:cubicBezTo>
                  <a:lnTo>
                    <a:pt x="1952026" y="2293671"/>
                  </a:lnTo>
                  <a:lnTo>
                    <a:pt x="1903038" y="2293671"/>
                  </a:lnTo>
                  <a:lnTo>
                    <a:pt x="1899752" y="2277398"/>
                  </a:lnTo>
                  <a:cubicBezTo>
                    <a:pt x="1891676" y="2258304"/>
                    <a:pt x="1872770" y="2244906"/>
                    <a:pt x="1850734" y="2244906"/>
                  </a:cubicBezTo>
                  <a:cubicBezTo>
                    <a:pt x="1828699" y="2244906"/>
                    <a:pt x="1809793" y="2258304"/>
                    <a:pt x="1801717" y="2277398"/>
                  </a:cubicBezTo>
                  <a:lnTo>
                    <a:pt x="1798431" y="2293671"/>
                  </a:lnTo>
                  <a:lnTo>
                    <a:pt x="1749443" y="2293671"/>
                  </a:lnTo>
                  <a:lnTo>
                    <a:pt x="1746158" y="2277398"/>
                  </a:lnTo>
                  <a:cubicBezTo>
                    <a:pt x="1738081" y="2258304"/>
                    <a:pt x="1719175" y="2244906"/>
                    <a:pt x="1697140" y="2244906"/>
                  </a:cubicBezTo>
                  <a:cubicBezTo>
                    <a:pt x="1675105" y="2244906"/>
                    <a:pt x="1656198" y="2258304"/>
                    <a:pt x="1648123" y="2277398"/>
                  </a:cubicBezTo>
                  <a:lnTo>
                    <a:pt x="1644837" y="2293671"/>
                  </a:lnTo>
                  <a:lnTo>
                    <a:pt x="1595849" y="2293671"/>
                  </a:lnTo>
                  <a:lnTo>
                    <a:pt x="1592563" y="2277398"/>
                  </a:lnTo>
                  <a:cubicBezTo>
                    <a:pt x="1584487" y="2258304"/>
                    <a:pt x="1565581" y="2244906"/>
                    <a:pt x="1543545" y="2244906"/>
                  </a:cubicBezTo>
                  <a:cubicBezTo>
                    <a:pt x="1521510" y="2244906"/>
                    <a:pt x="1502604" y="2258304"/>
                    <a:pt x="1494528" y="2277398"/>
                  </a:cubicBezTo>
                  <a:lnTo>
                    <a:pt x="1491242" y="2293671"/>
                  </a:lnTo>
                  <a:lnTo>
                    <a:pt x="1442254" y="2293671"/>
                  </a:lnTo>
                  <a:lnTo>
                    <a:pt x="1438969" y="2277398"/>
                  </a:lnTo>
                  <a:cubicBezTo>
                    <a:pt x="1430892" y="2258304"/>
                    <a:pt x="1411986" y="2244906"/>
                    <a:pt x="1389951" y="2244906"/>
                  </a:cubicBezTo>
                  <a:cubicBezTo>
                    <a:pt x="1367916" y="2244906"/>
                    <a:pt x="1349009" y="2258304"/>
                    <a:pt x="1340933" y="2277398"/>
                  </a:cubicBezTo>
                  <a:lnTo>
                    <a:pt x="1337648" y="2293671"/>
                  </a:lnTo>
                  <a:lnTo>
                    <a:pt x="1288659" y="2293671"/>
                  </a:lnTo>
                  <a:lnTo>
                    <a:pt x="1285374" y="2277398"/>
                  </a:lnTo>
                  <a:cubicBezTo>
                    <a:pt x="1277298" y="2258304"/>
                    <a:pt x="1258391" y="2244906"/>
                    <a:pt x="1236356" y="2244906"/>
                  </a:cubicBezTo>
                  <a:cubicBezTo>
                    <a:pt x="1214321" y="2244906"/>
                    <a:pt x="1195415" y="2258304"/>
                    <a:pt x="1187339" y="2277398"/>
                  </a:cubicBezTo>
                  <a:lnTo>
                    <a:pt x="1184053" y="2293671"/>
                  </a:lnTo>
                  <a:lnTo>
                    <a:pt x="1135065" y="2293671"/>
                  </a:lnTo>
                  <a:lnTo>
                    <a:pt x="1131780" y="2277398"/>
                  </a:lnTo>
                  <a:cubicBezTo>
                    <a:pt x="1123703" y="2258304"/>
                    <a:pt x="1104797" y="2244906"/>
                    <a:pt x="1082762" y="2244906"/>
                  </a:cubicBezTo>
                  <a:cubicBezTo>
                    <a:pt x="1060726" y="2244906"/>
                    <a:pt x="1041820" y="2258304"/>
                    <a:pt x="1033744" y="2277398"/>
                  </a:cubicBezTo>
                  <a:lnTo>
                    <a:pt x="1030458" y="2293671"/>
                  </a:lnTo>
                  <a:lnTo>
                    <a:pt x="981470" y="2293671"/>
                  </a:lnTo>
                  <a:lnTo>
                    <a:pt x="978185" y="2277398"/>
                  </a:lnTo>
                  <a:cubicBezTo>
                    <a:pt x="970109" y="2258304"/>
                    <a:pt x="951202" y="2244906"/>
                    <a:pt x="929167" y="2244906"/>
                  </a:cubicBezTo>
                  <a:cubicBezTo>
                    <a:pt x="907132" y="2244906"/>
                    <a:pt x="888226" y="2258304"/>
                    <a:pt x="880150" y="2277398"/>
                  </a:cubicBezTo>
                  <a:lnTo>
                    <a:pt x="876864" y="2293671"/>
                  </a:lnTo>
                  <a:lnTo>
                    <a:pt x="827876" y="2293671"/>
                  </a:lnTo>
                  <a:lnTo>
                    <a:pt x="824591" y="2277398"/>
                  </a:lnTo>
                  <a:cubicBezTo>
                    <a:pt x="816514" y="2258304"/>
                    <a:pt x="797608" y="2244906"/>
                    <a:pt x="775573" y="2244906"/>
                  </a:cubicBezTo>
                  <a:cubicBezTo>
                    <a:pt x="753538" y="2244906"/>
                    <a:pt x="734632" y="2258304"/>
                    <a:pt x="726556" y="2277398"/>
                  </a:cubicBezTo>
                  <a:lnTo>
                    <a:pt x="723270" y="2293671"/>
                  </a:lnTo>
                  <a:lnTo>
                    <a:pt x="674282" y="2293671"/>
                  </a:lnTo>
                  <a:lnTo>
                    <a:pt x="670997" y="2277398"/>
                  </a:lnTo>
                  <a:cubicBezTo>
                    <a:pt x="662920" y="2258304"/>
                    <a:pt x="644014" y="2244906"/>
                    <a:pt x="621979" y="2244906"/>
                  </a:cubicBezTo>
                  <a:cubicBezTo>
                    <a:pt x="599943" y="2244906"/>
                    <a:pt x="581037" y="2258304"/>
                    <a:pt x="572961" y="2277398"/>
                  </a:cubicBezTo>
                  <a:lnTo>
                    <a:pt x="569675" y="2293671"/>
                  </a:lnTo>
                  <a:lnTo>
                    <a:pt x="520687" y="2293671"/>
                  </a:lnTo>
                  <a:lnTo>
                    <a:pt x="517401" y="2277398"/>
                  </a:lnTo>
                  <a:cubicBezTo>
                    <a:pt x="509326" y="2258304"/>
                    <a:pt x="490419" y="2244906"/>
                    <a:pt x="468384" y="2244906"/>
                  </a:cubicBezTo>
                  <a:cubicBezTo>
                    <a:pt x="446349" y="2244906"/>
                    <a:pt x="427443" y="2258304"/>
                    <a:pt x="419367" y="2277398"/>
                  </a:cubicBezTo>
                  <a:lnTo>
                    <a:pt x="416081" y="2293671"/>
                  </a:lnTo>
                  <a:lnTo>
                    <a:pt x="367093" y="2293671"/>
                  </a:lnTo>
                  <a:lnTo>
                    <a:pt x="363807" y="2277398"/>
                  </a:lnTo>
                  <a:cubicBezTo>
                    <a:pt x="355731" y="2258304"/>
                    <a:pt x="336825" y="2244906"/>
                    <a:pt x="314790" y="2244906"/>
                  </a:cubicBezTo>
                  <a:cubicBezTo>
                    <a:pt x="292754" y="2244906"/>
                    <a:pt x="273848" y="2258304"/>
                    <a:pt x="265772" y="2277398"/>
                  </a:cubicBezTo>
                  <a:lnTo>
                    <a:pt x="262486" y="2293671"/>
                  </a:lnTo>
                  <a:lnTo>
                    <a:pt x="213498" y="2293671"/>
                  </a:lnTo>
                  <a:lnTo>
                    <a:pt x="210213" y="2277398"/>
                  </a:lnTo>
                  <a:cubicBezTo>
                    <a:pt x="202137" y="2258304"/>
                    <a:pt x="183230" y="2244906"/>
                    <a:pt x="161196" y="2244906"/>
                  </a:cubicBezTo>
                  <a:cubicBezTo>
                    <a:pt x="139160" y="2244906"/>
                    <a:pt x="120254" y="2258304"/>
                    <a:pt x="112178" y="2277398"/>
                  </a:cubicBezTo>
                  <a:lnTo>
                    <a:pt x="108892" y="2293671"/>
                  </a:lnTo>
                  <a:lnTo>
                    <a:pt x="59904" y="2293671"/>
                  </a:lnTo>
                  <a:lnTo>
                    <a:pt x="56618" y="2277398"/>
                  </a:lnTo>
                  <a:cubicBezTo>
                    <a:pt x="48542" y="2258304"/>
                    <a:pt x="29636" y="2244906"/>
                    <a:pt x="7600" y="2244906"/>
                  </a:cubicBezTo>
                  <a:lnTo>
                    <a:pt x="0" y="2246441"/>
                  </a:lnTo>
                  <a:lnTo>
                    <a:pt x="0" y="512321"/>
                  </a:lnTo>
                  <a:lnTo>
                    <a:pt x="14839" y="506174"/>
                  </a:lnTo>
                  <a:cubicBezTo>
                    <a:pt x="19933" y="501081"/>
                    <a:pt x="23083" y="494044"/>
                    <a:pt x="23083" y="486271"/>
                  </a:cubicBezTo>
                  <a:cubicBezTo>
                    <a:pt x="23083" y="478499"/>
                    <a:pt x="19933" y="471462"/>
                    <a:pt x="14839" y="466368"/>
                  </a:cubicBezTo>
                  <a:lnTo>
                    <a:pt x="0" y="460222"/>
                  </a:lnTo>
                  <a:lnTo>
                    <a:pt x="0" y="371475"/>
                  </a:lnTo>
                  <a:lnTo>
                    <a:pt x="0" y="304439"/>
                  </a:lnTo>
                  <a:lnTo>
                    <a:pt x="0" y="24420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rgbClr val="E1E2E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CART</a:t>
              </a:r>
              <a:r>
                <a:rPr lang="zh-CN" altLang="en-US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树</a:t>
              </a:r>
              <a:endParaRPr lang="zh-CN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860374" y="3389122"/>
              <a:ext cx="2746040" cy="157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EFFFF"/>
                  </a:solidFill>
                </a:rPr>
                <a:t>弱学习器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7713763" y="2765400"/>
            <a:ext cx="2609291" cy="1972381"/>
            <a:chOff x="774808" y="2790827"/>
            <a:chExt cx="2917172" cy="2293674"/>
          </a:xfrm>
        </p:grpSpPr>
        <p:sp>
          <p:nvSpPr>
            <p:cNvPr id="17" name="任意多边形 16"/>
            <p:cNvSpPr/>
            <p:nvPr>
              <p:custDataLst>
                <p:tags r:id="rId5"/>
              </p:custDataLst>
            </p:nvPr>
          </p:nvSpPr>
          <p:spPr>
            <a:xfrm>
              <a:off x="774808" y="2790827"/>
              <a:ext cx="2917172" cy="2293674"/>
            </a:xfrm>
            <a:custGeom>
              <a:avLst/>
              <a:gdLst>
                <a:gd name="connsiteX0" fmla="*/ 2809648 w 2917172"/>
                <a:gd name="connsiteY0" fmla="*/ 458124 h 2293671"/>
                <a:gd name="connsiteX1" fmla="*/ 2781501 w 2917172"/>
                <a:gd name="connsiteY1" fmla="*/ 486271 h 2293671"/>
                <a:gd name="connsiteX2" fmla="*/ 2809648 w 2917172"/>
                <a:gd name="connsiteY2" fmla="*/ 514418 h 2293671"/>
                <a:gd name="connsiteX3" fmla="*/ 2837795 w 2917172"/>
                <a:gd name="connsiteY3" fmla="*/ 486271 h 2293671"/>
                <a:gd name="connsiteX4" fmla="*/ 2809648 w 2917172"/>
                <a:gd name="connsiteY4" fmla="*/ 458124 h 2293671"/>
                <a:gd name="connsiteX5" fmla="*/ 2697060 w 2917172"/>
                <a:gd name="connsiteY5" fmla="*/ 458124 h 2293671"/>
                <a:gd name="connsiteX6" fmla="*/ 2668913 w 2917172"/>
                <a:gd name="connsiteY6" fmla="*/ 486271 h 2293671"/>
                <a:gd name="connsiteX7" fmla="*/ 2697060 w 2917172"/>
                <a:gd name="connsiteY7" fmla="*/ 514418 h 2293671"/>
                <a:gd name="connsiteX8" fmla="*/ 2725207 w 2917172"/>
                <a:gd name="connsiteY8" fmla="*/ 486271 h 2293671"/>
                <a:gd name="connsiteX9" fmla="*/ 2697060 w 2917172"/>
                <a:gd name="connsiteY9" fmla="*/ 458124 h 2293671"/>
                <a:gd name="connsiteX10" fmla="*/ 2584471 w 2917172"/>
                <a:gd name="connsiteY10" fmla="*/ 458124 h 2293671"/>
                <a:gd name="connsiteX11" fmla="*/ 2556324 w 2917172"/>
                <a:gd name="connsiteY11" fmla="*/ 486271 h 2293671"/>
                <a:gd name="connsiteX12" fmla="*/ 2584471 w 2917172"/>
                <a:gd name="connsiteY12" fmla="*/ 514418 h 2293671"/>
                <a:gd name="connsiteX13" fmla="*/ 2612618 w 2917172"/>
                <a:gd name="connsiteY13" fmla="*/ 486271 h 2293671"/>
                <a:gd name="connsiteX14" fmla="*/ 2584471 w 2917172"/>
                <a:gd name="connsiteY14" fmla="*/ 458124 h 2293671"/>
                <a:gd name="connsiteX15" fmla="*/ 2471883 w 2917172"/>
                <a:gd name="connsiteY15" fmla="*/ 458124 h 2293671"/>
                <a:gd name="connsiteX16" fmla="*/ 2443736 w 2917172"/>
                <a:gd name="connsiteY16" fmla="*/ 486271 h 2293671"/>
                <a:gd name="connsiteX17" fmla="*/ 2471883 w 2917172"/>
                <a:gd name="connsiteY17" fmla="*/ 514418 h 2293671"/>
                <a:gd name="connsiteX18" fmla="*/ 2500029 w 2917172"/>
                <a:gd name="connsiteY18" fmla="*/ 486271 h 2293671"/>
                <a:gd name="connsiteX19" fmla="*/ 2471883 w 2917172"/>
                <a:gd name="connsiteY19" fmla="*/ 458124 h 2293671"/>
                <a:gd name="connsiteX20" fmla="*/ 2359294 w 2917172"/>
                <a:gd name="connsiteY20" fmla="*/ 458124 h 2293671"/>
                <a:gd name="connsiteX21" fmla="*/ 2331147 w 2917172"/>
                <a:gd name="connsiteY21" fmla="*/ 486271 h 2293671"/>
                <a:gd name="connsiteX22" fmla="*/ 2359294 w 2917172"/>
                <a:gd name="connsiteY22" fmla="*/ 514418 h 2293671"/>
                <a:gd name="connsiteX23" fmla="*/ 2387441 w 2917172"/>
                <a:gd name="connsiteY23" fmla="*/ 486271 h 2293671"/>
                <a:gd name="connsiteX24" fmla="*/ 2359294 w 2917172"/>
                <a:gd name="connsiteY24" fmla="*/ 458124 h 2293671"/>
                <a:gd name="connsiteX25" fmla="*/ 2246705 w 2917172"/>
                <a:gd name="connsiteY25" fmla="*/ 458124 h 2293671"/>
                <a:gd name="connsiteX26" fmla="*/ 2218559 w 2917172"/>
                <a:gd name="connsiteY26" fmla="*/ 486271 h 2293671"/>
                <a:gd name="connsiteX27" fmla="*/ 2246705 w 2917172"/>
                <a:gd name="connsiteY27" fmla="*/ 514418 h 2293671"/>
                <a:gd name="connsiteX28" fmla="*/ 2274852 w 2917172"/>
                <a:gd name="connsiteY28" fmla="*/ 486271 h 2293671"/>
                <a:gd name="connsiteX29" fmla="*/ 2246705 w 2917172"/>
                <a:gd name="connsiteY29" fmla="*/ 458124 h 2293671"/>
                <a:gd name="connsiteX30" fmla="*/ 2134117 w 2917172"/>
                <a:gd name="connsiteY30" fmla="*/ 458124 h 2293671"/>
                <a:gd name="connsiteX31" fmla="*/ 2105970 w 2917172"/>
                <a:gd name="connsiteY31" fmla="*/ 486271 h 2293671"/>
                <a:gd name="connsiteX32" fmla="*/ 2134117 w 2917172"/>
                <a:gd name="connsiteY32" fmla="*/ 514418 h 2293671"/>
                <a:gd name="connsiteX33" fmla="*/ 2162264 w 2917172"/>
                <a:gd name="connsiteY33" fmla="*/ 486271 h 2293671"/>
                <a:gd name="connsiteX34" fmla="*/ 2134117 w 2917172"/>
                <a:gd name="connsiteY34" fmla="*/ 458124 h 2293671"/>
                <a:gd name="connsiteX35" fmla="*/ 2021528 w 2917172"/>
                <a:gd name="connsiteY35" fmla="*/ 458124 h 2293671"/>
                <a:gd name="connsiteX36" fmla="*/ 1993382 w 2917172"/>
                <a:gd name="connsiteY36" fmla="*/ 486271 h 2293671"/>
                <a:gd name="connsiteX37" fmla="*/ 2021528 w 2917172"/>
                <a:gd name="connsiteY37" fmla="*/ 514418 h 2293671"/>
                <a:gd name="connsiteX38" fmla="*/ 2049675 w 2917172"/>
                <a:gd name="connsiteY38" fmla="*/ 486271 h 2293671"/>
                <a:gd name="connsiteX39" fmla="*/ 2021528 w 2917172"/>
                <a:gd name="connsiteY39" fmla="*/ 458124 h 2293671"/>
                <a:gd name="connsiteX40" fmla="*/ 1908940 w 2917172"/>
                <a:gd name="connsiteY40" fmla="*/ 458124 h 2293671"/>
                <a:gd name="connsiteX41" fmla="*/ 1880793 w 2917172"/>
                <a:gd name="connsiteY41" fmla="*/ 486271 h 2293671"/>
                <a:gd name="connsiteX42" fmla="*/ 1908940 w 2917172"/>
                <a:gd name="connsiteY42" fmla="*/ 514418 h 2293671"/>
                <a:gd name="connsiteX43" fmla="*/ 1937087 w 2917172"/>
                <a:gd name="connsiteY43" fmla="*/ 486271 h 2293671"/>
                <a:gd name="connsiteX44" fmla="*/ 1908940 w 2917172"/>
                <a:gd name="connsiteY44" fmla="*/ 458124 h 2293671"/>
                <a:gd name="connsiteX45" fmla="*/ 1796351 w 2917172"/>
                <a:gd name="connsiteY45" fmla="*/ 458124 h 2293671"/>
                <a:gd name="connsiteX46" fmla="*/ 1768204 w 2917172"/>
                <a:gd name="connsiteY46" fmla="*/ 486271 h 2293671"/>
                <a:gd name="connsiteX47" fmla="*/ 1796351 w 2917172"/>
                <a:gd name="connsiteY47" fmla="*/ 514418 h 2293671"/>
                <a:gd name="connsiteX48" fmla="*/ 1824498 w 2917172"/>
                <a:gd name="connsiteY48" fmla="*/ 486271 h 2293671"/>
                <a:gd name="connsiteX49" fmla="*/ 1796351 w 2917172"/>
                <a:gd name="connsiteY49" fmla="*/ 458124 h 2293671"/>
                <a:gd name="connsiteX50" fmla="*/ 1683763 w 2917172"/>
                <a:gd name="connsiteY50" fmla="*/ 458124 h 2293671"/>
                <a:gd name="connsiteX51" fmla="*/ 1655616 w 2917172"/>
                <a:gd name="connsiteY51" fmla="*/ 486271 h 2293671"/>
                <a:gd name="connsiteX52" fmla="*/ 1683763 w 2917172"/>
                <a:gd name="connsiteY52" fmla="*/ 514418 h 2293671"/>
                <a:gd name="connsiteX53" fmla="*/ 1711910 w 2917172"/>
                <a:gd name="connsiteY53" fmla="*/ 486271 h 2293671"/>
                <a:gd name="connsiteX54" fmla="*/ 1683763 w 2917172"/>
                <a:gd name="connsiteY54" fmla="*/ 458124 h 2293671"/>
                <a:gd name="connsiteX55" fmla="*/ 1571174 w 2917172"/>
                <a:gd name="connsiteY55" fmla="*/ 458124 h 2293671"/>
                <a:gd name="connsiteX56" fmla="*/ 1543027 w 2917172"/>
                <a:gd name="connsiteY56" fmla="*/ 486271 h 2293671"/>
                <a:gd name="connsiteX57" fmla="*/ 1571174 w 2917172"/>
                <a:gd name="connsiteY57" fmla="*/ 514418 h 2293671"/>
                <a:gd name="connsiteX58" fmla="*/ 1599321 w 2917172"/>
                <a:gd name="connsiteY58" fmla="*/ 486271 h 2293671"/>
                <a:gd name="connsiteX59" fmla="*/ 1571174 w 2917172"/>
                <a:gd name="connsiteY59" fmla="*/ 458124 h 2293671"/>
                <a:gd name="connsiteX60" fmla="*/ 1458586 w 2917172"/>
                <a:gd name="connsiteY60" fmla="*/ 458124 h 2293671"/>
                <a:gd name="connsiteX61" fmla="*/ 1430439 w 2917172"/>
                <a:gd name="connsiteY61" fmla="*/ 486271 h 2293671"/>
                <a:gd name="connsiteX62" fmla="*/ 1458586 w 2917172"/>
                <a:gd name="connsiteY62" fmla="*/ 514418 h 2293671"/>
                <a:gd name="connsiteX63" fmla="*/ 1486733 w 2917172"/>
                <a:gd name="connsiteY63" fmla="*/ 486271 h 2293671"/>
                <a:gd name="connsiteX64" fmla="*/ 1458586 w 2917172"/>
                <a:gd name="connsiteY64" fmla="*/ 458124 h 2293671"/>
                <a:gd name="connsiteX65" fmla="*/ 1345997 w 2917172"/>
                <a:gd name="connsiteY65" fmla="*/ 458124 h 2293671"/>
                <a:gd name="connsiteX66" fmla="*/ 1317850 w 2917172"/>
                <a:gd name="connsiteY66" fmla="*/ 486271 h 2293671"/>
                <a:gd name="connsiteX67" fmla="*/ 1345997 w 2917172"/>
                <a:gd name="connsiteY67" fmla="*/ 514418 h 2293671"/>
                <a:gd name="connsiteX68" fmla="*/ 1374144 w 2917172"/>
                <a:gd name="connsiteY68" fmla="*/ 486271 h 2293671"/>
                <a:gd name="connsiteX69" fmla="*/ 1345997 w 2917172"/>
                <a:gd name="connsiteY69" fmla="*/ 458124 h 2293671"/>
                <a:gd name="connsiteX70" fmla="*/ 1233409 w 2917172"/>
                <a:gd name="connsiteY70" fmla="*/ 458124 h 2293671"/>
                <a:gd name="connsiteX71" fmla="*/ 1205262 w 2917172"/>
                <a:gd name="connsiteY71" fmla="*/ 486271 h 2293671"/>
                <a:gd name="connsiteX72" fmla="*/ 1233409 w 2917172"/>
                <a:gd name="connsiteY72" fmla="*/ 514418 h 2293671"/>
                <a:gd name="connsiteX73" fmla="*/ 1261556 w 2917172"/>
                <a:gd name="connsiteY73" fmla="*/ 486271 h 2293671"/>
                <a:gd name="connsiteX74" fmla="*/ 1233409 w 2917172"/>
                <a:gd name="connsiteY74" fmla="*/ 458124 h 2293671"/>
                <a:gd name="connsiteX75" fmla="*/ 1120820 w 2917172"/>
                <a:gd name="connsiteY75" fmla="*/ 458124 h 2293671"/>
                <a:gd name="connsiteX76" fmla="*/ 1092673 w 2917172"/>
                <a:gd name="connsiteY76" fmla="*/ 486271 h 2293671"/>
                <a:gd name="connsiteX77" fmla="*/ 1120820 w 2917172"/>
                <a:gd name="connsiteY77" fmla="*/ 514418 h 2293671"/>
                <a:gd name="connsiteX78" fmla="*/ 1148967 w 2917172"/>
                <a:gd name="connsiteY78" fmla="*/ 486271 h 2293671"/>
                <a:gd name="connsiteX79" fmla="*/ 1120820 w 2917172"/>
                <a:gd name="connsiteY79" fmla="*/ 458124 h 2293671"/>
                <a:gd name="connsiteX80" fmla="*/ 1008232 w 2917172"/>
                <a:gd name="connsiteY80" fmla="*/ 458124 h 2293671"/>
                <a:gd name="connsiteX81" fmla="*/ 980085 w 2917172"/>
                <a:gd name="connsiteY81" fmla="*/ 486271 h 2293671"/>
                <a:gd name="connsiteX82" fmla="*/ 1008232 w 2917172"/>
                <a:gd name="connsiteY82" fmla="*/ 514418 h 2293671"/>
                <a:gd name="connsiteX83" fmla="*/ 1036379 w 2917172"/>
                <a:gd name="connsiteY83" fmla="*/ 486271 h 2293671"/>
                <a:gd name="connsiteX84" fmla="*/ 1008232 w 2917172"/>
                <a:gd name="connsiteY84" fmla="*/ 458124 h 2293671"/>
                <a:gd name="connsiteX85" fmla="*/ 895643 w 2917172"/>
                <a:gd name="connsiteY85" fmla="*/ 458124 h 2293671"/>
                <a:gd name="connsiteX86" fmla="*/ 867496 w 2917172"/>
                <a:gd name="connsiteY86" fmla="*/ 486271 h 2293671"/>
                <a:gd name="connsiteX87" fmla="*/ 895643 w 2917172"/>
                <a:gd name="connsiteY87" fmla="*/ 514418 h 2293671"/>
                <a:gd name="connsiteX88" fmla="*/ 923790 w 2917172"/>
                <a:gd name="connsiteY88" fmla="*/ 486271 h 2293671"/>
                <a:gd name="connsiteX89" fmla="*/ 895643 w 2917172"/>
                <a:gd name="connsiteY89" fmla="*/ 458124 h 2293671"/>
                <a:gd name="connsiteX90" fmla="*/ 783055 w 2917172"/>
                <a:gd name="connsiteY90" fmla="*/ 458124 h 2293671"/>
                <a:gd name="connsiteX91" fmla="*/ 754908 w 2917172"/>
                <a:gd name="connsiteY91" fmla="*/ 486271 h 2293671"/>
                <a:gd name="connsiteX92" fmla="*/ 783055 w 2917172"/>
                <a:gd name="connsiteY92" fmla="*/ 514418 h 2293671"/>
                <a:gd name="connsiteX93" fmla="*/ 811202 w 2917172"/>
                <a:gd name="connsiteY93" fmla="*/ 486271 h 2293671"/>
                <a:gd name="connsiteX94" fmla="*/ 783055 w 2917172"/>
                <a:gd name="connsiteY94" fmla="*/ 458124 h 2293671"/>
                <a:gd name="connsiteX95" fmla="*/ 670467 w 2917172"/>
                <a:gd name="connsiteY95" fmla="*/ 458124 h 2293671"/>
                <a:gd name="connsiteX96" fmla="*/ 642320 w 2917172"/>
                <a:gd name="connsiteY96" fmla="*/ 486271 h 2293671"/>
                <a:gd name="connsiteX97" fmla="*/ 670467 w 2917172"/>
                <a:gd name="connsiteY97" fmla="*/ 514418 h 2293671"/>
                <a:gd name="connsiteX98" fmla="*/ 698614 w 2917172"/>
                <a:gd name="connsiteY98" fmla="*/ 486271 h 2293671"/>
                <a:gd name="connsiteX99" fmla="*/ 670467 w 2917172"/>
                <a:gd name="connsiteY99" fmla="*/ 458124 h 2293671"/>
                <a:gd name="connsiteX100" fmla="*/ 557878 w 2917172"/>
                <a:gd name="connsiteY100" fmla="*/ 458124 h 2293671"/>
                <a:gd name="connsiteX101" fmla="*/ 529732 w 2917172"/>
                <a:gd name="connsiteY101" fmla="*/ 486271 h 2293671"/>
                <a:gd name="connsiteX102" fmla="*/ 557878 w 2917172"/>
                <a:gd name="connsiteY102" fmla="*/ 514418 h 2293671"/>
                <a:gd name="connsiteX103" fmla="*/ 586025 w 2917172"/>
                <a:gd name="connsiteY103" fmla="*/ 486271 h 2293671"/>
                <a:gd name="connsiteX104" fmla="*/ 557878 w 2917172"/>
                <a:gd name="connsiteY104" fmla="*/ 458124 h 2293671"/>
                <a:gd name="connsiteX105" fmla="*/ 445290 w 2917172"/>
                <a:gd name="connsiteY105" fmla="*/ 458124 h 2293671"/>
                <a:gd name="connsiteX106" fmla="*/ 417143 w 2917172"/>
                <a:gd name="connsiteY106" fmla="*/ 486271 h 2293671"/>
                <a:gd name="connsiteX107" fmla="*/ 445290 w 2917172"/>
                <a:gd name="connsiteY107" fmla="*/ 514418 h 2293671"/>
                <a:gd name="connsiteX108" fmla="*/ 473437 w 2917172"/>
                <a:gd name="connsiteY108" fmla="*/ 486271 h 2293671"/>
                <a:gd name="connsiteX109" fmla="*/ 445290 w 2917172"/>
                <a:gd name="connsiteY109" fmla="*/ 458124 h 2293671"/>
                <a:gd name="connsiteX110" fmla="*/ 332701 w 2917172"/>
                <a:gd name="connsiteY110" fmla="*/ 458124 h 2293671"/>
                <a:gd name="connsiteX111" fmla="*/ 304554 w 2917172"/>
                <a:gd name="connsiteY111" fmla="*/ 486271 h 2293671"/>
                <a:gd name="connsiteX112" fmla="*/ 332701 w 2917172"/>
                <a:gd name="connsiteY112" fmla="*/ 514418 h 2293671"/>
                <a:gd name="connsiteX113" fmla="*/ 360848 w 2917172"/>
                <a:gd name="connsiteY113" fmla="*/ 486271 h 2293671"/>
                <a:gd name="connsiteX114" fmla="*/ 332701 w 2917172"/>
                <a:gd name="connsiteY114" fmla="*/ 458124 h 2293671"/>
                <a:gd name="connsiteX115" fmla="*/ 220113 w 2917172"/>
                <a:gd name="connsiteY115" fmla="*/ 458124 h 2293671"/>
                <a:gd name="connsiteX116" fmla="*/ 191966 w 2917172"/>
                <a:gd name="connsiteY116" fmla="*/ 486271 h 2293671"/>
                <a:gd name="connsiteX117" fmla="*/ 220113 w 2917172"/>
                <a:gd name="connsiteY117" fmla="*/ 514418 h 2293671"/>
                <a:gd name="connsiteX118" fmla="*/ 248260 w 2917172"/>
                <a:gd name="connsiteY118" fmla="*/ 486271 h 2293671"/>
                <a:gd name="connsiteX119" fmla="*/ 220113 w 2917172"/>
                <a:gd name="connsiteY119" fmla="*/ 458124 h 2293671"/>
                <a:gd name="connsiteX120" fmla="*/ 107525 w 2917172"/>
                <a:gd name="connsiteY120" fmla="*/ 458124 h 2293671"/>
                <a:gd name="connsiteX121" fmla="*/ 79378 w 2917172"/>
                <a:gd name="connsiteY121" fmla="*/ 486271 h 2293671"/>
                <a:gd name="connsiteX122" fmla="*/ 107525 w 2917172"/>
                <a:gd name="connsiteY122" fmla="*/ 514418 h 2293671"/>
                <a:gd name="connsiteX123" fmla="*/ 135672 w 2917172"/>
                <a:gd name="connsiteY123" fmla="*/ 486271 h 2293671"/>
                <a:gd name="connsiteX124" fmla="*/ 107525 w 2917172"/>
                <a:gd name="connsiteY124" fmla="*/ 458124 h 2293671"/>
                <a:gd name="connsiteX125" fmla="*/ 0 w 2917172"/>
                <a:gd name="connsiteY125" fmla="*/ 0 h 2293671"/>
                <a:gd name="connsiteX126" fmla="*/ 2916000 w 2917172"/>
                <a:gd name="connsiteY126" fmla="*/ 0 h 2293671"/>
                <a:gd name="connsiteX127" fmla="*/ 2916000 w 2917172"/>
                <a:gd name="connsiteY127" fmla="*/ 142874 h 2293671"/>
                <a:gd name="connsiteX128" fmla="*/ 2917172 w 2917172"/>
                <a:gd name="connsiteY128" fmla="*/ 142874 h 2293671"/>
                <a:gd name="connsiteX129" fmla="*/ 2917172 w 2917172"/>
                <a:gd name="connsiteY129" fmla="*/ 244204 h 2293671"/>
                <a:gd name="connsiteX130" fmla="*/ 2917172 w 2917172"/>
                <a:gd name="connsiteY130" fmla="*/ 304439 h 2293671"/>
                <a:gd name="connsiteX131" fmla="*/ 2917172 w 2917172"/>
                <a:gd name="connsiteY131" fmla="*/ 460222 h 2293671"/>
                <a:gd name="connsiteX132" fmla="*/ 2902334 w 2917172"/>
                <a:gd name="connsiteY132" fmla="*/ 466368 h 2293671"/>
                <a:gd name="connsiteX133" fmla="*/ 2894090 w 2917172"/>
                <a:gd name="connsiteY133" fmla="*/ 486271 h 2293671"/>
                <a:gd name="connsiteX134" fmla="*/ 2902334 w 2917172"/>
                <a:gd name="connsiteY134" fmla="*/ 506174 h 2293671"/>
                <a:gd name="connsiteX135" fmla="*/ 2917172 w 2917172"/>
                <a:gd name="connsiteY135" fmla="*/ 512321 h 2293671"/>
                <a:gd name="connsiteX136" fmla="*/ 2917172 w 2917172"/>
                <a:gd name="connsiteY136" fmla="*/ 2246668 h 2293671"/>
                <a:gd name="connsiteX137" fmla="*/ 2905193 w 2917172"/>
                <a:gd name="connsiteY137" fmla="*/ 2249087 h 2293671"/>
                <a:gd name="connsiteX138" fmla="*/ 2876883 w 2917172"/>
                <a:gd name="connsiteY138" fmla="*/ 2277398 h 2293671"/>
                <a:gd name="connsiteX139" fmla="*/ 2873597 w 2917172"/>
                <a:gd name="connsiteY139" fmla="*/ 2293671 h 2293671"/>
                <a:gd name="connsiteX140" fmla="*/ 2824605 w 2917172"/>
                <a:gd name="connsiteY140" fmla="*/ 2293671 h 2293671"/>
                <a:gd name="connsiteX141" fmla="*/ 2821320 w 2917172"/>
                <a:gd name="connsiteY141" fmla="*/ 2277398 h 2293671"/>
                <a:gd name="connsiteX142" fmla="*/ 2772302 w 2917172"/>
                <a:gd name="connsiteY142" fmla="*/ 2244906 h 2293671"/>
                <a:gd name="connsiteX143" fmla="*/ 2723284 w 2917172"/>
                <a:gd name="connsiteY143" fmla="*/ 2277398 h 2293671"/>
                <a:gd name="connsiteX144" fmla="*/ 2719998 w 2917172"/>
                <a:gd name="connsiteY144" fmla="*/ 2293671 h 2293671"/>
                <a:gd name="connsiteX145" fmla="*/ 2671010 w 2917172"/>
                <a:gd name="connsiteY145" fmla="*/ 2293671 h 2293671"/>
                <a:gd name="connsiteX146" fmla="*/ 2667725 w 2917172"/>
                <a:gd name="connsiteY146" fmla="*/ 2277398 h 2293671"/>
                <a:gd name="connsiteX147" fmla="*/ 2618707 w 2917172"/>
                <a:gd name="connsiteY147" fmla="*/ 2244906 h 2293671"/>
                <a:gd name="connsiteX148" fmla="*/ 2569690 w 2917172"/>
                <a:gd name="connsiteY148" fmla="*/ 2277398 h 2293671"/>
                <a:gd name="connsiteX149" fmla="*/ 2566404 w 2917172"/>
                <a:gd name="connsiteY149" fmla="*/ 2293671 h 2293671"/>
                <a:gd name="connsiteX150" fmla="*/ 2517416 w 2917172"/>
                <a:gd name="connsiteY150" fmla="*/ 2293671 h 2293671"/>
                <a:gd name="connsiteX151" fmla="*/ 2514131 w 2917172"/>
                <a:gd name="connsiteY151" fmla="*/ 2277398 h 2293671"/>
                <a:gd name="connsiteX152" fmla="*/ 2465113 w 2917172"/>
                <a:gd name="connsiteY152" fmla="*/ 2244906 h 2293671"/>
                <a:gd name="connsiteX153" fmla="*/ 2416095 w 2917172"/>
                <a:gd name="connsiteY153" fmla="*/ 2277398 h 2293671"/>
                <a:gd name="connsiteX154" fmla="*/ 2412810 w 2917172"/>
                <a:gd name="connsiteY154" fmla="*/ 2293671 h 2293671"/>
                <a:gd name="connsiteX155" fmla="*/ 2363821 w 2917172"/>
                <a:gd name="connsiteY155" fmla="*/ 2293671 h 2293671"/>
                <a:gd name="connsiteX156" fmla="*/ 2360536 w 2917172"/>
                <a:gd name="connsiteY156" fmla="*/ 2277398 h 2293671"/>
                <a:gd name="connsiteX157" fmla="*/ 2311518 w 2917172"/>
                <a:gd name="connsiteY157" fmla="*/ 2244906 h 2293671"/>
                <a:gd name="connsiteX158" fmla="*/ 2262501 w 2917172"/>
                <a:gd name="connsiteY158" fmla="*/ 2277398 h 2293671"/>
                <a:gd name="connsiteX159" fmla="*/ 2259215 w 2917172"/>
                <a:gd name="connsiteY159" fmla="*/ 2293671 h 2293671"/>
                <a:gd name="connsiteX160" fmla="*/ 2210227 w 2917172"/>
                <a:gd name="connsiteY160" fmla="*/ 2293671 h 2293671"/>
                <a:gd name="connsiteX161" fmla="*/ 2206941 w 2917172"/>
                <a:gd name="connsiteY161" fmla="*/ 2277398 h 2293671"/>
                <a:gd name="connsiteX162" fmla="*/ 2157923 w 2917172"/>
                <a:gd name="connsiteY162" fmla="*/ 2244906 h 2293671"/>
                <a:gd name="connsiteX163" fmla="*/ 2108906 w 2917172"/>
                <a:gd name="connsiteY163" fmla="*/ 2277398 h 2293671"/>
                <a:gd name="connsiteX164" fmla="*/ 2105620 w 2917172"/>
                <a:gd name="connsiteY164" fmla="*/ 2293671 h 2293671"/>
                <a:gd name="connsiteX165" fmla="*/ 2056632 w 2917172"/>
                <a:gd name="connsiteY165" fmla="*/ 2293671 h 2293671"/>
                <a:gd name="connsiteX166" fmla="*/ 2053346 w 2917172"/>
                <a:gd name="connsiteY166" fmla="*/ 2277398 h 2293671"/>
                <a:gd name="connsiteX167" fmla="*/ 2004329 w 2917172"/>
                <a:gd name="connsiteY167" fmla="*/ 2244906 h 2293671"/>
                <a:gd name="connsiteX168" fmla="*/ 1955312 w 2917172"/>
                <a:gd name="connsiteY168" fmla="*/ 2277398 h 2293671"/>
                <a:gd name="connsiteX169" fmla="*/ 1952026 w 2917172"/>
                <a:gd name="connsiteY169" fmla="*/ 2293671 h 2293671"/>
                <a:gd name="connsiteX170" fmla="*/ 1903038 w 2917172"/>
                <a:gd name="connsiteY170" fmla="*/ 2293671 h 2293671"/>
                <a:gd name="connsiteX171" fmla="*/ 1899752 w 2917172"/>
                <a:gd name="connsiteY171" fmla="*/ 2277398 h 2293671"/>
                <a:gd name="connsiteX172" fmla="*/ 1850734 w 2917172"/>
                <a:gd name="connsiteY172" fmla="*/ 2244906 h 2293671"/>
                <a:gd name="connsiteX173" fmla="*/ 1801717 w 2917172"/>
                <a:gd name="connsiteY173" fmla="*/ 2277398 h 2293671"/>
                <a:gd name="connsiteX174" fmla="*/ 1798431 w 2917172"/>
                <a:gd name="connsiteY174" fmla="*/ 2293671 h 2293671"/>
                <a:gd name="connsiteX175" fmla="*/ 1749443 w 2917172"/>
                <a:gd name="connsiteY175" fmla="*/ 2293671 h 2293671"/>
                <a:gd name="connsiteX176" fmla="*/ 1746158 w 2917172"/>
                <a:gd name="connsiteY176" fmla="*/ 2277398 h 2293671"/>
                <a:gd name="connsiteX177" fmla="*/ 1697140 w 2917172"/>
                <a:gd name="connsiteY177" fmla="*/ 2244906 h 2293671"/>
                <a:gd name="connsiteX178" fmla="*/ 1648123 w 2917172"/>
                <a:gd name="connsiteY178" fmla="*/ 2277398 h 2293671"/>
                <a:gd name="connsiteX179" fmla="*/ 1644837 w 2917172"/>
                <a:gd name="connsiteY179" fmla="*/ 2293671 h 2293671"/>
                <a:gd name="connsiteX180" fmla="*/ 1595849 w 2917172"/>
                <a:gd name="connsiteY180" fmla="*/ 2293671 h 2293671"/>
                <a:gd name="connsiteX181" fmla="*/ 1592563 w 2917172"/>
                <a:gd name="connsiteY181" fmla="*/ 2277398 h 2293671"/>
                <a:gd name="connsiteX182" fmla="*/ 1543545 w 2917172"/>
                <a:gd name="connsiteY182" fmla="*/ 2244906 h 2293671"/>
                <a:gd name="connsiteX183" fmla="*/ 1494528 w 2917172"/>
                <a:gd name="connsiteY183" fmla="*/ 2277398 h 2293671"/>
                <a:gd name="connsiteX184" fmla="*/ 1491242 w 2917172"/>
                <a:gd name="connsiteY184" fmla="*/ 2293671 h 2293671"/>
                <a:gd name="connsiteX185" fmla="*/ 1442254 w 2917172"/>
                <a:gd name="connsiteY185" fmla="*/ 2293671 h 2293671"/>
                <a:gd name="connsiteX186" fmla="*/ 1438969 w 2917172"/>
                <a:gd name="connsiteY186" fmla="*/ 2277398 h 2293671"/>
                <a:gd name="connsiteX187" fmla="*/ 1389951 w 2917172"/>
                <a:gd name="connsiteY187" fmla="*/ 2244906 h 2293671"/>
                <a:gd name="connsiteX188" fmla="*/ 1340933 w 2917172"/>
                <a:gd name="connsiteY188" fmla="*/ 2277398 h 2293671"/>
                <a:gd name="connsiteX189" fmla="*/ 1337648 w 2917172"/>
                <a:gd name="connsiteY189" fmla="*/ 2293671 h 2293671"/>
                <a:gd name="connsiteX190" fmla="*/ 1288659 w 2917172"/>
                <a:gd name="connsiteY190" fmla="*/ 2293671 h 2293671"/>
                <a:gd name="connsiteX191" fmla="*/ 1285374 w 2917172"/>
                <a:gd name="connsiteY191" fmla="*/ 2277398 h 2293671"/>
                <a:gd name="connsiteX192" fmla="*/ 1236356 w 2917172"/>
                <a:gd name="connsiteY192" fmla="*/ 2244906 h 2293671"/>
                <a:gd name="connsiteX193" fmla="*/ 1187339 w 2917172"/>
                <a:gd name="connsiteY193" fmla="*/ 2277398 h 2293671"/>
                <a:gd name="connsiteX194" fmla="*/ 1184053 w 2917172"/>
                <a:gd name="connsiteY194" fmla="*/ 2293671 h 2293671"/>
                <a:gd name="connsiteX195" fmla="*/ 1135065 w 2917172"/>
                <a:gd name="connsiteY195" fmla="*/ 2293671 h 2293671"/>
                <a:gd name="connsiteX196" fmla="*/ 1131780 w 2917172"/>
                <a:gd name="connsiteY196" fmla="*/ 2277398 h 2293671"/>
                <a:gd name="connsiteX197" fmla="*/ 1082762 w 2917172"/>
                <a:gd name="connsiteY197" fmla="*/ 2244906 h 2293671"/>
                <a:gd name="connsiteX198" fmla="*/ 1033744 w 2917172"/>
                <a:gd name="connsiteY198" fmla="*/ 2277398 h 2293671"/>
                <a:gd name="connsiteX199" fmla="*/ 1030458 w 2917172"/>
                <a:gd name="connsiteY199" fmla="*/ 2293671 h 2293671"/>
                <a:gd name="connsiteX200" fmla="*/ 981470 w 2917172"/>
                <a:gd name="connsiteY200" fmla="*/ 2293671 h 2293671"/>
                <a:gd name="connsiteX201" fmla="*/ 978185 w 2917172"/>
                <a:gd name="connsiteY201" fmla="*/ 2277398 h 2293671"/>
                <a:gd name="connsiteX202" fmla="*/ 929167 w 2917172"/>
                <a:gd name="connsiteY202" fmla="*/ 2244906 h 2293671"/>
                <a:gd name="connsiteX203" fmla="*/ 880150 w 2917172"/>
                <a:gd name="connsiteY203" fmla="*/ 2277398 h 2293671"/>
                <a:gd name="connsiteX204" fmla="*/ 876864 w 2917172"/>
                <a:gd name="connsiteY204" fmla="*/ 2293671 h 2293671"/>
                <a:gd name="connsiteX205" fmla="*/ 827876 w 2917172"/>
                <a:gd name="connsiteY205" fmla="*/ 2293671 h 2293671"/>
                <a:gd name="connsiteX206" fmla="*/ 824591 w 2917172"/>
                <a:gd name="connsiteY206" fmla="*/ 2277398 h 2293671"/>
                <a:gd name="connsiteX207" fmla="*/ 775573 w 2917172"/>
                <a:gd name="connsiteY207" fmla="*/ 2244906 h 2293671"/>
                <a:gd name="connsiteX208" fmla="*/ 726556 w 2917172"/>
                <a:gd name="connsiteY208" fmla="*/ 2277398 h 2293671"/>
                <a:gd name="connsiteX209" fmla="*/ 723270 w 2917172"/>
                <a:gd name="connsiteY209" fmla="*/ 2293671 h 2293671"/>
                <a:gd name="connsiteX210" fmla="*/ 674282 w 2917172"/>
                <a:gd name="connsiteY210" fmla="*/ 2293671 h 2293671"/>
                <a:gd name="connsiteX211" fmla="*/ 670997 w 2917172"/>
                <a:gd name="connsiteY211" fmla="*/ 2277398 h 2293671"/>
                <a:gd name="connsiteX212" fmla="*/ 621979 w 2917172"/>
                <a:gd name="connsiteY212" fmla="*/ 2244906 h 2293671"/>
                <a:gd name="connsiteX213" fmla="*/ 572961 w 2917172"/>
                <a:gd name="connsiteY213" fmla="*/ 2277398 h 2293671"/>
                <a:gd name="connsiteX214" fmla="*/ 569675 w 2917172"/>
                <a:gd name="connsiteY214" fmla="*/ 2293671 h 2293671"/>
                <a:gd name="connsiteX215" fmla="*/ 520687 w 2917172"/>
                <a:gd name="connsiteY215" fmla="*/ 2293671 h 2293671"/>
                <a:gd name="connsiteX216" fmla="*/ 517401 w 2917172"/>
                <a:gd name="connsiteY216" fmla="*/ 2277398 h 2293671"/>
                <a:gd name="connsiteX217" fmla="*/ 468384 w 2917172"/>
                <a:gd name="connsiteY217" fmla="*/ 2244906 h 2293671"/>
                <a:gd name="connsiteX218" fmla="*/ 419367 w 2917172"/>
                <a:gd name="connsiteY218" fmla="*/ 2277398 h 2293671"/>
                <a:gd name="connsiteX219" fmla="*/ 416081 w 2917172"/>
                <a:gd name="connsiteY219" fmla="*/ 2293671 h 2293671"/>
                <a:gd name="connsiteX220" fmla="*/ 367093 w 2917172"/>
                <a:gd name="connsiteY220" fmla="*/ 2293671 h 2293671"/>
                <a:gd name="connsiteX221" fmla="*/ 363807 w 2917172"/>
                <a:gd name="connsiteY221" fmla="*/ 2277398 h 2293671"/>
                <a:gd name="connsiteX222" fmla="*/ 314790 w 2917172"/>
                <a:gd name="connsiteY222" fmla="*/ 2244906 h 2293671"/>
                <a:gd name="connsiteX223" fmla="*/ 265772 w 2917172"/>
                <a:gd name="connsiteY223" fmla="*/ 2277398 h 2293671"/>
                <a:gd name="connsiteX224" fmla="*/ 262486 w 2917172"/>
                <a:gd name="connsiteY224" fmla="*/ 2293671 h 2293671"/>
                <a:gd name="connsiteX225" fmla="*/ 213498 w 2917172"/>
                <a:gd name="connsiteY225" fmla="*/ 2293671 h 2293671"/>
                <a:gd name="connsiteX226" fmla="*/ 210213 w 2917172"/>
                <a:gd name="connsiteY226" fmla="*/ 2277398 h 2293671"/>
                <a:gd name="connsiteX227" fmla="*/ 161196 w 2917172"/>
                <a:gd name="connsiteY227" fmla="*/ 2244906 h 2293671"/>
                <a:gd name="connsiteX228" fmla="*/ 112178 w 2917172"/>
                <a:gd name="connsiteY228" fmla="*/ 2277398 h 2293671"/>
                <a:gd name="connsiteX229" fmla="*/ 108892 w 2917172"/>
                <a:gd name="connsiteY229" fmla="*/ 2293671 h 2293671"/>
                <a:gd name="connsiteX230" fmla="*/ 59904 w 2917172"/>
                <a:gd name="connsiteY230" fmla="*/ 2293671 h 2293671"/>
                <a:gd name="connsiteX231" fmla="*/ 56618 w 2917172"/>
                <a:gd name="connsiteY231" fmla="*/ 2277398 h 2293671"/>
                <a:gd name="connsiteX232" fmla="*/ 7600 w 2917172"/>
                <a:gd name="connsiteY232" fmla="*/ 2244906 h 2293671"/>
                <a:gd name="connsiteX233" fmla="*/ 0 w 2917172"/>
                <a:gd name="connsiteY233" fmla="*/ 2246441 h 2293671"/>
                <a:gd name="connsiteX234" fmla="*/ 0 w 2917172"/>
                <a:gd name="connsiteY234" fmla="*/ 512321 h 2293671"/>
                <a:gd name="connsiteX235" fmla="*/ 14839 w 2917172"/>
                <a:gd name="connsiteY235" fmla="*/ 506174 h 2293671"/>
                <a:gd name="connsiteX236" fmla="*/ 23083 w 2917172"/>
                <a:gd name="connsiteY236" fmla="*/ 486271 h 2293671"/>
                <a:gd name="connsiteX237" fmla="*/ 14839 w 2917172"/>
                <a:gd name="connsiteY237" fmla="*/ 466368 h 2293671"/>
                <a:gd name="connsiteX238" fmla="*/ 0 w 2917172"/>
                <a:gd name="connsiteY238" fmla="*/ 460222 h 2293671"/>
                <a:gd name="connsiteX239" fmla="*/ 0 w 2917172"/>
                <a:gd name="connsiteY239" fmla="*/ 371475 h 2293671"/>
                <a:gd name="connsiteX240" fmla="*/ 0 w 2917172"/>
                <a:gd name="connsiteY240" fmla="*/ 304439 h 2293671"/>
                <a:gd name="connsiteX241" fmla="*/ 0 w 2917172"/>
                <a:gd name="connsiteY241" fmla="*/ 244204 h 2293671"/>
                <a:gd name="connsiteX242" fmla="*/ 0 w 2917172"/>
                <a:gd name="connsiteY242" fmla="*/ 142874 h 22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917172" h="2293671">
                  <a:moveTo>
                    <a:pt x="2809648" y="458124"/>
                  </a:moveTo>
                  <a:cubicBezTo>
                    <a:pt x="2794103" y="458124"/>
                    <a:pt x="2781501" y="470726"/>
                    <a:pt x="2781501" y="486271"/>
                  </a:cubicBezTo>
                  <a:cubicBezTo>
                    <a:pt x="2781501" y="501817"/>
                    <a:pt x="2794103" y="514418"/>
                    <a:pt x="2809648" y="514418"/>
                  </a:cubicBezTo>
                  <a:cubicBezTo>
                    <a:pt x="2825193" y="514418"/>
                    <a:pt x="2837795" y="501817"/>
                    <a:pt x="2837795" y="486271"/>
                  </a:cubicBezTo>
                  <a:cubicBezTo>
                    <a:pt x="2837795" y="470726"/>
                    <a:pt x="2825193" y="458124"/>
                    <a:pt x="2809648" y="458124"/>
                  </a:cubicBezTo>
                  <a:close/>
                  <a:moveTo>
                    <a:pt x="2697060" y="458124"/>
                  </a:moveTo>
                  <a:cubicBezTo>
                    <a:pt x="2681514" y="458124"/>
                    <a:pt x="2668913" y="470726"/>
                    <a:pt x="2668913" y="486271"/>
                  </a:cubicBezTo>
                  <a:cubicBezTo>
                    <a:pt x="2668913" y="501817"/>
                    <a:pt x="2681514" y="514418"/>
                    <a:pt x="2697060" y="514418"/>
                  </a:cubicBezTo>
                  <a:cubicBezTo>
                    <a:pt x="2712605" y="514418"/>
                    <a:pt x="2725207" y="501817"/>
                    <a:pt x="2725207" y="486271"/>
                  </a:cubicBezTo>
                  <a:cubicBezTo>
                    <a:pt x="2725207" y="470726"/>
                    <a:pt x="2712605" y="458124"/>
                    <a:pt x="2697060" y="458124"/>
                  </a:cubicBezTo>
                  <a:close/>
                  <a:moveTo>
                    <a:pt x="2584471" y="458124"/>
                  </a:moveTo>
                  <a:cubicBezTo>
                    <a:pt x="2568926" y="458124"/>
                    <a:pt x="2556324" y="470726"/>
                    <a:pt x="2556324" y="486271"/>
                  </a:cubicBezTo>
                  <a:cubicBezTo>
                    <a:pt x="2556324" y="501817"/>
                    <a:pt x="2568926" y="514418"/>
                    <a:pt x="2584471" y="514418"/>
                  </a:cubicBezTo>
                  <a:cubicBezTo>
                    <a:pt x="2600016" y="514418"/>
                    <a:pt x="2612618" y="501817"/>
                    <a:pt x="2612618" y="486271"/>
                  </a:cubicBezTo>
                  <a:cubicBezTo>
                    <a:pt x="2612618" y="470726"/>
                    <a:pt x="2600016" y="458124"/>
                    <a:pt x="2584471" y="458124"/>
                  </a:cubicBezTo>
                  <a:close/>
                  <a:moveTo>
                    <a:pt x="2471883" y="458124"/>
                  </a:moveTo>
                  <a:cubicBezTo>
                    <a:pt x="2456337" y="458124"/>
                    <a:pt x="2443736" y="470726"/>
                    <a:pt x="2443736" y="486271"/>
                  </a:cubicBezTo>
                  <a:cubicBezTo>
                    <a:pt x="2443736" y="501817"/>
                    <a:pt x="2456337" y="514418"/>
                    <a:pt x="2471883" y="514418"/>
                  </a:cubicBezTo>
                  <a:cubicBezTo>
                    <a:pt x="2487428" y="514418"/>
                    <a:pt x="2500029" y="501817"/>
                    <a:pt x="2500029" y="486271"/>
                  </a:cubicBezTo>
                  <a:cubicBezTo>
                    <a:pt x="2500029" y="470726"/>
                    <a:pt x="2487428" y="458124"/>
                    <a:pt x="2471883" y="458124"/>
                  </a:cubicBezTo>
                  <a:close/>
                  <a:moveTo>
                    <a:pt x="2359294" y="458124"/>
                  </a:moveTo>
                  <a:cubicBezTo>
                    <a:pt x="2343749" y="458124"/>
                    <a:pt x="2331147" y="470726"/>
                    <a:pt x="2331147" y="486271"/>
                  </a:cubicBezTo>
                  <a:cubicBezTo>
                    <a:pt x="2331147" y="501817"/>
                    <a:pt x="2343749" y="514418"/>
                    <a:pt x="2359294" y="514418"/>
                  </a:cubicBezTo>
                  <a:cubicBezTo>
                    <a:pt x="2374839" y="514418"/>
                    <a:pt x="2387441" y="501817"/>
                    <a:pt x="2387441" y="486271"/>
                  </a:cubicBezTo>
                  <a:cubicBezTo>
                    <a:pt x="2387441" y="470726"/>
                    <a:pt x="2374839" y="458124"/>
                    <a:pt x="2359294" y="458124"/>
                  </a:cubicBezTo>
                  <a:close/>
                  <a:moveTo>
                    <a:pt x="2246705" y="458124"/>
                  </a:moveTo>
                  <a:cubicBezTo>
                    <a:pt x="2231160" y="458124"/>
                    <a:pt x="2218559" y="470726"/>
                    <a:pt x="2218559" y="486271"/>
                  </a:cubicBezTo>
                  <a:cubicBezTo>
                    <a:pt x="2218559" y="501817"/>
                    <a:pt x="2231160" y="514418"/>
                    <a:pt x="2246705" y="514418"/>
                  </a:cubicBezTo>
                  <a:cubicBezTo>
                    <a:pt x="2262251" y="514418"/>
                    <a:pt x="2274852" y="501817"/>
                    <a:pt x="2274852" y="486271"/>
                  </a:cubicBezTo>
                  <a:cubicBezTo>
                    <a:pt x="2274852" y="470726"/>
                    <a:pt x="2262251" y="458124"/>
                    <a:pt x="2246705" y="458124"/>
                  </a:cubicBezTo>
                  <a:close/>
                  <a:moveTo>
                    <a:pt x="2134117" y="458124"/>
                  </a:moveTo>
                  <a:cubicBezTo>
                    <a:pt x="2118572" y="458124"/>
                    <a:pt x="2105970" y="470726"/>
                    <a:pt x="2105970" y="486271"/>
                  </a:cubicBezTo>
                  <a:cubicBezTo>
                    <a:pt x="2105970" y="501817"/>
                    <a:pt x="2118572" y="514418"/>
                    <a:pt x="2134117" y="514418"/>
                  </a:cubicBezTo>
                  <a:cubicBezTo>
                    <a:pt x="2149662" y="514418"/>
                    <a:pt x="2162264" y="501817"/>
                    <a:pt x="2162264" y="486271"/>
                  </a:cubicBezTo>
                  <a:cubicBezTo>
                    <a:pt x="2162264" y="470726"/>
                    <a:pt x="2149662" y="458124"/>
                    <a:pt x="2134117" y="458124"/>
                  </a:cubicBezTo>
                  <a:close/>
                  <a:moveTo>
                    <a:pt x="2021528" y="458124"/>
                  </a:moveTo>
                  <a:cubicBezTo>
                    <a:pt x="2005983" y="458124"/>
                    <a:pt x="1993382" y="470726"/>
                    <a:pt x="1993382" y="486271"/>
                  </a:cubicBezTo>
                  <a:cubicBezTo>
                    <a:pt x="1993382" y="501817"/>
                    <a:pt x="2005983" y="514418"/>
                    <a:pt x="2021528" y="514418"/>
                  </a:cubicBezTo>
                  <a:cubicBezTo>
                    <a:pt x="2037074" y="514418"/>
                    <a:pt x="2049675" y="501817"/>
                    <a:pt x="2049675" y="486271"/>
                  </a:cubicBezTo>
                  <a:cubicBezTo>
                    <a:pt x="2049675" y="470726"/>
                    <a:pt x="2037074" y="458124"/>
                    <a:pt x="2021528" y="458124"/>
                  </a:cubicBezTo>
                  <a:close/>
                  <a:moveTo>
                    <a:pt x="1908940" y="458124"/>
                  </a:moveTo>
                  <a:cubicBezTo>
                    <a:pt x="1893395" y="458124"/>
                    <a:pt x="1880793" y="470726"/>
                    <a:pt x="1880793" y="486271"/>
                  </a:cubicBezTo>
                  <a:cubicBezTo>
                    <a:pt x="1880793" y="501817"/>
                    <a:pt x="1893395" y="514418"/>
                    <a:pt x="1908940" y="514418"/>
                  </a:cubicBezTo>
                  <a:cubicBezTo>
                    <a:pt x="1924485" y="514418"/>
                    <a:pt x="1937087" y="501817"/>
                    <a:pt x="1937087" y="486271"/>
                  </a:cubicBezTo>
                  <a:cubicBezTo>
                    <a:pt x="1937087" y="470726"/>
                    <a:pt x="1924485" y="458124"/>
                    <a:pt x="1908940" y="458124"/>
                  </a:cubicBezTo>
                  <a:close/>
                  <a:moveTo>
                    <a:pt x="1796351" y="458124"/>
                  </a:moveTo>
                  <a:cubicBezTo>
                    <a:pt x="1780806" y="458124"/>
                    <a:pt x="1768204" y="470726"/>
                    <a:pt x="1768204" y="486271"/>
                  </a:cubicBezTo>
                  <a:cubicBezTo>
                    <a:pt x="1768204" y="501817"/>
                    <a:pt x="1780806" y="514418"/>
                    <a:pt x="1796351" y="514418"/>
                  </a:cubicBezTo>
                  <a:cubicBezTo>
                    <a:pt x="1811897" y="514418"/>
                    <a:pt x="1824498" y="501817"/>
                    <a:pt x="1824498" y="486271"/>
                  </a:cubicBezTo>
                  <a:cubicBezTo>
                    <a:pt x="1824498" y="470726"/>
                    <a:pt x="1811897" y="458124"/>
                    <a:pt x="1796351" y="458124"/>
                  </a:cubicBezTo>
                  <a:close/>
                  <a:moveTo>
                    <a:pt x="1683763" y="458124"/>
                  </a:moveTo>
                  <a:cubicBezTo>
                    <a:pt x="1668218" y="458124"/>
                    <a:pt x="1655616" y="470726"/>
                    <a:pt x="1655616" y="486271"/>
                  </a:cubicBezTo>
                  <a:cubicBezTo>
                    <a:pt x="1655616" y="501817"/>
                    <a:pt x="1668218" y="514418"/>
                    <a:pt x="1683763" y="514418"/>
                  </a:cubicBezTo>
                  <a:cubicBezTo>
                    <a:pt x="1699308" y="514418"/>
                    <a:pt x="1711910" y="501817"/>
                    <a:pt x="1711910" y="486271"/>
                  </a:cubicBezTo>
                  <a:cubicBezTo>
                    <a:pt x="1711910" y="470726"/>
                    <a:pt x="1699308" y="458124"/>
                    <a:pt x="1683763" y="458124"/>
                  </a:cubicBezTo>
                  <a:close/>
                  <a:moveTo>
                    <a:pt x="1571174" y="458124"/>
                  </a:moveTo>
                  <a:cubicBezTo>
                    <a:pt x="1555629" y="458124"/>
                    <a:pt x="1543027" y="470726"/>
                    <a:pt x="1543027" y="486271"/>
                  </a:cubicBezTo>
                  <a:cubicBezTo>
                    <a:pt x="1543027" y="501817"/>
                    <a:pt x="1555629" y="514418"/>
                    <a:pt x="1571174" y="514418"/>
                  </a:cubicBezTo>
                  <a:cubicBezTo>
                    <a:pt x="1586720" y="514418"/>
                    <a:pt x="1599321" y="501817"/>
                    <a:pt x="1599321" y="486271"/>
                  </a:cubicBezTo>
                  <a:cubicBezTo>
                    <a:pt x="1599321" y="470726"/>
                    <a:pt x="1586720" y="458124"/>
                    <a:pt x="1571174" y="458124"/>
                  </a:cubicBezTo>
                  <a:close/>
                  <a:moveTo>
                    <a:pt x="1458586" y="458124"/>
                  </a:moveTo>
                  <a:cubicBezTo>
                    <a:pt x="1443041" y="458124"/>
                    <a:pt x="1430439" y="470726"/>
                    <a:pt x="1430439" y="486271"/>
                  </a:cubicBezTo>
                  <a:cubicBezTo>
                    <a:pt x="1430439" y="501817"/>
                    <a:pt x="1443041" y="514418"/>
                    <a:pt x="1458586" y="514418"/>
                  </a:cubicBezTo>
                  <a:cubicBezTo>
                    <a:pt x="1474131" y="514418"/>
                    <a:pt x="1486733" y="501817"/>
                    <a:pt x="1486733" y="486271"/>
                  </a:cubicBezTo>
                  <a:cubicBezTo>
                    <a:pt x="1486733" y="470726"/>
                    <a:pt x="1474131" y="458124"/>
                    <a:pt x="1458586" y="458124"/>
                  </a:cubicBezTo>
                  <a:close/>
                  <a:moveTo>
                    <a:pt x="1345997" y="458124"/>
                  </a:moveTo>
                  <a:cubicBezTo>
                    <a:pt x="1330452" y="458124"/>
                    <a:pt x="1317850" y="470726"/>
                    <a:pt x="1317850" y="486271"/>
                  </a:cubicBezTo>
                  <a:cubicBezTo>
                    <a:pt x="1317850" y="501817"/>
                    <a:pt x="1330452" y="514418"/>
                    <a:pt x="1345997" y="514418"/>
                  </a:cubicBezTo>
                  <a:cubicBezTo>
                    <a:pt x="1361543" y="514418"/>
                    <a:pt x="1374144" y="501817"/>
                    <a:pt x="1374144" y="486271"/>
                  </a:cubicBezTo>
                  <a:cubicBezTo>
                    <a:pt x="1374144" y="470726"/>
                    <a:pt x="1361543" y="458124"/>
                    <a:pt x="1345997" y="458124"/>
                  </a:cubicBezTo>
                  <a:close/>
                  <a:moveTo>
                    <a:pt x="1233409" y="458124"/>
                  </a:moveTo>
                  <a:cubicBezTo>
                    <a:pt x="1217863" y="458124"/>
                    <a:pt x="1205262" y="470726"/>
                    <a:pt x="1205262" y="486271"/>
                  </a:cubicBezTo>
                  <a:cubicBezTo>
                    <a:pt x="1205262" y="501817"/>
                    <a:pt x="1217863" y="514418"/>
                    <a:pt x="1233409" y="514418"/>
                  </a:cubicBezTo>
                  <a:cubicBezTo>
                    <a:pt x="1248954" y="514418"/>
                    <a:pt x="1261556" y="501817"/>
                    <a:pt x="1261556" y="486271"/>
                  </a:cubicBezTo>
                  <a:cubicBezTo>
                    <a:pt x="1261556" y="470726"/>
                    <a:pt x="1248954" y="458124"/>
                    <a:pt x="1233409" y="458124"/>
                  </a:cubicBezTo>
                  <a:close/>
                  <a:moveTo>
                    <a:pt x="1120820" y="458124"/>
                  </a:moveTo>
                  <a:cubicBezTo>
                    <a:pt x="1105275" y="458124"/>
                    <a:pt x="1092673" y="470726"/>
                    <a:pt x="1092673" y="486271"/>
                  </a:cubicBezTo>
                  <a:cubicBezTo>
                    <a:pt x="1092673" y="501817"/>
                    <a:pt x="1105275" y="514418"/>
                    <a:pt x="1120820" y="514418"/>
                  </a:cubicBezTo>
                  <a:cubicBezTo>
                    <a:pt x="1136365" y="514418"/>
                    <a:pt x="1148967" y="501817"/>
                    <a:pt x="1148967" y="486271"/>
                  </a:cubicBezTo>
                  <a:cubicBezTo>
                    <a:pt x="1148967" y="470726"/>
                    <a:pt x="1136365" y="458124"/>
                    <a:pt x="1120820" y="458124"/>
                  </a:cubicBezTo>
                  <a:close/>
                  <a:moveTo>
                    <a:pt x="1008232" y="458124"/>
                  </a:moveTo>
                  <a:cubicBezTo>
                    <a:pt x="992686" y="458124"/>
                    <a:pt x="980085" y="470726"/>
                    <a:pt x="980085" y="486271"/>
                  </a:cubicBezTo>
                  <a:cubicBezTo>
                    <a:pt x="980085" y="501817"/>
                    <a:pt x="992686" y="514418"/>
                    <a:pt x="1008232" y="514418"/>
                  </a:cubicBezTo>
                  <a:cubicBezTo>
                    <a:pt x="1023777" y="514418"/>
                    <a:pt x="1036379" y="501817"/>
                    <a:pt x="1036379" y="486271"/>
                  </a:cubicBezTo>
                  <a:cubicBezTo>
                    <a:pt x="1036379" y="470726"/>
                    <a:pt x="1023777" y="458124"/>
                    <a:pt x="1008232" y="458124"/>
                  </a:cubicBezTo>
                  <a:close/>
                  <a:moveTo>
                    <a:pt x="895643" y="458124"/>
                  </a:moveTo>
                  <a:cubicBezTo>
                    <a:pt x="880098" y="458124"/>
                    <a:pt x="867496" y="470726"/>
                    <a:pt x="867496" y="486271"/>
                  </a:cubicBezTo>
                  <a:cubicBezTo>
                    <a:pt x="867496" y="501817"/>
                    <a:pt x="880098" y="514418"/>
                    <a:pt x="895643" y="514418"/>
                  </a:cubicBezTo>
                  <a:cubicBezTo>
                    <a:pt x="911188" y="514418"/>
                    <a:pt x="923790" y="501817"/>
                    <a:pt x="923790" y="486271"/>
                  </a:cubicBezTo>
                  <a:cubicBezTo>
                    <a:pt x="923790" y="470726"/>
                    <a:pt x="911188" y="458124"/>
                    <a:pt x="895643" y="458124"/>
                  </a:cubicBezTo>
                  <a:close/>
                  <a:moveTo>
                    <a:pt x="783055" y="458124"/>
                  </a:moveTo>
                  <a:cubicBezTo>
                    <a:pt x="767510" y="458124"/>
                    <a:pt x="754908" y="470726"/>
                    <a:pt x="754908" y="486271"/>
                  </a:cubicBezTo>
                  <a:cubicBezTo>
                    <a:pt x="754908" y="501817"/>
                    <a:pt x="767510" y="514418"/>
                    <a:pt x="783055" y="514418"/>
                  </a:cubicBezTo>
                  <a:cubicBezTo>
                    <a:pt x="798600" y="514418"/>
                    <a:pt x="811202" y="501817"/>
                    <a:pt x="811202" y="486271"/>
                  </a:cubicBezTo>
                  <a:cubicBezTo>
                    <a:pt x="811202" y="470726"/>
                    <a:pt x="798600" y="458124"/>
                    <a:pt x="783055" y="458124"/>
                  </a:cubicBezTo>
                  <a:close/>
                  <a:moveTo>
                    <a:pt x="670467" y="458124"/>
                  </a:moveTo>
                  <a:cubicBezTo>
                    <a:pt x="654922" y="458124"/>
                    <a:pt x="642320" y="470726"/>
                    <a:pt x="642320" y="486271"/>
                  </a:cubicBezTo>
                  <a:cubicBezTo>
                    <a:pt x="642320" y="501817"/>
                    <a:pt x="654922" y="514418"/>
                    <a:pt x="670467" y="514418"/>
                  </a:cubicBezTo>
                  <a:cubicBezTo>
                    <a:pt x="686012" y="514418"/>
                    <a:pt x="698614" y="501817"/>
                    <a:pt x="698614" y="486271"/>
                  </a:cubicBezTo>
                  <a:cubicBezTo>
                    <a:pt x="698614" y="470726"/>
                    <a:pt x="686012" y="458124"/>
                    <a:pt x="670467" y="458124"/>
                  </a:cubicBezTo>
                  <a:close/>
                  <a:moveTo>
                    <a:pt x="557878" y="458124"/>
                  </a:moveTo>
                  <a:cubicBezTo>
                    <a:pt x="542333" y="458124"/>
                    <a:pt x="529732" y="470726"/>
                    <a:pt x="529732" y="486271"/>
                  </a:cubicBezTo>
                  <a:cubicBezTo>
                    <a:pt x="529732" y="501817"/>
                    <a:pt x="542333" y="514418"/>
                    <a:pt x="557878" y="514418"/>
                  </a:cubicBezTo>
                  <a:cubicBezTo>
                    <a:pt x="573423" y="514418"/>
                    <a:pt x="586025" y="501817"/>
                    <a:pt x="586025" y="486271"/>
                  </a:cubicBezTo>
                  <a:cubicBezTo>
                    <a:pt x="586025" y="470726"/>
                    <a:pt x="573423" y="458124"/>
                    <a:pt x="557878" y="458124"/>
                  </a:cubicBezTo>
                  <a:close/>
                  <a:moveTo>
                    <a:pt x="445290" y="458124"/>
                  </a:moveTo>
                  <a:cubicBezTo>
                    <a:pt x="429744" y="458124"/>
                    <a:pt x="417143" y="470726"/>
                    <a:pt x="417143" y="486271"/>
                  </a:cubicBezTo>
                  <a:cubicBezTo>
                    <a:pt x="417143" y="501817"/>
                    <a:pt x="429744" y="514418"/>
                    <a:pt x="445290" y="514418"/>
                  </a:cubicBezTo>
                  <a:cubicBezTo>
                    <a:pt x="460836" y="514418"/>
                    <a:pt x="473437" y="501817"/>
                    <a:pt x="473437" y="486271"/>
                  </a:cubicBezTo>
                  <a:cubicBezTo>
                    <a:pt x="473437" y="470726"/>
                    <a:pt x="460836" y="458124"/>
                    <a:pt x="445290" y="458124"/>
                  </a:cubicBezTo>
                  <a:close/>
                  <a:moveTo>
                    <a:pt x="332701" y="458124"/>
                  </a:moveTo>
                  <a:cubicBezTo>
                    <a:pt x="317156" y="458124"/>
                    <a:pt x="304554" y="470726"/>
                    <a:pt x="304554" y="486271"/>
                  </a:cubicBezTo>
                  <a:cubicBezTo>
                    <a:pt x="304554" y="501817"/>
                    <a:pt x="317156" y="514418"/>
                    <a:pt x="332701" y="514418"/>
                  </a:cubicBezTo>
                  <a:cubicBezTo>
                    <a:pt x="348247" y="514418"/>
                    <a:pt x="360848" y="501817"/>
                    <a:pt x="360848" y="486271"/>
                  </a:cubicBezTo>
                  <a:cubicBezTo>
                    <a:pt x="360848" y="470726"/>
                    <a:pt x="348247" y="458124"/>
                    <a:pt x="332701" y="458124"/>
                  </a:cubicBezTo>
                  <a:close/>
                  <a:moveTo>
                    <a:pt x="220113" y="458124"/>
                  </a:moveTo>
                  <a:cubicBezTo>
                    <a:pt x="204568" y="458124"/>
                    <a:pt x="191966" y="470726"/>
                    <a:pt x="191966" y="486271"/>
                  </a:cubicBezTo>
                  <a:cubicBezTo>
                    <a:pt x="191966" y="501817"/>
                    <a:pt x="204568" y="514418"/>
                    <a:pt x="220113" y="514418"/>
                  </a:cubicBezTo>
                  <a:cubicBezTo>
                    <a:pt x="235659" y="514418"/>
                    <a:pt x="248260" y="501817"/>
                    <a:pt x="248260" y="486271"/>
                  </a:cubicBezTo>
                  <a:cubicBezTo>
                    <a:pt x="248260" y="470726"/>
                    <a:pt x="235659" y="458124"/>
                    <a:pt x="220113" y="458124"/>
                  </a:cubicBezTo>
                  <a:close/>
                  <a:moveTo>
                    <a:pt x="107525" y="458124"/>
                  </a:moveTo>
                  <a:cubicBezTo>
                    <a:pt x="91980" y="458124"/>
                    <a:pt x="79378" y="470726"/>
                    <a:pt x="79378" y="486271"/>
                  </a:cubicBezTo>
                  <a:cubicBezTo>
                    <a:pt x="79378" y="501817"/>
                    <a:pt x="91980" y="514418"/>
                    <a:pt x="107525" y="514418"/>
                  </a:cubicBezTo>
                  <a:cubicBezTo>
                    <a:pt x="123070" y="514418"/>
                    <a:pt x="135672" y="501817"/>
                    <a:pt x="135672" y="486271"/>
                  </a:cubicBezTo>
                  <a:cubicBezTo>
                    <a:pt x="135672" y="470726"/>
                    <a:pt x="123070" y="458124"/>
                    <a:pt x="107525" y="458124"/>
                  </a:cubicBezTo>
                  <a:close/>
                  <a:moveTo>
                    <a:pt x="0" y="0"/>
                  </a:moveTo>
                  <a:lnTo>
                    <a:pt x="2916000" y="0"/>
                  </a:lnTo>
                  <a:lnTo>
                    <a:pt x="2916000" y="142874"/>
                  </a:lnTo>
                  <a:lnTo>
                    <a:pt x="2917172" y="142874"/>
                  </a:lnTo>
                  <a:lnTo>
                    <a:pt x="2917172" y="244204"/>
                  </a:lnTo>
                  <a:lnTo>
                    <a:pt x="2917172" y="304439"/>
                  </a:lnTo>
                  <a:lnTo>
                    <a:pt x="2917172" y="460222"/>
                  </a:lnTo>
                  <a:lnTo>
                    <a:pt x="2902334" y="466368"/>
                  </a:lnTo>
                  <a:cubicBezTo>
                    <a:pt x="2897241" y="471462"/>
                    <a:pt x="2894090" y="478499"/>
                    <a:pt x="2894090" y="486271"/>
                  </a:cubicBezTo>
                  <a:cubicBezTo>
                    <a:pt x="2894090" y="494044"/>
                    <a:pt x="2897241" y="501081"/>
                    <a:pt x="2902334" y="506174"/>
                  </a:cubicBezTo>
                  <a:lnTo>
                    <a:pt x="2917172" y="512321"/>
                  </a:lnTo>
                  <a:lnTo>
                    <a:pt x="2917172" y="2246668"/>
                  </a:lnTo>
                  <a:lnTo>
                    <a:pt x="2905193" y="2249087"/>
                  </a:lnTo>
                  <a:cubicBezTo>
                    <a:pt x="2892464" y="2254471"/>
                    <a:pt x="2882267" y="2264668"/>
                    <a:pt x="2876883" y="2277398"/>
                  </a:cubicBezTo>
                  <a:lnTo>
                    <a:pt x="2873597" y="2293671"/>
                  </a:lnTo>
                  <a:lnTo>
                    <a:pt x="2824605" y="2293671"/>
                  </a:lnTo>
                  <a:lnTo>
                    <a:pt x="2821320" y="2277398"/>
                  </a:lnTo>
                  <a:cubicBezTo>
                    <a:pt x="2813243" y="2258304"/>
                    <a:pt x="2794337" y="2244906"/>
                    <a:pt x="2772302" y="2244906"/>
                  </a:cubicBezTo>
                  <a:cubicBezTo>
                    <a:pt x="2750266" y="2244906"/>
                    <a:pt x="2731360" y="2258304"/>
                    <a:pt x="2723284" y="2277398"/>
                  </a:cubicBezTo>
                  <a:lnTo>
                    <a:pt x="2719998" y="2293671"/>
                  </a:lnTo>
                  <a:lnTo>
                    <a:pt x="2671010" y="2293671"/>
                  </a:lnTo>
                  <a:lnTo>
                    <a:pt x="2667725" y="2277398"/>
                  </a:lnTo>
                  <a:cubicBezTo>
                    <a:pt x="2659649" y="2258304"/>
                    <a:pt x="2640742" y="2244906"/>
                    <a:pt x="2618707" y="2244906"/>
                  </a:cubicBezTo>
                  <a:cubicBezTo>
                    <a:pt x="2596672" y="2244906"/>
                    <a:pt x="2577766" y="2258304"/>
                    <a:pt x="2569690" y="2277398"/>
                  </a:cubicBezTo>
                  <a:lnTo>
                    <a:pt x="2566404" y="2293671"/>
                  </a:lnTo>
                  <a:lnTo>
                    <a:pt x="2517416" y="2293671"/>
                  </a:lnTo>
                  <a:lnTo>
                    <a:pt x="2514131" y="2277398"/>
                  </a:lnTo>
                  <a:cubicBezTo>
                    <a:pt x="2506054" y="2258304"/>
                    <a:pt x="2487148" y="2244906"/>
                    <a:pt x="2465113" y="2244906"/>
                  </a:cubicBezTo>
                  <a:cubicBezTo>
                    <a:pt x="2443077" y="2244906"/>
                    <a:pt x="2424171" y="2258304"/>
                    <a:pt x="2416095" y="2277398"/>
                  </a:cubicBezTo>
                  <a:lnTo>
                    <a:pt x="2412810" y="2293671"/>
                  </a:lnTo>
                  <a:lnTo>
                    <a:pt x="2363821" y="2293671"/>
                  </a:lnTo>
                  <a:lnTo>
                    <a:pt x="2360536" y="2277398"/>
                  </a:lnTo>
                  <a:cubicBezTo>
                    <a:pt x="2352460" y="2258304"/>
                    <a:pt x="2333553" y="2244906"/>
                    <a:pt x="2311518" y="2244906"/>
                  </a:cubicBezTo>
                  <a:cubicBezTo>
                    <a:pt x="2289483" y="2244906"/>
                    <a:pt x="2270577" y="2258304"/>
                    <a:pt x="2262501" y="2277398"/>
                  </a:cubicBezTo>
                  <a:lnTo>
                    <a:pt x="2259215" y="2293671"/>
                  </a:lnTo>
                  <a:lnTo>
                    <a:pt x="2210227" y="2293671"/>
                  </a:lnTo>
                  <a:lnTo>
                    <a:pt x="2206941" y="2277398"/>
                  </a:lnTo>
                  <a:cubicBezTo>
                    <a:pt x="2198865" y="2258304"/>
                    <a:pt x="2179959" y="2244906"/>
                    <a:pt x="2157923" y="2244906"/>
                  </a:cubicBezTo>
                  <a:cubicBezTo>
                    <a:pt x="2135888" y="2244906"/>
                    <a:pt x="2116982" y="2258304"/>
                    <a:pt x="2108906" y="2277398"/>
                  </a:cubicBezTo>
                  <a:lnTo>
                    <a:pt x="2105620" y="2293671"/>
                  </a:lnTo>
                  <a:lnTo>
                    <a:pt x="2056632" y="2293671"/>
                  </a:lnTo>
                  <a:lnTo>
                    <a:pt x="2053346" y="2277398"/>
                  </a:lnTo>
                  <a:cubicBezTo>
                    <a:pt x="2045271" y="2258304"/>
                    <a:pt x="2026364" y="2244906"/>
                    <a:pt x="2004329" y="2244906"/>
                  </a:cubicBezTo>
                  <a:cubicBezTo>
                    <a:pt x="1982294" y="2244906"/>
                    <a:pt x="1963387" y="2258304"/>
                    <a:pt x="1955312" y="2277398"/>
                  </a:cubicBezTo>
                  <a:lnTo>
                    <a:pt x="1952026" y="2293671"/>
                  </a:lnTo>
                  <a:lnTo>
                    <a:pt x="1903038" y="2293671"/>
                  </a:lnTo>
                  <a:lnTo>
                    <a:pt x="1899752" y="2277398"/>
                  </a:lnTo>
                  <a:cubicBezTo>
                    <a:pt x="1891676" y="2258304"/>
                    <a:pt x="1872770" y="2244906"/>
                    <a:pt x="1850734" y="2244906"/>
                  </a:cubicBezTo>
                  <a:cubicBezTo>
                    <a:pt x="1828699" y="2244906"/>
                    <a:pt x="1809793" y="2258304"/>
                    <a:pt x="1801717" y="2277398"/>
                  </a:cubicBezTo>
                  <a:lnTo>
                    <a:pt x="1798431" y="2293671"/>
                  </a:lnTo>
                  <a:lnTo>
                    <a:pt x="1749443" y="2293671"/>
                  </a:lnTo>
                  <a:lnTo>
                    <a:pt x="1746158" y="2277398"/>
                  </a:lnTo>
                  <a:cubicBezTo>
                    <a:pt x="1738081" y="2258304"/>
                    <a:pt x="1719175" y="2244906"/>
                    <a:pt x="1697140" y="2244906"/>
                  </a:cubicBezTo>
                  <a:cubicBezTo>
                    <a:pt x="1675105" y="2244906"/>
                    <a:pt x="1656198" y="2258304"/>
                    <a:pt x="1648123" y="2277398"/>
                  </a:cubicBezTo>
                  <a:lnTo>
                    <a:pt x="1644837" y="2293671"/>
                  </a:lnTo>
                  <a:lnTo>
                    <a:pt x="1595849" y="2293671"/>
                  </a:lnTo>
                  <a:lnTo>
                    <a:pt x="1592563" y="2277398"/>
                  </a:lnTo>
                  <a:cubicBezTo>
                    <a:pt x="1584487" y="2258304"/>
                    <a:pt x="1565581" y="2244906"/>
                    <a:pt x="1543545" y="2244906"/>
                  </a:cubicBezTo>
                  <a:cubicBezTo>
                    <a:pt x="1521510" y="2244906"/>
                    <a:pt x="1502604" y="2258304"/>
                    <a:pt x="1494528" y="2277398"/>
                  </a:cubicBezTo>
                  <a:lnTo>
                    <a:pt x="1491242" y="2293671"/>
                  </a:lnTo>
                  <a:lnTo>
                    <a:pt x="1442254" y="2293671"/>
                  </a:lnTo>
                  <a:lnTo>
                    <a:pt x="1438969" y="2277398"/>
                  </a:lnTo>
                  <a:cubicBezTo>
                    <a:pt x="1430892" y="2258304"/>
                    <a:pt x="1411986" y="2244906"/>
                    <a:pt x="1389951" y="2244906"/>
                  </a:cubicBezTo>
                  <a:cubicBezTo>
                    <a:pt x="1367916" y="2244906"/>
                    <a:pt x="1349009" y="2258304"/>
                    <a:pt x="1340933" y="2277398"/>
                  </a:cubicBezTo>
                  <a:lnTo>
                    <a:pt x="1337648" y="2293671"/>
                  </a:lnTo>
                  <a:lnTo>
                    <a:pt x="1288659" y="2293671"/>
                  </a:lnTo>
                  <a:lnTo>
                    <a:pt x="1285374" y="2277398"/>
                  </a:lnTo>
                  <a:cubicBezTo>
                    <a:pt x="1277298" y="2258304"/>
                    <a:pt x="1258391" y="2244906"/>
                    <a:pt x="1236356" y="2244906"/>
                  </a:cubicBezTo>
                  <a:cubicBezTo>
                    <a:pt x="1214321" y="2244906"/>
                    <a:pt x="1195415" y="2258304"/>
                    <a:pt x="1187339" y="2277398"/>
                  </a:cubicBezTo>
                  <a:lnTo>
                    <a:pt x="1184053" y="2293671"/>
                  </a:lnTo>
                  <a:lnTo>
                    <a:pt x="1135065" y="2293671"/>
                  </a:lnTo>
                  <a:lnTo>
                    <a:pt x="1131780" y="2277398"/>
                  </a:lnTo>
                  <a:cubicBezTo>
                    <a:pt x="1123703" y="2258304"/>
                    <a:pt x="1104797" y="2244906"/>
                    <a:pt x="1082762" y="2244906"/>
                  </a:cubicBezTo>
                  <a:cubicBezTo>
                    <a:pt x="1060726" y="2244906"/>
                    <a:pt x="1041820" y="2258304"/>
                    <a:pt x="1033744" y="2277398"/>
                  </a:cubicBezTo>
                  <a:lnTo>
                    <a:pt x="1030458" y="2293671"/>
                  </a:lnTo>
                  <a:lnTo>
                    <a:pt x="981470" y="2293671"/>
                  </a:lnTo>
                  <a:lnTo>
                    <a:pt x="978185" y="2277398"/>
                  </a:lnTo>
                  <a:cubicBezTo>
                    <a:pt x="970109" y="2258304"/>
                    <a:pt x="951202" y="2244906"/>
                    <a:pt x="929167" y="2244906"/>
                  </a:cubicBezTo>
                  <a:cubicBezTo>
                    <a:pt x="907132" y="2244906"/>
                    <a:pt x="888226" y="2258304"/>
                    <a:pt x="880150" y="2277398"/>
                  </a:cubicBezTo>
                  <a:lnTo>
                    <a:pt x="876864" y="2293671"/>
                  </a:lnTo>
                  <a:lnTo>
                    <a:pt x="827876" y="2293671"/>
                  </a:lnTo>
                  <a:lnTo>
                    <a:pt x="824591" y="2277398"/>
                  </a:lnTo>
                  <a:cubicBezTo>
                    <a:pt x="816514" y="2258304"/>
                    <a:pt x="797608" y="2244906"/>
                    <a:pt x="775573" y="2244906"/>
                  </a:cubicBezTo>
                  <a:cubicBezTo>
                    <a:pt x="753538" y="2244906"/>
                    <a:pt x="734632" y="2258304"/>
                    <a:pt x="726556" y="2277398"/>
                  </a:cubicBezTo>
                  <a:lnTo>
                    <a:pt x="723270" y="2293671"/>
                  </a:lnTo>
                  <a:lnTo>
                    <a:pt x="674282" y="2293671"/>
                  </a:lnTo>
                  <a:lnTo>
                    <a:pt x="670997" y="2277398"/>
                  </a:lnTo>
                  <a:cubicBezTo>
                    <a:pt x="662920" y="2258304"/>
                    <a:pt x="644014" y="2244906"/>
                    <a:pt x="621979" y="2244906"/>
                  </a:cubicBezTo>
                  <a:cubicBezTo>
                    <a:pt x="599943" y="2244906"/>
                    <a:pt x="581037" y="2258304"/>
                    <a:pt x="572961" y="2277398"/>
                  </a:cubicBezTo>
                  <a:lnTo>
                    <a:pt x="569675" y="2293671"/>
                  </a:lnTo>
                  <a:lnTo>
                    <a:pt x="520687" y="2293671"/>
                  </a:lnTo>
                  <a:lnTo>
                    <a:pt x="517401" y="2277398"/>
                  </a:lnTo>
                  <a:cubicBezTo>
                    <a:pt x="509326" y="2258304"/>
                    <a:pt x="490419" y="2244906"/>
                    <a:pt x="468384" y="2244906"/>
                  </a:cubicBezTo>
                  <a:cubicBezTo>
                    <a:pt x="446349" y="2244906"/>
                    <a:pt x="427443" y="2258304"/>
                    <a:pt x="419367" y="2277398"/>
                  </a:cubicBezTo>
                  <a:lnTo>
                    <a:pt x="416081" y="2293671"/>
                  </a:lnTo>
                  <a:lnTo>
                    <a:pt x="367093" y="2293671"/>
                  </a:lnTo>
                  <a:lnTo>
                    <a:pt x="363807" y="2277398"/>
                  </a:lnTo>
                  <a:cubicBezTo>
                    <a:pt x="355731" y="2258304"/>
                    <a:pt x="336825" y="2244906"/>
                    <a:pt x="314790" y="2244906"/>
                  </a:cubicBezTo>
                  <a:cubicBezTo>
                    <a:pt x="292754" y="2244906"/>
                    <a:pt x="273848" y="2258304"/>
                    <a:pt x="265772" y="2277398"/>
                  </a:cubicBezTo>
                  <a:lnTo>
                    <a:pt x="262486" y="2293671"/>
                  </a:lnTo>
                  <a:lnTo>
                    <a:pt x="213498" y="2293671"/>
                  </a:lnTo>
                  <a:lnTo>
                    <a:pt x="210213" y="2277398"/>
                  </a:lnTo>
                  <a:cubicBezTo>
                    <a:pt x="202137" y="2258304"/>
                    <a:pt x="183230" y="2244906"/>
                    <a:pt x="161196" y="2244906"/>
                  </a:cubicBezTo>
                  <a:cubicBezTo>
                    <a:pt x="139160" y="2244906"/>
                    <a:pt x="120254" y="2258304"/>
                    <a:pt x="112178" y="2277398"/>
                  </a:cubicBezTo>
                  <a:lnTo>
                    <a:pt x="108892" y="2293671"/>
                  </a:lnTo>
                  <a:lnTo>
                    <a:pt x="59904" y="2293671"/>
                  </a:lnTo>
                  <a:lnTo>
                    <a:pt x="56618" y="2277398"/>
                  </a:lnTo>
                  <a:cubicBezTo>
                    <a:pt x="48542" y="2258304"/>
                    <a:pt x="29636" y="2244906"/>
                    <a:pt x="7600" y="2244906"/>
                  </a:cubicBezTo>
                  <a:lnTo>
                    <a:pt x="0" y="2246441"/>
                  </a:lnTo>
                  <a:lnTo>
                    <a:pt x="0" y="512321"/>
                  </a:lnTo>
                  <a:lnTo>
                    <a:pt x="14839" y="506174"/>
                  </a:lnTo>
                  <a:cubicBezTo>
                    <a:pt x="19933" y="501081"/>
                    <a:pt x="23083" y="494044"/>
                    <a:pt x="23083" y="486271"/>
                  </a:cubicBezTo>
                  <a:cubicBezTo>
                    <a:pt x="23083" y="478499"/>
                    <a:pt x="19933" y="471462"/>
                    <a:pt x="14839" y="466368"/>
                  </a:cubicBezTo>
                  <a:lnTo>
                    <a:pt x="0" y="460222"/>
                  </a:lnTo>
                  <a:lnTo>
                    <a:pt x="0" y="371475"/>
                  </a:lnTo>
                  <a:lnTo>
                    <a:pt x="0" y="304439"/>
                  </a:lnTo>
                  <a:lnTo>
                    <a:pt x="0" y="24420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rgbClr val="E1E2E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泛化</a:t>
              </a:r>
              <a:endParaRPr lang="zh-CN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860374" y="3389122"/>
              <a:ext cx="2746040" cy="157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EFFFF"/>
                  </a:solidFill>
                </a:rPr>
                <a:t>特征选取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RF</a:t>
            </a:r>
            <a:endParaRPr lang="en-US" altLang="zh-CN" sz="36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神经网络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pt-BR" altLang="zh-CN" sz="7200" b="1" smtClean="0"/>
              <a:t>T H A N K S</a:t>
            </a:r>
            <a:endParaRPr lang="zh-CN" altLang="en-US" sz="7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686898" y="370417"/>
            <a:ext cx="2794385" cy="11561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54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201439" y="1732113"/>
            <a:ext cx="4320984" cy="1581729"/>
            <a:chOff x="1213297" y="3728275"/>
            <a:chExt cx="3371475" cy="1234154"/>
          </a:xfrm>
        </p:grpSpPr>
        <p:sp>
          <p:nvSpPr>
            <p:cNvPr id="20" name="任意多边形 19"/>
            <p:cNvSpPr/>
            <p:nvPr>
              <p:custDataLst>
                <p:tags r:id="rId3"/>
              </p:custDataLst>
            </p:nvPr>
          </p:nvSpPr>
          <p:spPr>
            <a:xfrm>
              <a:off x="1213297" y="4169142"/>
              <a:ext cx="3371475" cy="513027"/>
            </a:xfrm>
            <a:custGeom>
              <a:avLst/>
              <a:gdLst>
                <a:gd name="connsiteX0" fmla="*/ 0 w 3988348"/>
                <a:gd name="connsiteY0" fmla="*/ 0 h 513027"/>
                <a:gd name="connsiteX1" fmla="*/ 3988348 w 3988348"/>
                <a:gd name="connsiteY1" fmla="*/ 0 h 513027"/>
                <a:gd name="connsiteX2" fmla="*/ 3988348 w 3988348"/>
                <a:gd name="connsiteY2" fmla="*/ 513027 h 513027"/>
                <a:gd name="connsiteX3" fmla="*/ 0 w 3988348"/>
                <a:gd name="connsiteY3" fmla="*/ 513027 h 5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8348" h="513027">
                  <a:moveTo>
                    <a:pt x="0" y="0"/>
                  </a:moveTo>
                  <a:lnTo>
                    <a:pt x="3988348" y="0"/>
                  </a:lnTo>
                  <a:lnTo>
                    <a:pt x="3988348" y="513027"/>
                  </a:lnTo>
                  <a:lnTo>
                    <a:pt x="0" y="51302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94400" rtlCol="0" anchor="ctr">
              <a:norm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决策树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344980" y="3728275"/>
              <a:ext cx="935171" cy="1234154"/>
              <a:chOff x="2220367" y="3386925"/>
              <a:chExt cx="815909" cy="1076763"/>
            </a:xfrm>
          </p:grpSpPr>
          <p:sp>
            <p:nvSpPr>
              <p:cNvPr id="22" name="等腰三角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2220367" y="3636437"/>
                <a:ext cx="157495" cy="135132"/>
              </a:xfrm>
              <a:custGeom>
                <a:avLst/>
                <a:gdLst>
                  <a:gd name="connsiteX0" fmla="*/ 0 w 224170"/>
                  <a:gd name="connsiteY0" fmla="*/ 131957 h 131957"/>
                  <a:gd name="connsiteX1" fmla="*/ 112085 w 224170"/>
                  <a:gd name="connsiteY1" fmla="*/ 0 h 131957"/>
                  <a:gd name="connsiteX2" fmla="*/ 224170 w 224170"/>
                  <a:gd name="connsiteY2" fmla="*/ 131957 h 131957"/>
                  <a:gd name="connsiteX3" fmla="*/ 0 w 224170"/>
                  <a:gd name="connsiteY3" fmla="*/ 131957 h 131957"/>
                  <a:gd name="connsiteX0-1" fmla="*/ 0 w 157495"/>
                  <a:gd name="connsiteY0-2" fmla="*/ 135132 h 135132"/>
                  <a:gd name="connsiteX1-3" fmla="*/ 45410 w 157495"/>
                  <a:gd name="connsiteY1-4" fmla="*/ 0 h 135132"/>
                  <a:gd name="connsiteX2-5" fmla="*/ 157495 w 157495"/>
                  <a:gd name="connsiteY2-6" fmla="*/ 131957 h 135132"/>
                  <a:gd name="connsiteX3-7" fmla="*/ 0 w 157495"/>
                  <a:gd name="connsiteY3-8" fmla="*/ 135132 h 1351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495" h="135132">
                    <a:moveTo>
                      <a:pt x="0" y="135132"/>
                    </a:moveTo>
                    <a:lnTo>
                      <a:pt x="45410" y="0"/>
                    </a:lnTo>
                    <a:lnTo>
                      <a:pt x="157495" y="131957"/>
                    </a:lnTo>
                    <a:lnTo>
                      <a:pt x="0" y="1351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2500"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3" name="任意多边形 22"/>
              <p:cNvSpPr/>
              <p:nvPr>
                <p:custDataLst>
                  <p:tags r:id="rId5"/>
                </p:custDataLst>
              </p:nvPr>
            </p:nvSpPr>
            <p:spPr>
              <a:xfrm rot="19469008" flipH="1">
                <a:off x="2531110" y="3386925"/>
                <a:ext cx="505166" cy="1076763"/>
              </a:xfrm>
              <a:custGeom>
                <a:avLst/>
                <a:gdLst>
                  <a:gd name="connsiteX0" fmla="*/ 110889 w 505166"/>
                  <a:gd name="connsiteY0" fmla="*/ 0 h 1076763"/>
                  <a:gd name="connsiteX1" fmla="*/ 0 w 505166"/>
                  <a:gd name="connsiteY1" fmla="*/ 1076763 h 1076763"/>
                  <a:gd name="connsiteX2" fmla="*/ 425557 w 505166"/>
                  <a:gd name="connsiteY2" fmla="*/ 773031 h 1076763"/>
                  <a:gd name="connsiteX3" fmla="*/ 505166 w 505166"/>
                  <a:gd name="connsiteY3" fmla="*/ 0 h 10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166" h="1076763">
                    <a:moveTo>
                      <a:pt x="110889" y="0"/>
                    </a:moveTo>
                    <a:lnTo>
                      <a:pt x="0" y="1076763"/>
                    </a:lnTo>
                    <a:lnTo>
                      <a:pt x="425557" y="773031"/>
                    </a:lnTo>
                    <a:lnTo>
                      <a:pt x="505166" y="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EFFFF"/>
                    </a:solidFill>
                  </a:rPr>
                  <a:t>A</a:t>
                </a:r>
                <a:endParaRPr lang="zh-CN" altLang="en-US" sz="2000" dirty="0">
                  <a:solidFill>
                    <a:srgbClr val="FEFFFF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>
            <p:custDataLst>
              <p:tags r:id="rId6"/>
            </p:custDataLst>
          </p:nvPr>
        </p:nvGrpSpPr>
        <p:grpSpPr>
          <a:xfrm>
            <a:off x="3923598" y="3353108"/>
            <a:ext cx="4320984" cy="1581729"/>
            <a:chOff x="1213297" y="3728275"/>
            <a:chExt cx="3371475" cy="1234154"/>
          </a:xfrm>
        </p:grpSpPr>
        <p:sp>
          <p:nvSpPr>
            <p:cNvPr id="25" name="任意多边形 24"/>
            <p:cNvSpPr/>
            <p:nvPr>
              <p:custDataLst>
                <p:tags r:id="rId7"/>
              </p:custDataLst>
            </p:nvPr>
          </p:nvSpPr>
          <p:spPr>
            <a:xfrm>
              <a:off x="1213297" y="4169142"/>
              <a:ext cx="3371475" cy="513027"/>
            </a:xfrm>
            <a:custGeom>
              <a:avLst/>
              <a:gdLst>
                <a:gd name="connsiteX0" fmla="*/ 0 w 3988348"/>
                <a:gd name="connsiteY0" fmla="*/ 0 h 513027"/>
                <a:gd name="connsiteX1" fmla="*/ 3988348 w 3988348"/>
                <a:gd name="connsiteY1" fmla="*/ 0 h 513027"/>
                <a:gd name="connsiteX2" fmla="*/ 3988348 w 3988348"/>
                <a:gd name="connsiteY2" fmla="*/ 513027 h 513027"/>
                <a:gd name="connsiteX3" fmla="*/ 0 w 3988348"/>
                <a:gd name="connsiteY3" fmla="*/ 513027 h 5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8348" h="513027">
                  <a:moveTo>
                    <a:pt x="0" y="0"/>
                  </a:moveTo>
                  <a:lnTo>
                    <a:pt x="3988348" y="0"/>
                  </a:lnTo>
                  <a:lnTo>
                    <a:pt x="3988348" y="513027"/>
                  </a:lnTo>
                  <a:lnTo>
                    <a:pt x="0" y="51302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94400" rtlCol="0" anchor="ctr">
              <a:norm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集成学习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344980" y="3728275"/>
              <a:ext cx="935171" cy="1234154"/>
              <a:chOff x="2220367" y="3386925"/>
              <a:chExt cx="815909" cy="1076763"/>
            </a:xfrm>
          </p:grpSpPr>
          <p:sp>
            <p:nvSpPr>
              <p:cNvPr id="27" name="等腰三角形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2220367" y="3636437"/>
                <a:ext cx="157495" cy="135132"/>
              </a:xfrm>
              <a:custGeom>
                <a:avLst/>
                <a:gdLst>
                  <a:gd name="connsiteX0" fmla="*/ 0 w 224170"/>
                  <a:gd name="connsiteY0" fmla="*/ 131957 h 131957"/>
                  <a:gd name="connsiteX1" fmla="*/ 112085 w 224170"/>
                  <a:gd name="connsiteY1" fmla="*/ 0 h 131957"/>
                  <a:gd name="connsiteX2" fmla="*/ 224170 w 224170"/>
                  <a:gd name="connsiteY2" fmla="*/ 131957 h 131957"/>
                  <a:gd name="connsiteX3" fmla="*/ 0 w 224170"/>
                  <a:gd name="connsiteY3" fmla="*/ 131957 h 131957"/>
                  <a:gd name="connsiteX0-1" fmla="*/ 0 w 157495"/>
                  <a:gd name="connsiteY0-2" fmla="*/ 135132 h 135132"/>
                  <a:gd name="connsiteX1-3" fmla="*/ 45410 w 157495"/>
                  <a:gd name="connsiteY1-4" fmla="*/ 0 h 135132"/>
                  <a:gd name="connsiteX2-5" fmla="*/ 157495 w 157495"/>
                  <a:gd name="connsiteY2-6" fmla="*/ 131957 h 135132"/>
                  <a:gd name="connsiteX3-7" fmla="*/ 0 w 157495"/>
                  <a:gd name="connsiteY3-8" fmla="*/ 135132 h 1351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495" h="135132">
                    <a:moveTo>
                      <a:pt x="0" y="135132"/>
                    </a:moveTo>
                    <a:lnTo>
                      <a:pt x="45410" y="0"/>
                    </a:lnTo>
                    <a:lnTo>
                      <a:pt x="157495" y="131957"/>
                    </a:lnTo>
                    <a:lnTo>
                      <a:pt x="0" y="1351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2500"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9"/>
                </p:custDataLst>
              </p:nvPr>
            </p:nvSpPr>
            <p:spPr>
              <a:xfrm rot="19469008" flipH="1">
                <a:off x="2531110" y="3386925"/>
                <a:ext cx="505166" cy="1076763"/>
              </a:xfrm>
              <a:custGeom>
                <a:avLst/>
                <a:gdLst>
                  <a:gd name="connsiteX0" fmla="*/ 110889 w 505166"/>
                  <a:gd name="connsiteY0" fmla="*/ 0 h 1076763"/>
                  <a:gd name="connsiteX1" fmla="*/ 0 w 505166"/>
                  <a:gd name="connsiteY1" fmla="*/ 1076763 h 1076763"/>
                  <a:gd name="connsiteX2" fmla="*/ 425557 w 505166"/>
                  <a:gd name="connsiteY2" fmla="*/ 773031 h 1076763"/>
                  <a:gd name="connsiteX3" fmla="*/ 505166 w 505166"/>
                  <a:gd name="connsiteY3" fmla="*/ 0 h 10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166" h="1076763">
                    <a:moveTo>
                      <a:pt x="110889" y="0"/>
                    </a:moveTo>
                    <a:lnTo>
                      <a:pt x="0" y="1076763"/>
                    </a:lnTo>
                    <a:lnTo>
                      <a:pt x="425557" y="773031"/>
                    </a:lnTo>
                    <a:lnTo>
                      <a:pt x="505166" y="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EFFFF"/>
                    </a:solidFill>
                  </a:rPr>
                  <a:t>B</a:t>
                </a:r>
                <a:endParaRPr lang="zh-CN" altLang="en-US" sz="2000" dirty="0">
                  <a:solidFill>
                    <a:srgbClr val="FEFFFF"/>
                  </a:solidFill>
                </a:endParaRPr>
              </a:p>
            </p:txBody>
          </p:sp>
        </p:grpSp>
      </p:grpSp>
      <p:grpSp>
        <p:nvGrpSpPr>
          <p:cNvPr id="29" name="组合 28"/>
          <p:cNvGrpSpPr/>
          <p:nvPr>
            <p:custDataLst>
              <p:tags r:id="rId10"/>
            </p:custDataLst>
          </p:nvPr>
        </p:nvGrpSpPr>
        <p:grpSpPr>
          <a:xfrm>
            <a:off x="6645757" y="4942374"/>
            <a:ext cx="4320984" cy="1581729"/>
            <a:chOff x="1213297" y="3728275"/>
            <a:chExt cx="3371475" cy="1234154"/>
          </a:xfrm>
        </p:grpSpPr>
        <p:sp>
          <p:nvSpPr>
            <p:cNvPr id="30" name="任意多边形 29"/>
            <p:cNvSpPr/>
            <p:nvPr>
              <p:custDataLst>
                <p:tags r:id="rId11"/>
              </p:custDataLst>
            </p:nvPr>
          </p:nvSpPr>
          <p:spPr>
            <a:xfrm>
              <a:off x="1213297" y="4169142"/>
              <a:ext cx="3371475" cy="513027"/>
            </a:xfrm>
            <a:custGeom>
              <a:avLst/>
              <a:gdLst>
                <a:gd name="connsiteX0" fmla="*/ 0 w 3988348"/>
                <a:gd name="connsiteY0" fmla="*/ 0 h 513027"/>
                <a:gd name="connsiteX1" fmla="*/ 3988348 w 3988348"/>
                <a:gd name="connsiteY1" fmla="*/ 0 h 513027"/>
                <a:gd name="connsiteX2" fmla="*/ 3988348 w 3988348"/>
                <a:gd name="connsiteY2" fmla="*/ 513027 h 513027"/>
                <a:gd name="connsiteX3" fmla="*/ 0 w 3988348"/>
                <a:gd name="connsiteY3" fmla="*/ 513027 h 5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8348" h="513027">
                  <a:moveTo>
                    <a:pt x="0" y="0"/>
                  </a:moveTo>
                  <a:lnTo>
                    <a:pt x="3988348" y="0"/>
                  </a:lnTo>
                  <a:lnTo>
                    <a:pt x="3988348" y="513027"/>
                  </a:lnTo>
                  <a:lnTo>
                    <a:pt x="0" y="51302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94400" rtlCol="0" anchor="ctr">
              <a:norm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神经网络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+BP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44980" y="3728275"/>
              <a:ext cx="935171" cy="1234154"/>
              <a:chOff x="2220367" y="3386925"/>
              <a:chExt cx="815909" cy="1076763"/>
            </a:xfrm>
          </p:grpSpPr>
          <p:sp>
            <p:nvSpPr>
              <p:cNvPr id="35" name="等腰三角形 1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220367" y="3636437"/>
                <a:ext cx="157495" cy="135132"/>
              </a:xfrm>
              <a:custGeom>
                <a:avLst/>
                <a:gdLst>
                  <a:gd name="connsiteX0" fmla="*/ 0 w 224170"/>
                  <a:gd name="connsiteY0" fmla="*/ 131957 h 131957"/>
                  <a:gd name="connsiteX1" fmla="*/ 112085 w 224170"/>
                  <a:gd name="connsiteY1" fmla="*/ 0 h 131957"/>
                  <a:gd name="connsiteX2" fmla="*/ 224170 w 224170"/>
                  <a:gd name="connsiteY2" fmla="*/ 131957 h 131957"/>
                  <a:gd name="connsiteX3" fmla="*/ 0 w 224170"/>
                  <a:gd name="connsiteY3" fmla="*/ 131957 h 131957"/>
                  <a:gd name="connsiteX0-1" fmla="*/ 0 w 157495"/>
                  <a:gd name="connsiteY0-2" fmla="*/ 135132 h 135132"/>
                  <a:gd name="connsiteX1-3" fmla="*/ 45410 w 157495"/>
                  <a:gd name="connsiteY1-4" fmla="*/ 0 h 135132"/>
                  <a:gd name="connsiteX2-5" fmla="*/ 157495 w 157495"/>
                  <a:gd name="connsiteY2-6" fmla="*/ 131957 h 135132"/>
                  <a:gd name="connsiteX3-7" fmla="*/ 0 w 157495"/>
                  <a:gd name="connsiteY3-8" fmla="*/ 135132 h 1351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495" h="135132">
                    <a:moveTo>
                      <a:pt x="0" y="135132"/>
                    </a:moveTo>
                    <a:lnTo>
                      <a:pt x="45410" y="0"/>
                    </a:lnTo>
                    <a:lnTo>
                      <a:pt x="157495" y="131957"/>
                    </a:lnTo>
                    <a:lnTo>
                      <a:pt x="0" y="1351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2500"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36" name="任意多边形 35"/>
              <p:cNvSpPr/>
              <p:nvPr>
                <p:custDataLst>
                  <p:tags r:id="rId13"/>
                </p:custDataLst>
              </p:nvPr>
            </p:nvSpPr>
            <p:spPr>
              <a:xfrm rot="19469008" flipH="1">
                <a:off x="2531110" y="3386925"/>
                <a:ext cx="505166" cy="1076763"/>
              </a:xfrm>
              <a:custGeom>
                <a:avLst/>
                <a:gdLst>
                  <a:gd name="connsiteX0" fmla="*/ 110889 w 505166"/>
                  <a:gd name="connsiteY0" fmla="*/ 0 h 1076763"/>
                  <a:gd name="connsiteX1" fmla="*/ 0 w 505166"/>
                  <a:gd name="connsiteY1" fmla="*/ 1076763 h 1076763"/>
                  <a:gd name="connsiteX2" fmla="*/ 425557 w 505166"/>
                  <a:gd name="connsiteY2" fmla="*/ 773031 h 1076763"/>
                  <a:gd name="connsiteX3" fmla="*/ 505166 w 505166"/>
                  <a:gd name="connsiteY3" fmla="*/ 0 h 10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166" h="1076763">
                    <a:moveTo>
                      <a:pt x="110889" y="0"/>
                    </a:moveTo>
                    <a:lnTo>
                      <a:pt x="0" y="1076763"/>
                    </a:lnTo>
                    <a:lnTo>
                      <a:pt x="425557" y="773031"/>
                    </a:lnTo>
                    <a:lnTo>
                      <a:pt x="505166" y="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EFFFF"/>
                    </a:solidFill>
                  </a:rPr>
                  <a:t>C</a:t>
                </a:r>
                <a:endParaRPr lang="zh-CN" altLang="en-US" sz="2000" dirty="0">
                  <a:solidFill>
                    <a:srgbClr val="FEFFFF"/>
                  </a:solidFill>
                </a:endParaRPr>
              </a:p>
            </p:txBody>
          </p:sp>
        </p:grpSp>
      </p:grp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455593" y="2697202"/>
            <a:ext cx="1932750" cy="2004505"/>
            <a:chOff x="3295169" y="3228977"/>
            <a:chExt cx="2423471" cy="2513445"/>
          </a:xfrm>
        </p:grpSpPr>
        <p:sp>
          <p:nvSpPr>
            <p:cNvPr id="13" name="任意多边形 12"/>
            <p:cNvSpPr/>
            <p:nvPr>
              <p:custDataLst>
                <p:tags r:id="rId2"/>
              </p:custDataLst>
            </p:nvPr>
          </p:nvSpPr>
          <p:spPr>
            <a:xfrm>
              <a:off x="3338416" y="4571999"/>
              <a:ext cx="2336977" cy="1170423"/>
            </a:xfrm>
            <a:custGeom>
              <a:avLst/>
              <a:gdLst>
                <a:gd name="connsiteX0" fmla="*/ 3030 w 2336977"/>
                <a:gd name="connsiteY0" fmla="*/ 74100 h 1170423"/>
                <a:gd name="connsiteX1" fmla="*/ 2331608 w 2336977"/>
                <a:gd name="connsiteY1" fmla="*/ 74100 h 1170423"/>
                <a:gd name="connsiteX2" fmla="*/ 2324410 w 2336977"/>
                <a:gd name="connsiteY2" fmla="*/ 172170 h 1170423"/>
                <a:gd name="connsiteX3" fmla="*/ 1640215 w 2336977"/>
                <a:gd name="connsiteY3" fmla="*/ 1070609 h 1170423"/>
                <a:gd name="connsiteX4" fmla="*/ 380185 w 2336977"/>
                <a:gd name="connsiteY4" fmla="*/ 865668 h 1170423"/>
                <a:gd name="connsiteX5" fmla="*/ 5397 w 2336977"/>
                <a:gd name="connsiteY5" fmla="*/ 131995 h 1170423"/>
                <a:gd name="connsiteX6" fmla="*/ 0 w 2336977"/>
                <a:gd name="connsiteY6" fmla="*/ 0 h 1170423"/>
                <a:gd name="connsiteX7" fmla="*/ 1164712 w 2336977"/>
                <a:gd name="connsiteY7" fmla="*/ 0 h 1170423"/>
                <a:gd name="connsiteX8" fmla="*/ 1167513 w 2336977"/>
                <a:gd name="connsiteY8" fmla="*/ 936 h 1170423"/>
                <a:gd name="connsiteX9" fmla="*/ 2336977 w 2336977"/>
                <a:gd name="connsiteY9" fmla="*/ 936 h 1170423"/>
                <a:gd name="connsiteX10" fmla="*/ 2334250 w 2336977"/>
                <a:gd name="connsiteY10" fmla="*/ 38100 h 1170423"/>
                <a:gd name="connsiteX11" fmla="*/ 1558 w 2336977"/>
                <a:gd name="connsiteY11" fmla="*/ 38100 h 117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6977" h="1170423">
                  <a:moveTo>
                    <a:pt x="3030" y="74100"/>
                  </a:moveTo>
                  <a:lnTo>
                    <a:pt x="2331608" y="74100"/>
                  </a:lnTo>
                  <a:lnTo>
                    <a:pt x="2324410" y="172170"/>
                  </a:lnTo>
                  <a:cubicBezTo>
                    <a:pt x="2266324" y="565225"/>
                    <a:pt x="2010816" y="906836"/>
                    <a:pt x="1640215" y="1070609"/>
                  </a:cubicBezTo>
                  <a:cubicBezTo>
                    <a:pt x="1216672" y="1257778"/>
                    <a:pt x="722581" y="1177415"/>
                    <a:pt x="380185" y="865668"/>
                  </a:cubicBezTo>
                  <a:cubicBezTo>
                    <a:pt x="166188" y="670825"/>
                    <a:pt x="36639" y="408536"/>
                    <a:pt x="5397" y="131995"/>
                  </a:cubicBezTo>
                  <a:close/>
                  <a:moveTo>
                    <a:pt x="0" y="0"/>
                  </a:moveTo>
                  <a:lnTo>
                    <a:pt x="1164712" y="0"/>
                  </a:lnTo>
                  <a:lnTo>
                    <a:pt x="1167513" y="936"/>
                  </a:lnTo>
                  <a:lnTo>
                    <a:pt x="2336977" y="936"/>
                  </a:lnTo>
                  <a:lnTo>
                    <a:pt x="2334250" y="38100"/>
                  </a:lnTo>
                  <a:lnTo>
                    <a:pt x="1558" y="3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FEFFFF"/>
                  </a:solidFill>
                </a:rPr>
                <a:t>ID3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3"/>
              </p:custDataLst>
            </p:nvPr>
          </p:nvSpPr>
          <p:spPr>
            <a:xfrm>
              <a:off x="3295169" y="3228977"/>
              <a:ext cx="2423471" cy="1323975"/>
            </a:xfrm>
            <a:custGeom>
              <a:avLst/>
              <a:gdLst>
                <a:gd name="connsiteX0" fmla="*/ 2337727 w 2423471"/>
                <a:gd name="connsiteY0" fmla="*/ 1099495 h 1323975"/>
                <a:gd name="connsiteX1" fmla="*/ 2337727 w 2423471"/>
                <a:gd name="connsiteY1" fmla="*/ 1185239 h 1323975"/>
                <a:gd name="connsiteX2" fmla="*/ 2423471 w 2423471"/>
                <a:gd name="connsiteY2" fmla="*/ 1211735 h 1323975"/>
                <a:gd name="connsiteX3" fmla="*/ 2337727 w 2423471"/>
                <a:gd name="connsiteY3" fmla="*/ 1238231 h 1323975"/>
                <a:gd name="connsiteX4" fmla="*/ 2337727 w 2423471"/>
                <a:gd name="connsiteY4" fmla="*/ 1323975 h 1323975"/>
                <a:gd name="connsiteX5" fmla="*/ 2284735 w 2423471"/>
                <a:gd name="connsiteY5" fmla="*/ 1254606 h 1323975"/>
                <a:gd name="connsiteX6" fmla="*/ 2198992 w 2423471"/>
                <a:gd name="connsiteY6" fmla="*/ 1281103 h 1323975"/>
                <a:gd name="connsiteX7" fmla="*/ 2251985 w 2423471"/>
                <a:gd name="connsiteY7" fmla="*/ 1211735 h 1323975"/>
                <a:gd name="connsiteX8" fmla="*/ 2198992 w 2423471"/>
                <a:gd name="connsiteY8" fmla="*/ 1142367 h 1323975"/>
                <a:gd name="connsiteX9" fmla="*/ 2284735 w 2423471"/>
                <a:gd name="connsiteY9" fmla="*/ 1168864 h 1323975"/>
                <a:gd name="connsiteX10" fmla="*/ 85744 w 2423471"/>
                <a:gd name="connsiteY10" fmla="*/ 1099495 h 1323975"/>
                <a:gd name="connsiteX11" fmla="*/ 138737 w 2423471"/>
                <a:gd name="connsiteY11" fmla="*/ 1168864 h 1323975"/>
                <a:gd name="connsiteX12" fmla="*/ 224480 w 2423471"/>
                <a:gd name="connsiteY12" fmla="*/ 1142367 h 1323975"/>
                <a:gd name="connsiteX13" fmla="*/ 171487 w 2423471"/>
                <a:gd name="connsiteY13" fmla="*/ 1211735 h 1323975"/>
                <a:gd name="connsiteX14" fmla="*/ 224480 w 2423471"/>
                <a:gd name="connsiteY14" fmla="*/ 1281103 h 1323975"/>
                <a:gd name="connsiteX15" fmla="*/ 138737 w 2423471"/>
                <a:gd name="connsiteY15" fmla="*/ 1254606 h 1323975"/>
                <a:gd name="connsiteX16" fmla="*/ 85744 w 2423471"/>
                <a:gd name="connsiteY16" fmla="*/ 1323975 h 1323975"/>
                <a:gd name="connsiteX17" fmla="*/ 85744 w 2423471"/>
                <a:gd name="connsiteY17" fmla="*/ 1238231 h 1323975"/>
                <a:gd name="connsiteX18" fmla="*/ 0 w 2423471"/>
                <a:gd name="connsiteY18" fmla="*/ 1211735 h 1323975"/>
                <a:gd name="connsiteX19" fmla="*/ 85744 w 2423471"/>
                <a:gd name="connsiteY19" fmla="*/ 1185239 h 1323975"/>
                <a:gd name="connsiteX20" fmla="*/ 2270310 w 2423471"/>
                <a:gd name="connsiteY20" fmla="*/ 811892 h 1323975"/>
                <a:gd name="connsiteX21" fmla="*/ 2292502 w 2423471"/>
                <a:gd name="connsiteY21" fmla="*/ 894714 h 1323975"/>
                <a:gd name="connsiteX22" fmla="*/ 2382182 w 2423471"/>
                <a:gd name="connsiteY22" fmla="*/ 898115 h 1323975"/>
                <a:gd name="connsiteX23" fmla="*/ 2306217 w 2423471"/>
                <a:gd name="connsiteY23" fmla="*/ 945900 h 1323975"/>
                <a:gd name="connsiteX24" fmla="*/ 2328409 w 2423471"/>
                <a:gd name="connsiteY24" fmla="*/ 1028723 h 1323975"/>
                <a:gd name="connsiteX25" fmla="*/ 2259269 w 2423471"/>
                <a:gd name="connsiteY25" fmla="*/ 975433 h 1323975"/>
                <a:gd name="connsiteX26" fmla="*/ 2183305 w 2423471"/>
                <a:gd name="connsiteY26" fmla="*/ 1023219 h 1323975"/>
                <a:gd name="connsiteX27" fmla="*/ 2216539 w 2423471"/>
                <a:gd name="connsiteY27" fmla="*/ 942499 h 1323975"/>
                <a:gd name="connsiteX28" fmla="*/ 2147398 w 2423471"/>
                <a:gd name="connsiteY28" fmla="*/ 889210 h 1323975"/>
                <a:gd name="connsiteX29" fmla="*/ 2237077 w 2423471"/>
                <a:gd name="connsiteY29" fmla="*/ 892612 h 1323975"/>
                <a:gd name="connsiteX30" fmla="*/ 153163 w 2423471"/>
                <a:gd name="connsiteY30" fmla="*/ 811892 h 1323975"/>
                <a:gd name="connsiteX31" fmla="*/ 186395 w 2423471"/>
                <a:gd name="connsiteY31" fmla="*/ 892612 h 1323975"/>
                <a:gd name="connsiteX32" fmla="*/ 276074 w 2423471"/>
                <a:gd name="connsiteY32" fmla="*/ 889210 h 1323975"/>
                <a:gd name="connsiteX33" fmla="*/ 206933 w 2423471"/>
                <a:gd name="connsiteY33" fmla="*/ 942499 h 1323975"/>
                <a:gd name="connsiteX34" fmla="*/ 240167 w 2423471"/>
                <a:gd name="connsiteY34" fmla="*/ 1023219 h 1323975"/>
                <a:gd name="connsiteX35" fmla="*/ 164203 w 2423471"/>
                <a:gd name="connsiteY35" fmla="*/ 975433 h 1323975"/>
                <a:gd name="connsiteX36" fmla="*/ 95063 w 2423471"/>
                <a:gd name="connsiteY36" fmla="*/ 1028723 h 1323975"/>
                <a:gd name="connsiteX37" fmla="*/ 117255 w 2423471"/>
                <a:gd name="connsiteY37" fmla="*/ 945900 h 1323975"/>
                <a:gd name="connsiteX38" fmla="*/ 41290 w 2423471"/>
                <a:gd name="connsiteY38" fmla="*/ 898115 h 1323975"/>
                <a:gd name="connsiteX39" fmla="*/ 130971 w 2423471"/>
                <a:gd name="connsiteY39" fmla="*/ 894714 h 1323975"/>
                <a:gd name="connsiteX40" fmla="*/ 2130752 w 2423471"/>
                <a:gd name="connsiteY40" fmla="*/ 551537 h 1323975"/>
                <a:gd name="connsiteX41" fmla="*/ 2173624 w 2423471"/>
                <a:gd name="connsiteY41" fmla="*/ 625794 h 1323975"/>
                <a:gd name="connsiteX42" fmla="*/ 2261129 w 2423471"/>
                <a:gd name="connsiteY42" fmla="*/ 605868 h 1323975"/>
                <a:gd name="connsiteX43" fmla="*/ 2200120 w 2423471"/>
                <a:gd name="connsiteY43" fmla="*/ 671686 h 1323975"/>
                <a:gd name="connsiteX44" fmla="*/ 2242992 w 2423471"/>
                <a:gd name="connsiteY44" fmla="*/ 745943 h 1323975"/>
                <a:gd name="connsiteX45" fmla="*/ 2162416 w 2423471"/>
                <a:gd name="connsiteY45" fmla="*/ 712363 h 1323975"/>
                <a:gd name="connsiteX46" fmla="*/ 2101408 w 2423471"/>
                <a:gd name="connsiteY46" fmla="*/ 778182 h 1323975"/>
                <a:gd name="connsiteX47" fmla="*/ 2112618 w 2423471"/>
                <a:gd name="connsiteY47" fmla="*/ 691611 h 1323975"/>
                <a:gd name="connsiteX48" fmla="*/ 2032040 w 2423471"/>
                <a:gd name="connsiteY48" fmla="*/ 658033 h 1323975"/>
                <a:gd name="connsiteX49" fmla="*/ 2119545 w 2423471"/>
                <a:gd name="connsiteY49" fmla="*/ 638108 h 1323975"/>
                <a:gd name="connsiteX50" fmla="*/ 292719 w 2423471"/>
                <a:gd name="connsiteY50" fmla="*/ 551536 h 1323975"/>
                <a:gd name="connsiteX51" fmla="*/ 303927 w 2423471"/>
                <a:gd name="connsiteY51" fmla="*/ 638107 h 1323975"/>
                <a:gd name="connsiteX52" fmla="*/ 391431 w 2423471"/>
                <a:gd name="connsiteY52" fmla="*/ 658032 h 1323975"/>
                <a:gd name="connsiteX53" fmla="*/ 310854 w 2423471"/>
                <a:gd name="connsiteY53" fmla="*/ 691610 h 1323975"/>
                <a:gd name="connsiteX54" fmla="*/ 322063 w 2423471"/>
                <a:gd name="connsiteY54" fmla="*/ 778181 h 1323975"/>
                <a:gd name="connsiteX55" fmla="*/ 261056 w 2423471"/>
                <a:gd name="connsiteY55" fmla="*/ 712362 h 1323975"/>
                <a:gd name="connsiteX56" fmla="*/ 180479 w 2423471"/>
                <a:gd name="connsiteY56" fmla="*/ 745942 h 1323975"/>
                <a:gd name="connsiteX57" fmla="*/ 223351 w 2423471"/>
                <a:gd name="connsiteY57" fmla="*/ 671685 h 1323975"/>
                <a:gd name="connsiteX58" fmla="*/ 162342 w 2423471"/>
                <a:gd name="connsiteY58" fmla="*/ 605867 h 1323975"/>
                <a:gd name="connsiteX59" fmla="*/ 249847 w 2423471"/>
                <a:gd name="connsiteY59" fmla="*/ 625793 h 1323975"/>
                <a:gd name="connsiteX60" fmla="*/ 1928567 w 2423471"/>
                <a:gd name="connsiteY60" fmla="*/ 336174 h 1323975"/>
                <a:gd name="connsiteX61" fmla="*/ 1989197 w 2423471"/>
                <a:gd name="connsiteY61" fmla="*/ 396804 h 1323975"/>
                <a:gd name="connsiteX62" fmla="*/ 2068563 w 2423471"/>
                <a:gd name="connsiteY62" fmla="*/ 354909 h 1323975"/>
                <a:gd name="connsiteX63" fmla="*/ 2026668 w 2423471"/>
                <a:gd name="connsiteY63" fmla="*/ 434275 h 1323975"/>
                <a:gd name="connsiteX64" fmla="*/ 2087298 w 2423471"/>
                <a:gd name="connsiteY64" fmla="*/ 494905 h 1323975"/>
                <a:gd name="connsiteX65" fmla="*/ 2000776 w 2423471"/>
                <a:gd name="connsiteY65" fmla="*/ 483325 h 1323975"/>
                <a:gd name="connsiteX66" fmla="*/ 1958883 w 2423471"/>
                <a:gd name="connsiteY66" fmla="*/ 562690 h 1323975"/>
                <a:gd name="connsiteX67" fmla="*/ 1947304 w 2423471"/>
                <a:gd name="connsiteY67" fmla="*/ 476168 h 1323975"/>
                <a:gd name="connsiteX68" fmla="*/ 1860782 w 2423471"/>
                <a:gd name="connsiteY68" fmla="*/ 464589 h 1323975"/>
                <a:gd name="connsiteX69" fmla="*/ 1940147 w 2423471"/>
                <a:gd name="connsiteY69" fmla="*/ 422696 h 1323975"/>
                <a:gd name="connsiteX70" fmla="*/ 494906 w 2423471"/>
                <a:gd name="connsiteY70" fmla="*/ 336174 h 1323975"/>
                <a:gd name="connsiteX71" fmla="*/ 483326 w 2423471"/>
                <a:gd name="connsiteY71" fmla="*/ 422696 h 1323975"/>
                <a:gd name="connsiteX72" fmla="*/ 562692 w 2423471"/>
                <a:gd name="connsiteY72" fmla="*/ 464589 h 1323975"/>
                <a:gd name="connsiteX73" fmla="*/ 476169 w 2423471"/>
                <a:gd name="connsiteY73" fmla="*/ 476168 h 1323975"/>
                <a:gd name="connsiteX74" fmla="*/ 464590 w 2423471"/>
                <a:gd name="connsiteY74" fmla="*/ 562690 h 1323975"/>
                <a:gd name="connsiteX75" fmla="*/ 422697 w 2423471"/>
                <a:gd name="connsiteY75" fmla="*/ 483325 h 1323975"/>
                <a:gd name="connsiteX76" fmla="*/ 336175 w 2423471"/>
                <a:gd name="connsiteY76" fmla="*/ 494905 h 1323975"/>
                <a:gd name="connsiteX77" fmla="*/ 396805 w 2423471"/>
                <a:gd name="connsiteY77" fmla="*/ 434275 h 1323975"/>
                <a:gd name="connsiteX78" fmla="*/ 354910 w 2423471"/>
                <a:gd name="connsiteY78" fmla="*/ 354909 h 1323975"/>
                <a:gd name="connsiteX79" fmla="*/ 434276 w 2423471"/>
                <a:gd name="connsiteY79" fmla="*/ 396804 h 1323975"/>
                <a:gd name="connsiteX80" fmla="*/ 1817603 w 2423471"/>
                <a:gd name="connsiteY80" fmla="*/ 162341 h 1323975"/>
                <a:gd name="connsiteX81" fmla="*/ 1797677 w 2423471"/>
                <a:gd name="connsiteY81" fmla="*/ 249846 h 1323975"/>
                <a:gd name="connsiteX82" fmla="*/ 1871934 w 2423471"/>
                <a:gd name="connsiteY82" fmla="*/ 292718 h 1323975"/>
                <a:gd name="connsiteX83" fmla="*/ 1785363 w 2423471"/>
                <a:gd name="connsiteY83" fmla="*/ 303926 h 1323975"/>
                <a:gd name="connsiteX84" fmla="*/ 1765438 w 2423471"/>
                <a:gd name="connsiteY84" fmla="*/ 391430 h 1323975"/>
                <a:gd name="connsiteX85" fmla="*/ 1731860 w 2423471"/>
                <a:gd name="connsiteY85" fmla="*/ 310852 h 1323975"/>
                <a:gd name="connsiteX86" fmla="*/ 1645289 w 2423471"/>
                <a:gd name="connsiteY86" fmla="*/ 322062 h 1323975"/>
                <a:gd name="connsiteX87" fmla="*/ 1711108 w 2423471"/>
                <a:gd name="connsiteY87" fmla="*/ 261055 h 1323975"/>
                <a:gd name="connsiteX88" fmla="*/ 1677529 w 2423471"/>
                <a:gd name="connsiteY88" fmla="*/ 180478 h 1323975"/>
                <a:gd name="connsiteX89" fmla="*/ 1751785 w 2423471"/>
                <a:gd name="connsiteY89" fmla="*/ 223350 h 1323975"/>
                <a:gd name="connsiteX90" fmla="*/ 605868 w 2423471"/>
                <a:gd name="connsiteY90" fmla="*/ 162341 h 1323975"/>
                <a:gd name="connsiteX91" fmla="*/ 671686 w 2423471"/>
                <a:gd name="connsiteY91" fmla="*/ 223350 h 1323975"/>
                <a:gd name="connsiteX92" fmla="*/ 745943 w 2423471"/>
                <a:gd name="connsiteY92" fmla="*/ 180478 h 1323975"/>
                <a:gd name="connsiteX93" fmla="*/ 712364 w 2423471"/>
                <a:gd name="connsiteY93" fmla="*/ 261055 h 1323975"/>
                <a:gd name="connsiteX94" fmla="*/ 778182 w 2423471"/>
                <a:gd name="connsiteY94" fmla="*/ 322062 h 1323975"/>
                <a:gd name="connsiteX95" fmla="*/ 691611 w 2423471"/>
                <a:gd name="connsiteY95" fmla="*/ 310852 h 1323975"/>
                <a:gd name="connsiteX96" fmla="*/ 658033 w 2423471"/>
                <a:gd name="connsiteY96" fmla="*/ 391430 h 1323975"/>
                <a:gd name="connsiteX97" fmla="*/ 638109 w 2423471"/>
                <a:gd name="connsiteY97" fmla="*/ 303926 h 1323975"/>
                <a:gd name="connsiteX98" fmla="*/ 551537 w 2423471"/>
                <a:gd name="connsiteY98" fmla="*/ 292718 h 1323975"/>
                <a:gd name="connsiteX99" fmla="*/ 625794 w 2423471"/>
                <a:gd name="connsiteY99" fmla="*/ 249846 h 1323975"/>
                <a:gd name="connsiteX100" fmla="*/ 1525356 w 2423471"/>
                <a:gd name="connsiteY100" fmla="*/ 41289 h 1323975"/>
                <a:gd name="connsiteX101" fmla="*/ 1528757 w 2423471"/>
                <a:gd name="connsiteY101" fmla="*/ 130969 h 1323975"/>
                <a:gd name="connsiteX102" fmla="*/ 1611579 w 2423471"/>
                <a:gd name="connsiteY102" fmla="*/ 153162 h 1323975"/>
                <a:gd name="connsiteX103" fmla="*/ 1530859 w 2423471"/>
                <a:gd name="connsiteY103" fmla="*/ 186394 h 1323975"/>
                <a:gd name="connsiteX104" fmla="*/ 1534261 w 2423471"/>
                <a:gd name="connsiteY104" fmla="*/ 276073 h 1323975"/>
                <a:gd name="connsiteX105" fmla="*/ 1480972 w 2423471"/>
                <a:gd name="connsiteY105" fmla="*/ 206932 h 1323975"/>
                <a:gd name="connsiteX106" fmla="*/ 1400252 w 2423471"/>
                <a:gd name="connsiteY106" fmla="*/ 240166 h 1323975"/>
                <a:gd name="connsiteX107" fmla="*/ 1448038 w 2423471"/>
                <a:gd name="connsiteY107" fmla="*/ 164202 h 1323975"/>
                <a:gd name="connsiteX108" fmla="*/ 1394748 w 2423471"/>
                <a:gd name="connsiteY108" fmla="*/ 95062 h 1323975"/>
                <a:gd name="connsiteX109" fmla="*/ 1477571 w 2423471"/>
                <a:gd name="connsiteY109" fmla="*/ 117254 h 1323975"/>
                <a:gd name="connsiteX110" fmla="*/ 898116 w 2423471"/>
                <a:gd name="connsiteY110" fmla="*/ 41289 h 1323975"/>
                <a:gd name="connsiteX111" fmla="*/ 945902 w 2423471"/>
                <a:gd name="connsiteY111" fmla="*/ 117254 h 1323975"/>
                <a:gd name="connsiteX112" fmla="*/ 1028724 w 2423471"/>
                <a:gd name="connsiteY112" fmla="*/ 95062 h 1323975"/>
                <a:gd name="connsiteX113" fmla="*/ 975434 w 2423471"/>
                <a:gd name="connsiteY113" fmla="*/ 164202 h 1323975"/>
                <a:gd name="connsiteX114" fmla="*/ 1023220 w 2423471"/>
                <a:gd name="connsiteY114" fmla="*/ 240166 h 1323975"/>
                <a:gd name="connsiteX115" fmla="*/ 942500 w 2423471"/>
                <a:gd name="connsiteY115" fmla="*/ 206932 h 1323975"/>
                <a:gd name="connsiteX116" fmla="*/ 889211 w 2423471"/>
                <a:gd name="connsiteY116" fmla="*/ 276073 h 1323975"/>
                <a:gd name="connsiteX117" fmla="*/ 892614 w 2423471"/>
                <a:gd name="connsiteY117" fmla="*/ 186394 h 1323975"/>
                <a:gd name="connsiteX118" fmla="*/ 811893 w 2423471"/>
                <a:gd name="connsiteY118" fmla="*/ 153162 h 1323975"/>
                <a:gd name="connsiteX119" fmla="*/ 894715 w 2423471"/>
                <a:gd name="connsiteY119" fmla="*/ 130969 h 1323975"/>
                <a:gd name="connsiteX120" fmla="*/ 1211736 w 2423471"/>
                <a:gd name="connsiteY120" fmla="*/ 0 h 1323975"/>
                <a:gd name="connsiteX121" fmla="*/ 1238232 w 2423471"/>
                <a:gd name="connsiteY121" fmla="*/ 85744 h 1323975"/>
                <a:gd name="connsiteX122" fmla="*/ 1323976 w 2423471"/>
                <a:gd name="connsiteY122" fmla="*/ 85744 h 1323975"/>
                <a:gd name="connsiteX123" fmla="*/ 1254607 w 2423471"/>
                <a:gd name="connsiteY123" fmla="*/ 138736 h 1323975"/>
                <a:gd name="connsiteX124" fmla="*/ 1281104 w 2423471"/>
                <a:gd name="connsiteY124" fmla="*/ 224479 h 1323975"/>
                <a:gd name="connsiteX125" fmla="*/ 1211736 w 2423471"/>
                <a:gd name="connsiteY125" fmla="*/ 171486 h 1323975"/>
                <a:gd name="connsiteX126" fmla="*/ 1142368 w 2423471"/>
                <a:gd name="connsiteY126" fmla="*/ 224479 h 1323975"/>
                <a:gd name="connsiteX127" fmla="*/ 1168865 w 2423471"/>
                <a:gd name="connsiteY127" fmla="*/ 138736 h 1323975"/>
                <a:gd name="connsiteX128" fmla="*/ 1099496 w 2423471"/>
                <a:gd name="connsiteY128" fmla="*/ 85744 h 1323975"/>
                <a:gd name="connsiteX129" fmla="*/ 1185240 w 2423471"/>
                <a:gd name="connsiteY129" fmla="*/ 85744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23471" h="1323975">
                  <a:moveTo>
                    <a:pt x="2337727" y="1099495"/>
                  </a:moveTo>
                  <a:lnTo>
                    <a:pt x="2337727" y="1185239"/>
                  </a:lnTo>
                  <a:lnTo>
                    <a:pt x="2423471" y="1211735"/>
                  </a:lnTo>
                  <a:lnTo>
                    <a:pt x="2337727" y="1238231"/>
                  </a:lnTo>
                  <a:lnTo>
                    <a:pt x="2337727" y="1323975"/>
                  </a:lnTo>
                  <a:lnTo>
                    <a:pt x="2284735" y="1254606"/>
                  </a:lnTo>
                  <a:lnTo>
                    <a:pt x="2198992" y="1281103"/>
                  </a:lnTo>
                  <a:lnTo>
                    <a:pt x="2251985" y="1211735"/>
                  </a:lnTo>
                  <a:lnTo>
                    <a:pt x="2198992" y="1142367"/>
                  </a:lnTo>
                  <a:lnTo>
                    <a:pt x="2284735" y="1168864"/>
                  </a:lnTo>
                  <a:close/>
                  <a:moveTo>
                    <a:pt x="85744" y="1099495"/>
                  </a:moveTo>
                  <a:lnTo>
                    <a:pt x="138737" y="1168864"/>
                  </a:lnTo>
                  <a:lnTo>
                    <a:pt x="224480" y="1142367"/>
                  </a:lnTo>
                  <a:lnTo>
                    <a:pt x="171487" y="1211735"/>
                  </a:lnTo>
                  <a:lnTo>
                    <a:pt x="224480" y="1281103"/>
                  </a:lnTo>
                  <a:lnTo>
                    <a:pt x="138737" y="1254606"/>
                  </a:lnTo>
                  <a:lnTo>
                    <a:pt x="85744" y="1323975"/>
                  </a:lnTo>
                  <a:lnTo>
                    <a:pt x="85744" y="1238231"/>
                  </a:lnTo>
                  <a:lnTo>
                    <a:pt x="0" y="1211735"/>
                  </a:lnTo>
                  <a:lnTo>
                    <a:pt x="85744" y="1185239"/>
                  </a:lnTo>
                  <a:close/>
                  <a:moveTo>
                    <a:pt x="2270310" y="811892"/>
                  </a:moveTo>
                  <a:lnTo>
                    <a:pt x="2292502" y="894714"/>
                  </a:lnTo>
                  <a:lnTo>
                    <a:pt x="2382182" y="898115"/>
                  </a:lnTo>
                  <a:lnTo>
                    <a:pt x="2306217" y="945900"/>
                  </a:lnTo>
                  <a:lnTo>
                    <a:pt x="2328409" y="1028723"/>
                  </a:lnTo>
                  <a:lnTo>
                    <a:pt x="2259269" y="975433"/>
                  </a:lnTo>
                  <a:lnTo>
                    <a:pt x="2183305" y="1023219"/>
                  </a:lnTo>
                  <a:lnTo>
                    <a:pt x="2216539" y="942499"/>
                  </a:lnTo>
                  <a:lnTo>
                    <a:pt x="2147398" y="889210"/>
                  </a:lnTo>
                  <a:lnTo>
                    <a:pt x="2237077" y="892612"/>
                  </a:lnTo>
                  <a:close/>
                  <a:moveTo>
                    <a:pt x="153163" y="811892"/>
                  </a:moveTo>
                  <a:lnTo>
                    <a:pt x="186395" y="892612"/>
                  </a:lnTo>
                  <a:lnTo>
                    <a:pt x="276074" y="889210"/>
                  </a:lnTo>
                  <a:lnTo>
                    <a:pt x="206933" y="942499"/>
                  </a:lnTo>
                  <a:lnTo>
                    <a:pt x="240167" y="1023219"/>
                  </a:lnTo>
                  <a:lnTo>
                    <a:pt x="164203" y="975433"/>
                  </a:lnTo>
                  <a:lnTo>
                    <a:pt x="95063" y="1028723"/>
                  </a:lnTo>
                  <a:lnTo>
                    <a:pt x="117255" y="945900"/>
                  </a:lnTo>
                  <a:lnTo>
                    <a:pt x="41290" y="898115"/>
                  </a:lnTo>
                  <a:lnTo>
                    <a:pt x="130971" y="894714"/>
                  </a:lnTo>
                  <a:close/>
                  <a:moveTo>
                    <a:pt x="2130752" y="551537"/>
                  </a:moveTo>
                  <a:lnTo>
                    <a:pt x="2173624" y="625794"/>
                  </a:lnTo>
                  <a:lnTo>
                    <a:pt x="2261129" y="605868"/>
                  </a:lnTo>
                  <a:lnTo>
                    <a:pt x="2200120" y="671686"/>
                  </a:lnTo>
                  <a:lnTo>
                    <a:pt x="2242992" y="745943"/>
                  </a:lnTo>
                  <a:lnTo>
                    <a:pt x="2162416" y="712363"/>
                  </a:lnTo>
                  <a:lnTo>
                    <a:pt x="2101408" y="778182"/>
                  </a:lnTo>
                  <a:lnTo>
                    <a:pt x="2112618" y="691611"/>
                  </a:lnTo>
                  <a:lnTo>
                    <a:pt x="2032040" y="658033"/>
                  </a:lnTo>
                  <a:lnTo>
                    <a:pt x="2119545" y="638108"/>
                  </a:lnTo>
                  <a:close/>
                  <a:moveTo>
                    <a:pt x="292719" y="551536"/>
                  </a:moveTo>
                  <a:lnTo>
                    <a:pt x="303927" y="638107"/>
                  </a:lnTo>
                  <a:lnTo>
                    <a:pt x="391431" y="658032"/>
                  </a:lnTo>
                  <a:lnTo>
                    <a:pt x="310854" y="691610"/>
                  </a:lnTo>
                  <a:lnTo>
                    <a:pt x="322063" y="778181"/>
                  </a:lnTo>
                  <a:lnTo>
                    <a:pt x="261056" y="712362"/>
                  </a:lnTo>
                  <a:lnTo>
                    <a:pt x="180479" y="745942"/>
                  </a:lnTo>
                  <a:lnTo>
                    <a:pt x="223351" y="671685"/>
                  </a:lnTo>
                  <a:lnTo>
                    <a:pt x="162342" y="605867"/>
                  </a:lnTo>
                  <a:lnTo>
                    <a:pt x="249847" y="625793"/>
                  </a:lnTo>
                  <a:close/>
                  <a:moveTo>
                    <a:pt x="1928567" y="336174"/>
                  </a:moveTo>
                  <a:lnTo>
                    <a:pt x="1989197" y="396804"/>
                  </a:lnTo>
                  <a:lnTo>
                    <a:pt x="2068563" y="354909"/>
                  </a:lnTo>
                  <a:lnTo>
                    <a:pt x="2026668" y="434275"/>
                  </a:lnTo>
                  <a:lnTo>
                    <a:pt x="2087298" y="494905"/>
                  </a:lnTo>
                  <a:lnTo>
                    <a:pt x="2000776" y="483325"/>
                  </a:lnTo>
                  <a:lnTo>
                    <a:pt x="1958883" y="562690"/>
                  </a:lnTo>
                  <a:lnTo>
                    <a:pt x="1947304" y="476168"/>
                  </a:lnTo>
                  <a:lnTo>
                    <a:pt x="1860782" y="464589"/>
                  </a:lnTo>
                  <a:lnTo>
                    <a:pt x="1940147" y="422696"/>
                  </a:lnTo>
                  <a:close/>
                  <a:moveTo>
                    <a:pt x="494906" y="336174"/>
                  </a:moveTo>
                  <a:lnTo>
                    <a:pt x="483326" y="422696"/>
                  </a:lnTo>
                  <a:lnTo>
                    <a:pt x="562692" y="464589"/>
                  </a:lnTo>
                  <a:lnTo>
                    <a:pt x="476169" y="476168"/>
                  </a:lnTo>
                  <a:lnTo>
                    <a:pt x="464590" y="562690"/>
                  </a:lnTo>
                  <a:lnTo>
                    <a:pt x="422697" y="483325"/>
                  </a:lnTo>
                  <a:lnTo>
                    <a:pt x="336175" y="494905"/>
                  </a:lnTo>
                  <a:lnTo>
                    <a:pt x="396805" y="434275"/>
                  </a:lnTo>
                  <a:lnTo>
                    <a:pt x="354910" y="354909"/>
                  </a:lnTo>
                  <a:lnTo>
                    <a:pt x="434276" y="396804"/>
                  </a:lnTo>
                  <a:close/>
                  <a:moveTo>
                    <a:pt x="1817603" y="162341"/>
                  </a:moveTo>
                  <a:lnTo>
                    <a:pt x="1797677" y="249846"/>
                  </a:lnTo>
                  <a:lnTo>
                    <a:pt x="1871934" y="292718"/>
                  </a:lnTo>
                  <a:lnTo>
                    <a:pt x="1785363" y="303926"/>
                  </a:lnTo>
                  <a:lnTo>
                    <a:pt x="1765438" y="391430"/>
                  </a:lnTo>
                  <a:lnTo>
                    <a:pt x="1731860" y="310852"/>
                  </a:lnTo>
                  <a:lnTo>
                    <a:pt x="1645289" y="322062"/>
                  </a:lnTo>
                  <a:lnTo>
                    <a:pt x="1711108" y="261055"/>
                  </a:lnTo>
                  <a:lnTo>
                    <a:pt x="1677529" y="180478"/>
                  </a:lnTo>
                  <a:lnTo>
                    <a:pt x="1751785" y="223350"/>
                  </a:lnTo>
                  <a:close/>
                  <a:moveTo>
                    <a:pt x="605868" y="162341"/>
                  </a:moveTo>
                  <a:lnTo>
                    <a:pt x="671686" y="223350"/>
                  </a:lnTo>
                  <a:lnTo>
                    <a:pt x="745943" y="180478"/>
                  </a:lnTo>
                  <a:lnTo>
                    <a:pt x="712364" y="261055"/>
                  </a:lnTo>
                  <a:lnTo>
                    <a:pt x="778182" y="322062"/>
                  </a:lnTo>
                  <a:lnTo>
                    <a:pt x="691611" y="310852"/>
                  </a:lnTo>
                  <a:lnTo>
                    <a:pt x="658033" y="391430"/>
                  </a:lnTo>
                  <a:lnTo>
                    <a:pt x="638109" y="303926"/>
                  </a:lnTo>
                  <a:lnTo>
                    <a:pt x="551537" y="292718"/>
                  </a:lnTo>
                  <a:lnTo>
                    <a:pt x="625794" y="249846"/>
                  </a:lnTo>
                  <a:close/>
                  <a:moveTo>
                    <a:pt x="1525356" y="41289"/>
                  </a:moveTo>
                  <a:lnTo>
                    <a:pt x="1528757" y="130969"/>
                  </a:lnTo>
                  <a:lnTo>
                    <a:pt x="1611579" y="153162"/>
                  </a:lnTo>
                  <a:lnTo>
                    <a:pt x="1530859" y="186394"/>
                  </a:lnTo>
                  <a:lnTo>
                    <a:pt x="1534261" y="276073"/>
                  </a:lnTo>
                  <a:lnTo>
                    <a:pt x="1480972" y="206932"/>
                  </a:lnTo>
                  <a:lnTo>
                    <a:pt x="1400252" y="240166"/>
                  </a:lnTo>
                  <a:lnTo>
                    <a:pt x="1448038" y="164202"/>
                  </a:lnTo>
                  <a:lnTo>
                    <a:pt x="1394748" y="95062"/>
                  </a:lnTo>
                  <a:lnTo>
                    <a:pt x="1477571" y="117254"/>
                  </a:lnTo>
                  <a:close/>
                  <a:moveTo>
                    <a:pt x="898116" y="41289"/>
                  </a:moveTo>
                  <a:lnTo>
                    <a:pt x="945902" y="117254"/>
                  </a:lnTo>
                  <a:lnTo>
                    <a:pt x="1028724" y="95062"/>
                  </a:lnTo>
                  <a:lnTo>
                    <a:pt x="975434" y="164202"/>
                  </a:lnTo>
                  <a:lnTo>
                    <a:pt x="1023220" y="240166"/>
                  </a:lnTo>
                  <a:lnTo>
                    <a:pt x="942500" y="206932"/>
                  </a:lnTo>
                  <a:lnTo>
                    <a:pt x="889211" y="276073"/>
                  </a:lnTo>
                  <a:lnTo>
                    <a:pt x="892614" y="186394"/>
                  </a:lnTo>
                  <a:lnTo>
                    <a:pt x="811893" y="153162"/>
                  </a:lnTo>
                  <a:lnTo>
                    <a:pt x="894715" y="130969"/>
                  </a:lnTo>
                  <a:close/>
                  <a:moveTo>
                    <a:pt x="1211736" y="0"/>
                  </a:moveTo>
                  <a:lnTo>
                    <a:pt x="1238232" y="85744"/>
                  </a:lnTo>
                  <a:lnTo>
                    <a:pt x="1323976" y="85744"/>
                  </a:lnTo>
                  <a:lnTo>
                    <a:pt x="1254607" y="138736"/>
                  </a:lnTo>
                  <a:lnTo>
                    <a:pt x="1281104" y="224479"/>
                  </a:lnTo>
                  <a:lnTo>
                    <a:pt x="1211736" y="171486"/>
                  </a:lnTo>
                  <a:lnTo>
                    <a:pt x="1142368" y="224479"/>
                  </a:lnTo>
                  <a:lnTo>
                    <a:pt x="1168865" y="138736"/>
                  </a:lnTo>
                  <a:lnTo>
                    <a:pt x="1099496" y="85744"/>
                  </a:lnTo>
                  <a:lnTo>
                    <a:pt x="1185240" y="857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</a:t>
              </a:r>
              <a:endPara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5130225" y="2697202"/>
            <a:ext cx="1932750" cy="2004505"/>
            <a:chOff x="3295169" y="3228977"/>
            <a:chExt cx="2423471" cy="2513445"/>
          </a:xfrm>
        </p:grpSpPr>
        <p:sp>
          <p:nvSpPr>
            <p:cNvPr id="17" name="任意多边形 16"/>
            <p:cNvSpPr/>
            <p:nvPr>
              <p:custDataLst>
                <p:tags r:id="rId5"/>
              </p:custDataLst>
            </p:nvPr>
          </p:nvSpPr>
          <p:spPr>
            <a:xfrm>
              <a:off x="3338416" y="4571999"/>
              <a:ext cx="2336977" cy="1170423"/>
            </a:xfrm>
            <a:custGeom>
              <a:avLst/>
              <a:gdLst>
                <a:gd name="connsiteX0" fmla="*/ 3030 w 2336977"/>
                <a:gd name="connsiteY0" fmla="*/ 74100 h 1170423"/>
                <a:gd name="connsiteX1" fmla="*/ 2331608 w 2336977"/>
                <a:gd name="connsiteY1" fmla="*/ 74100 h 1170423"/>
                <a:gd name="connsiteX2" fmla="*/ 2324410 w 2336977"/>
                <a:gd name="connsiteY2" fmla="*/ 172170 h 1170423"/>
                <a:gd name="connsiteX3" fmla="*/ 1640215 w 2336977"/>
                <a:gd name="connsiteY3" fmla="*/ 1070609 h 1170423"/>
                <a:gd name="connsiteX4" fmla="*/ 380185 w 2336977"/>
                <a:gd name="connsiteY4" fmla="*/ 865668 h 1170423"/>
                <a:gd name="connsiteX5" fmla="*/ 5397 w 2336977"/>
                <a:gd name="connsiteY5" fmla="*/ 131995 h 1170423"/>
                <a:gd name="connsiteX6" fmla="*/ 0 w 2336977"/>
                <a:gd name="connsiteY6" fmla="*/ 0 h 1170423"/>
                <a:gd name="connsiteX7" fmla="*/ 1164712 w 2336977"/>
                <a:gd name="connsiteY7" fmla="*/ 0 h 1170423"/>
                <a:gd name="connsiteX8" fmla="*/ 1167513 w 2336977"/>
                <a:gd name="connsiteY8" fmla="*/ 936 h 1170423"/>
                <a:gd name="connsiteX9" fmla="*/ 2336977 w 2336977"/>
                <a:gd name="connsiteY9" fmla="*/ 936 h 1170423"/>
                <a:gd name="connsiteX10" fmla="*/ 2334250 w 2336977"/>
                <a:gd name="connsiteY10" fmla="*/ 38100 h 1170423"/>
                <a:gd name="connsiteX11" fmla="*/ 1558 w 2336977"/>
                <a:gd name="connsiteY11" fmla="*/ 38100 h 117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6977" h="1170423">
                  <a:moveTo>
                    <a:pt x="3030" y="74100"/>
                  </a:moveTo>
                  <a:lnTo>
                    <a:pt x="2331608" y="74100"/>
                  </a:lnTo>
                  <a:lnTo>
                    <a:pt x="2324410" y="172170"/>
                  </a:lnTo>
                  <a:cubicBezTo>
                    <a:pt x="2266324" y="565225"/>
                    <a:pt x="2010816" y="906836"/>
                    <a:pt x="1640215" y="1070609"/>
                  </a:cubicBezTo>
                  <a:cubicBezTo>
                    <a:pt x="1216672" y="1257778"/>
                    <a:pt x="722581" y="1177415"/>
                    <a:pt x="380185" y="865668"/>
                  </a:cubicBezTo>
                  <a:cubicBezTo>
                    <a:pt x="166188" y="670825"/>
                    <a:pt x="36639" y="408536"/>
                    <a:pt x="5397" y="131995"/>
                  </a:cubicBezTo>
                  <a:close/>
                  <a:moveTo>
                    <a:pt x="0" y="0"/>
                  </a:moveTo>
                  <a:lnTo>
                    <a:pt x="1164712" y="0"/>
                  </a:lnTo>
                  <a:lnTo>
                    <a:pt x="1167513" y="936"/>
                  </a:lnTo>
                  <a:lnTo>
                    <a:pt x="2336977" y="936"/>
                  </a:lnTo>
                  <a:lnTo>
                    <a:pt x="2334250" y="38100"/>
                  </a:lnTo>
                  <a:lnTo>
                    <a:pt x="1558" y="3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FEFFFF"/>
                  </a:solidFill>
                </a:rPr>
                <a:t>C4.5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3295169" y="3228977"/>
              <a:ext cx="2423471" cy="1323975"/>
            </a:xfrm>
            <a:custGeom>
              <a:avLst/>
              <a:gdLst>
                <a:gd name="connsiteX0" fmla="*/ 2337727 w 2423471"/>
                <a:gd name="connsiteY0" fmla="*/ 1099495 h 1323975"/>
                <a:gd name="connsiteX1" fmla="*/ 2337727 w 2423471"/>
                <a:gd name="connsiteY1" fmla="*/ 1185239 h 1323975"/>
                <a:gd name="connsiteX2" fmla="*/ 2423471 w 2423471"/>
                <a:gd name="connsiteY2" fmla="*/ 1211735 h 1323975"/>
                <a:gd name="connsiteX3" fmla="*/ 2337727 w 2423471"/>
                <a:gd name="connsiteY3" fmla="*/ 1238231 h 1323975"/>
                <a:gd name="connsiteX4" fmla="*/ 2337727 w 2423471"/>
                <a:gd name="connsiteY4" fmla="*/ 1323975 h 1323975"/>
                <a:gd name="connsiteX5" fmla="*/ 2284735 w 2423471"/>
                <a:gd name="connsiteY5" fmla="*/ 1254606 h 1323975"/>
                <a:gd name="connsiteX6" fmla="*/ 2198992 w 2423471"/>
                <a:gd name="connsiteY6" fmla="*/ 1281103 h 1323975"/>
                <a:gd name="connsiteX7" fmla="*/ 2251985 w 2423471"/>
                <a:gd name="connsiteY7" fmla="*/ 1211735 h 1323975"/>
                <a:gd name="connsiteX8" fmla="*/ 2198992 w 2423471"/>
                <a:gd name="connsiteY8" fmla="*/ 1142367 h 1323975"/>
                <a:gd name="connsiteX9" fmla="*/ 2284735 w 2423471"/>
                <a:gd name="connsiteY9" fmla="*/ 1168864 h 1323975"/>
                <a:gd name="connsiteX10" fmla="*/ 85744 w 2423471"/>
                <a:gd name="connsiteY10" fmla="*/ 1099495 h 1323975"/>
                <a:gd name="connsiteX11" fmla="*/ 138737 w 2423471"/>
                <a:gd name="connsiteY11" fmla="*/ 1168864 h 1323975"/>
                <a:gd name="connsiteX12" fmla="*/ 224480 w 2423471"/>
                <a:gd name="connsiteY12" fmla="*/ 1142367 h 1323975"/>
                <a:gd name="connsiteX13" fmla="*/ 171487 w 2423471"/>
                <a:gd name="connsiteY13" fmla="*/ 1211735 h 1323975"/>
                <a:gd name="connsiteX14" fmla="*/ 224480 w 2423471"/>
                <a:gd name="connsiteY14" fmla="*/ 1281103 h 1323975"/>
                <a:gd name="connsiteX15" fmla="*/ 138737 w 2423471"/>
                <a:gd name="connsiteY15" fmla="*/ 1254606 h 1323975"/>
                <a:gd name="connsiteX16" fmla="*/ 85744 w 2423471"/>
                <a:gd name="connsiteY16" fmla="*/ 1323975 h 1323975"/>
                <a:gd name="connsiteX17" fmla="*/ 85744 w 2423471"/>
                <a:gd name="connsiteY17" fmla="*/ 1238231 h 1323975"/>
                <a:gd name="connsiteX18" fmla="*/ 0 w 2423471"/>
                <a:gd name="connsiteY18" fmla="*/ 1211735 h 1323975"/>
                <a:gd name="connsiteX19" fmla="*/ 85744 w 2423471"/>
                <a:gd name="connsiteY19" fmla="*/ 1185239 h 1323975"/>
                <a:gd name="connsiteX20" fmla="*/ 2270310 w 2423471"/>
                <a:gd name="connsiteY20" fmla="*/ 811892 h 1323975"/>
                <a:gd name="connsiteX21" fmla="*/ 2292502 w 2423471"/>
                <a:gd name="connsiteY21" fmla="*/ 894714 h 1323975"/>
                <a:gd name="connsiteX22" fmla="*/ 2382182 w 2423471"/>
                <a:gd name="connsiteY22" fmla="*/ 898115 h 1323975"/>
                <a:gd name="connsiteX23" fmla="*/ 2306217 w 2423471"/>
                <a:gd name="connsiteY23" fmla="*/ 945900 h 1323975"/>
                <a:gd name="connsiteX24" fmla="*/ 2328409 w 2423471"/>
                <a:gd name="connsiteY24" fmla="*/ 1028723 h 1323975"/>
                <a:gd name="connsiteX25" fmla="*/ 2259269 w 2423471"/>
                <a:gd name="connsiteY25" fmla="*/ 975433 h 1323975"/>
                <a:gd name="connsiteX26" fmla="*/ 2183305 w 2423471"/>
                <a:gd name="connsiteY26" fmla="*/ 1023219 h 1323975"/>
                <a:gd name="connsiteX27" fmla="*/ 2216539 w 2423471"/>
                <a:gd name="connsiteY27" fmla="*/ 942499 h 1323975"/>
                <a:gd name="connsiteX28" fmla="*/ 2147398 w 2423471"/>
                <a:gd name="connsiteY28" fmla="*/ 889210 h 1323975"/>
                <a:gd name="connsiteX29" fmla="*/ 2237077 w 2423471"/>
                <a:gd name="connsiteY29" fmla="*/ 892612 h 1323975"/>
                <a:gd name="connsiteX30" fmla="*/ 153163 w 2423471"/>
                <a:gd name="connsiteY30" fmla="*/ 811892 h 1323975"/>
                <a:gd name="connsiteX31" fmla="*/ 186395 w 2423471"/>
                <a:gd name="connsiteY31" fmla="*/ 892612 h 1323975"/>
                <a:gd name="connsiteX32" fmla="*/ 276074 w 2423471"/>
                <a:gd name="connsiteY32" fmla="*/ 889210 h 1323975"/>
                <a:gd name="connsiteX33" fmla="*/ 206933 w 2423471"/>
                <a:gd name="connsiteY33" fmla="*/ 942499 h 1323975"/>
                <a:gd name="connsiteX34" fmla="*/ 240167 w 2423471"/>
                <a:gd name="connsiteY34" fmla="*/ 1023219 h 1323975"/>
                <a:gd name="connsiteX35" fmla="*/ 164203 w 2423471"/>
                <a:gd name="connsiteY35" fmla="*/ 975433 h 1323975"/>
                <a:gd name="connsiteX36" fmla="*/ 95063 w 2423471"/>
                <a:gd name="connsiteY36" fmla="*/ 1028723 h 1323975"/>
                <a:gd name="connsiteX37" fmla="*/ 117255 w 2423471"/>
                <a:gd name="connsiteY37" fmla="*/ 945900 h 1323975"/>
                <a:gd name="connsiteX38" fmla="*/ 41290 w 2423471"/>
                <a:gd name="connsiteY38" fmla="*/ 898115 h 1323975"/>
                <a:gd name="connsiteX39" fmla="*/ 130971 w 2423471"/>
                <a:gd name="connsiteY39" fmla="*/ 894714 h 1323975"/>
                <a:gd name="connsiteX40" fmla="*/ 2130752 w 2423471"/>
                <a:gd name="connsiteY40" fmla="*/ 551537 h 1323975"/>
                <a:gd name="connsiteX41" fmla="*/ 2173624 w 2423471"/>
                <a:gd name="connsiteY41" fmla="*/ 625794 h 1323975"/>
                <a:gd name="connsiteX42" fmla="*/ 2261129 w 2423471"/>
                <a:gd name="connsiteY42" fmla="*/ 605868 h 1323975"/>
                <a:gd name="connsiteX43" fmla="*/ 2200120 w 2423471"/>
                <a:gd name="connsiteY43" fmla="*/ 671686 h 1323975"/>
                <a:gd name="connsiteX44" fmla="*/ 2242992 w 2423471"/>
                <a:gd name="connsiteY44" fmla="*/ 745943 h 1323975"/>
                <a:gd name="connsiteX45" fmla="*/ 2162416 w 2423471"/>
                <a:gd name="connsiteY45" fmla="*/ 712363 h 1323975"/>
                <a:gd name="connsiteX46" fmla="*/ 2101408 w 2423471"/>
                <a:gd name="connsiteY46" fmla="*/ 778182 h 1323975"/>
                <a:gd name="connsiteX47" fmla="*/ 2112618 w 2423471"/>
                <a:gd name="connsiteY47" fmla="*/ 691611 h 1323975"/>
                <a:gd name="connsiteX48" fmla="*/ 2032040 w 2423471"/>
                <a:gd name="connsiteY48" fmla="*/ 658033 h 1323975"/>
                <a:gd name="connsiteX49" fmla="*/ 2119545 w 2423471"/>
                <a:gd name="connsiteY49" fmla="*/ 638108 h 1323975"/>
                <a:gd name="connsiteX50" fmla="*/ 292719 w 2423471"/>
                <a:gd name="connsiteY50" fmla="*/ 551536 h 1323975"/>
                <a:gd name="connsiteX51" fmla="*/ 303927 w 2423471"/>
                <a:gd name="connsiteY51" fmla="*/ 638107 h 1323975"/>
                <a:gd name="connsiteX52" fmla="*/ 391431 w 2423471"/>
                <a:gd name="connsiteY52" fmla="*/ 658032 h 1323975"/>
                <a:gd name="connsiteX53" fmla="*/ 310854 w 2423471"/>
                <a:gd name="connsiteY53" fmla="*/ 691610 h 1323975"/>
                <a:gd name="connsiteX54" fmla="*/ 322063 w 2423471"/>
                <a:gd name="connsiteY54" fmla="*/ 778181 h 1323975"/>
                <a:gd name="connsiteX55" fmla="*/ 261056 w 2423471"/>
                <a:gd name="connsiteY55" fmla="*/ 712362 h 1323975"/>
                <a:gd name="connsiteX56" fmla="*/ 180479 w 2423471"/>
                <a:gd name="connsiteY56" fmla="*/ 745942 h 1323975"/>
                <a:gd name="connsiteX57" fmla="*/ 223351 w 2423471"/>
                <a:gd name="connsiteY57" fmla="*/ 671685 h 1323975"/>
                <a:gd name="connsiteX58" fmla="*/ 162342 w 2423471"/>
                <a:gd name="connsiteY58" fmla="*/ 605867 h 1323975"/>
                <a:gd name="connsiteX59" fmla="*/ 249847 w 2423471"/>
                <a:gd name="connsiteY59" fmla="*/ 625793 h 1323975"/>
                <a:gd name="connsiteX60" fmla="*/ 1928567 w 2423471"/>
                <a:gd name="connsiteY60" fmla="*/ 336174 h 1323975"/>
                <a:gd name="connsiteX61" fmla="*/ 1989197 w 2423471"/>
                <a:gd name="connsiteY61" fmla="*/ 396804 h 1323975"/>
                <a:gd name="connsiteX62" fmla="*/ 2068563 w 2423471"/>
                <a:gd name="connsiteY62" fmla="*/ 354909 h 1323975"/>
                <a:gd name="connsiteX63" fmla="*/ 2026668 w 2423471"/>
                <a:gd name="connsiteY63" fmla="*/ 434275 h 1323975"/>
                <a:gd name="connsiteX64" fmla="*/ 2087298 w 2423471"/>
                <a:gd name="connsiteY64" fmla="*/ 494905 h 1323975"/>
                <a:gd name="connsiteX65" fmla="*/ 2000776 w 2423471"/>
                <a:gd name="connsiteY65" fmla="*/ 483325 h 1323975"/>
                <a:gd name="connsiteX66" fmla="*/ 1958883 w 2423471"/>
                <a:gd name="connsiteY66" fmla="*/ 562690 h 1323975"/>
                <a:gd name="connsiteX67" fmla="*/ 1947304 w 2423471"/>
                <a:gd name="connsiteY67" fmla="*/ 476168 h 1323975"/>
                <a:gd name="connsiteX68" fmla="*/ 1860782 w 2423471"/>
                <a:gd name="connsiteY68" fmla="*/ 464589 h 1323975"/>
                <a:gd name="connsiteX69" fmla="*/ 1940147 w 2423471"/>
                <a:gd name="connsiteY69" fmla="*/ 422696 h 1323975"/>
                <a:gd name="connsiteX70" fmla="*/ 494906 w 2423471"/>
                <a:gd name="connsiteY70" fmla="*/ 336174 h 1323975"/>
                <a:gd name="connsiteX71" fmla="*/ 483326 w 2423471"/>
                <a:gd name="connsiteY71" fmla="*/ 422696 h 1323975"/>
                <a:gd name="connsiteX72" fmla="*/ 562692 w 2423471"/>
                <a:gd name="connsiteY72" fmla="*/ 464589 h 1323975"/>
                <a:gd name="connsiteX73" fmla="*/ 476169 w 2423471"/>
                <a:gd name="connsiteY73" fmla="*/ 476168 h 1323975"/>
                <a:gd name="connsiteX74" fmla="*/ 464590 w 2423471"/>
                <a:gd name="connsiteY74" fmla="*/ 562690 h 1323975"/>
                <a:gd name="connsiteX75" fmla="*/ 422697 w 2423471"/>
                <a:gd name="connsiteY75" fmla="*/ 483325 h 1323975"/>
                <a:gd name="connsiteX76" fmla="*/ 336175 w 2423471"/>
                <a:gd name="connsiteY76" fmla="*/ 494905 h 1323975"/>
                <a:gd name="connsiteX77" fmla="*/ 396805 w 2423471"/>
                <a:gd name="connsiteY77" fmla="*/ 434275 h 1323975"/>
                <a:gd name="connsiteX78" fmla="*/ 354910 w 2423471"/>
                <a:gd name="connsiteY78" fmla="*/ 354909 h 1323975"/>
                <a:gd name="connsiteX79" fmla="*/ 434276 w 2423471"/>
                <a:gd name="connsiteY79" fmla="*/ 396804 h 1323975"/>
                <a:gd name="connsiteX80" fmla="*/ 1817603 w 2423471"/>
                <a:gd name="connsiteY80" fmla="*/ 162341 h 1323975"/>
                <a:gd name="connsiteX81" fmla="*/ 1797677 w 2423471"/>
                <a:gd name="connsiteY81" fmla="*/ 249846 h 1323975"/>
                <a:gd name="connsiteX82" fmla="*/ 1871934 w 2423471"/>
                <a:gd name="connsiteY82" fmla="*/ 292718 h 1323975"/>
                <a:gd name="connsiteX83" fmla="*/ 1785363 w 2423471"/>
                <a:gd name="connsiteY83" fmla="*/ 303926 h 1323975"/>
                <a:gd name="connsiteX84" fmla="*/ 1765438 w 2423471"/>
                <a:gd name="connsiteY84" fmla="*/ 391430 h 1323975"/>
                <a:gd name="connsiteX85" fmla="*/ 1731860 w 2423471"/>
                <a:gd name="connsiteY85" fmla="*/ 310852 h 1323975"/>
                <a:gd name="connsiteX86" fmla="*/ 1645289 w 2423471"/>
                <a:gd name="connsiteY86" fmla="*/ 322062 h 1323975"/>
                <a:gd name="connsiteX87" fmla="*/ 1711108 w 2423471"/>
                <a:gd name="connsiteY87" fmla="*/ 261055 h 1323975"/>
                <a:gd name="connsiteX88" fmla="*/ 1677529 w 2423471"/>
                <a:gd name="connsiteY88" fmla="*/ 180478 h 1323975"/>
                <a:gd name="connsiteX89" fmla="*/ 1751785 w 2423471"/>
                <a:gd name="connsiteY89" fmla="*/ 223350 h 1323975"/>
                <a:gd name="connsiteX90" fmla="*/ 605868 w 2423471"/>
                <a:gd name="connsiteY90" fmla="*/ 162341 h 1323975"/>
                <a:gd name="connsiteX91" fmla="*/ 671686 w 2423471"/>
                <a:gd name="connsiteY91" fmla="*/ 223350 h 1323975"/>
                <a:gd name="connsiteX92" fmla="*/ 745943 w 2423471"/>
                <a:gd name="connsiteY92" fmla="*/ 180478 h 1323975"/>
                <a:gd name="connsiteX93" fmla="*/ 712364 w 2423471"/>
                <a:gd name="connsiteY93" fmla="*/ 261055 h 1323975"/>
                <a:gd name="connsiteX94" fmla="*/ 778182 w 2423471"/>
                <a:gd name="connsiteY94" fmla="*/ 322062 h 1323975"/>
                <a:gd name="connsiteX95" fmla="*/ 691611 w 2423471"/>
                <a:gd name="connsiteY95" fmla="*/ 310852 h 1323975"/>
                <a:gd name="connsiteX96" fmla="*/ 658033 w 2423471"/>
                <a:gd name="connsiteY96" fmla="*/ 391430 h 1323975"/>
                <a:gd name="connsiteX97" fmla="*/ 638109 w 2423471"/>
                <a:gd name="connsiteY97" fmla="*/ 303926 h 1323975"/>
                <a:gd name="connsiteX98" fmla="*/ 551537 w 2423471"/>
                <a:gd name="connsiteY98" fmla="*/ 292718 h 1323975"/>
                <a:gd name="connsiteX99" fmla="*/ 625794 w 2423471"/>
                <a:gd name="connsiteY99" fmla="*/ 249846 h 1323975"/>
                <a:gd name="connsiteX100" fmla="*/ 1525356 w 2423471"/>
                <a:gd name="connsiteY100" fmla="*/ 41289 h 1323975"/>
                <a:gd name="connsiteX101" fmla="*/ 1528757 w 2423471"/>
                <a:gd name="connsiteY101" fmla="*/ 130969 h 1323975"/>
                <a:gd name="connsiteX102" fmla="*/ 1611579 w 2423471"/>
                <a:gd name="connsiteY102" fmla="*/ 153162 h 1323975"/>
                <a:gd name="connsiteX103" fmla="*/ 1530859 w 2423471"/>
                <a:gd name="connsiteY103" fmla="*/ 186394 h 1323975"/>
                <a:gd name="connsiteX104" fmla="*/ 1534261 w 2423471"/>
                <a:gd name="connsiteY104" fmla="*/ 276073 h 1323975"/>
                <a:gd name="connsiteX105" fmla="*/ 1480972 w 2423471"/>
                <a:gd name="connsiteY105" fmla="*/ 206932 h 1323975"/>
                <a:gd name="connsiteX106" fmla="*/ 1400252 w 2423471"/>
                <a:gd name="connsiteY106" fmla="*/ 240166 h 1323975"/>
                <a:gd name="connsiteX107" fmla="*/ 1448038 w 2423471"/>
                <a:gd name="connsiteY107" fmla="*/ 164202 h 1323975"/>
                <a:gd name="connsiteX108" fmla="*/ 1394748 w 2423471"/>
                <a:gd name="connsiteY108" fmla="*/ 95062 h 1323975"/>
                <a:gd name="connsiteX109" fmla="*/ 1477571 w 2423471"/>
                <a:gd name="connsiteY109" fmla="*/ 117254 h 1323975"/>
                <a:gd name="connsiteX110" fmla="*/ 898116 w 2423471"/>
                <a:gd name="connsiteY110" fmla="*/ 41289 h 1323975"/>
                <a:gd name="connsiteX111" fmla="*/ 945902 w 2423471"/>
                <a:gd name="connsiteY111" fmla="*/ 117254 h 1323975"/>
                <a:gd name="connsiteX112" fmla="*/ 1028724 w 2423471"/>
                <a:gd name="connsiteY112" fmla="*/ 95062 h 1323975"/>
                <a:gd name="connsiteX113" fmla="*/ 975434 w 2423471"/>
                <a:gd name="connsiteY113" fmla="*/ 164202 h 1323975"/>
                <a:gd name="connsiteX114" fmla="*/ 1023220 w 2423471"/>
                <a:gd name="connsiteY114" fmla="*/ 240166 h 1323975"/>
                <a:gd name="connsiteX115" fmla="*/ 942500 w 2423471"/>
                <a:gd name="connsiteY115" fmla="*/ 206932 h 1323975"/>
                <a:gd name="connsiteX116" fmla="*/ 889211 w 2423471"/>
                <a:gd name="connsiteY116" fmla="*/ 276073 h 1323975"/>
                <a:gd name="connsiteX117" fmla="*/ 892614 w 2423471"/>
                <a:gd name="connsiteY117" fmla="*/ 186394 h 1323975"/>
                <a:gd name="connsiteX118" fmla="*/ 811893 w 2423471"/>
                <a:gd name="connsiteY118" fmla="*/ 153162 h 1323975"/>
                <a:gd name="connsiteX119" fmla="*/ 894715 w 2423471"/>
                <a:gd name="connsiteY119" fmla="*/ 130969 h 1323975"/>
                <a:gd name="connsiteX120" fmla="*/ 1211736 w 2423471"/>
                <a:gd name="connsiteY120" fmla="*/ 0 h 1323975"/>
                <a:gd name="connsiteX121" fmla="*/ 1238232 w 2423471"/>
                <a:gd name="connsiteY121" fmla="*/ 85744 h 1323975"/>
                <a:gd name="connsiteX122" fmla="*/ 1323976 w 2423471"/>
                <a:gd name="connsiteY122" fmla="*/ 85744 h 1323975"/>
                <a:gd name="connsiteX123" fmla="*/ 1254607 w 2423471"/>
                <a:gd name="connsiteY123" fmla="*/ 138736 h 1323975"/>
                <a:gd name="connsiteX124" fmla="*/ 1281104 w 2423471"/>
                <a:gd name="connsiteY124" fmla="*/ 224479 h 1323975"/>
                <a:gd name="connsiteX125" fmla="*/ 1211736 w 2423471"/>
                <a:gd name="connsiteY125" fmla="*/ 171486 h 1323975"/>
                <a:gd name="connsiteX126" fmla="*/ 1142368 w 2423471"/>
                <a:gd name="connsiteY126" fmla="*/ 224479 h 1323975"/>
                <a:gd name="connsiteX127" fmla="*/ 1168865 w 2423471"/>
                <a:gd name="connsiteY127" fmla="*/ 138736 h 1323975"/>
                <a:gd name="connsiteX128" fmla="*/ 1099496 w 2423471"/>
                <a:gd name="connsiteY128" fmla="*/ 85744 h 1323975"/>
                <a:gd name="connsiteX129" fmla="*/ 1185240 w 2423471"/>
                <a:gd name="connsiteY129" fmla="*/ 85744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23471" h="1323975">
                  <a:moveTo>
                    <a:pt x="2337727" y="1099495"/>
                  </a:moveTo>
                  <a:lnTo>
                    <a:pt x="2337727" y="1185239"/>
                  </a:lnTo>
                  <a:lnTo>
                    <a:pt x="2423471" y="1211735"/>
                  </a:lnTo>
                  <a:lnTo>
                    <a:pt x="2337727" y="1238231"/>
                  </a:lnTo>
                  <a:lnTo>
                    <a:pt x="2337727" y="1323975"/>
                  </a:lnTo>
                  <a:lnTo>
                    <a:pt x="2284735" y="1254606"/>
                  </a:lnTo>
                  <a:lnTo>
                    <a:pt x="2198992" y="1281103"/>
                  </a:lnTo>
                  <a:lnTo>
                    <a:pt x="2251985" y="1211735"/>
                  </a:lnTo>
                  <a:lnTo>
                    <a:pt x="2198992" y="1142367"/>
                  </a:lnTo>
                  <a:lnTo>
                    <a:pt x="2284735" y="1168864"/>
                  </a:lnTo>
                  <a:close/>
                  <a:moveTo>
                    <a:pt x="85744" y="1099495"/>
                  </a:moveTo>
                  <a:lnTo>
                    <a:pt x="138737" y="1168864"/>
                  </a:lnTo>
                  <a:lnTo>
                    <a:pt x="224480" y="1142367"/>
                  </a:lnTo>
                  <a:lnTo>
                    <a:pt x="171487" y="1211735"/>
                  </a:lnTo>
                  <a:lnTo>
                    <a:pt x="224480" y="1281103"/>
                  </a:lnTo>
                  <a:lnTo>
                    <a:pt x="138737" y="1254606"/>
                  </a:lnTo>
                  <a:lnTo>
                    <a:pt x="85744" y="1323975"/>
                  </a:lnTo>
                  <a:lnTo>
                    <a:pt x="85744" y="1238231"/>
                  </a:lnTo>
                  <a:lnTo>
                    <a:pt x="0" y="1211735"/>
                  </a:lnTo>
                  <a:lnTo>
                    <a:pt x="85744" y="1185239"/>
                  </a:lnTo>
                  <a:close/>
                  <a:moveTo>
                    <a:pt x="2270310" y="811892"/>
                  </a:moveTo>
                  <a:lnTo>
                    <a:pt x="2292502" y="894714"/>
                  </a:lnTo>
                  <a:lnTo>
                    <a:pt x="2382182" y="898115"/>
                  </a:lnTo>
                  <a:lnTo>
                    <a:pt x="2306217" y="945900"/>
                  </a:lnTo>
                  <a:lnTo>
                    <a:pt x="2328409" y="1028723"/>
                  </a:lnTo>
                  <a:lnTo>
                    <a:pt x="2259269" y="975433"/>
                  </a:lnTo>
                  <a:lnTo>
                    <a:pt x="2183305" y="1023219"/>
                  </a:lnTo>
                  <a:lnTo>
                    <a:pt x="2216539" y="942499"/>
                  </a:lnTo>
                  <a:lnTo>
                    <a:pt x="2147398" y="889210"/>
                  </a:lnTo>
                  <a:lnTo>
                    <a:pt x="2237077" y="892612"/>
                  </a:lnTo>
                  <a:close/>
                  <a:moveTo>
                    <a:pt x="153163" y="811892"/>
                  </a:moveTo>
                  <a:lnTo>
                    <a:pt x="186395" y="892612"/>
                  </a:lnTo>
                  <a:lnTo>
                    <a:pt x="276074" y="889210"/>
                  </a:lnTo>
                  <a:lnTo>
                    <a:pt x="206933" y="942499"/>
                  </a:lnTo>
                  <a:lnTo>
                    <a:pt x="240167" y="1023219"/>
                  </a:lnTo>
                  <a:lnTo>
                    <a:pt x="164203" y="975433"/>
                  </a:lnTo>
                  <a:lnTo>
                    <a:pt x="95063" y="1028723"/>
                  </a:lnTo>
                  <a:lnTo>
                    <a:pt x="117255" y="945900"/>
                  </a:lnTo>
                  <a:lnTo>
                    <a:pt x="41290" y="898115"/>
                  </a:lnTo>
                  <a:lnTo>
                    <a:pt x="130971" y="894714"/>
                  </a:lnTo>
                  <a:close/>
                  <a:moveTo>
                    <a:pt x="2130752" y="551537"/>
                  </a:moveTo>
                  <a:lnTo>
                    <a:pt x="2173624" y="625794"/>
                  </a:lnTo>
                  <a:lnTo>
                    <a:pt x="2261129" y="605868"/>
                  </a:lnTo>
                  <a:lnTo>
                    <a:pt x="2200120" y="671686"/>
                  </a:lnTo>
                  <a:lnTo>
                    <a:pt x="2242992" y="745943"/>
                  </a:lnTo>
                  <a:lnTo>
                    <a:pt x="2162416" y="712363"/>
                  </a:lnTo>
                  <a:lnTo>
                    <a:pt x="2101408" y="778182"/>
                  </a:lnTo>
                  <a:lnTo>
                    <a:pt x="2112618" y="691611"/>
                  </a:lnTo>
                  <a:lnTo>
                    <a:pt x="2032040" y="658033"/>
                  </a:lnTo>
                  <a:lnTo>
                    <a:pt x="2119545" y="638108"/>
                  </a:lnTo>
                  <a:close/>
                  <a:moveTo>
                    <a:pt x="292719" y="551536"/>
                  </a:moveTo>
                  <a:lnTo>
                    <a:pt x="303927" y="638107"/>
                  </a:lnTo>
                  <a:lnTo>
                    <a:pt x="391431" y="658032"/>
                  </a:lnTo>
                  <a:lnTo>
                    <a:pt x="310854" y="691610"/>
                  </a:lnTo>
                  <a:lnTo>
                    <a:pt x="322063" y="778181"/>
                  </a:lnTo>
                  <a:lnTo>
                    <a:pt x="261056" y="712362"/>
                  </a:lnTo>
                  <a:lnTo>
                    <a:pt x="180479" y="745942"/>
                  </a:lnTo>
                  <a:lnTo>
                    <a:pt x="223351" y="671685"/>
                  </a:lnTo>
                  <a:lnTo>
                    <a:pt x="162342" y="605867"/>
                  </a:lnTo>
                  <a:lnTo>
                    <a:pt x="249847" y="625793"/>
                  </a:lnTo>
                  <a:close/>
                  <a:moveTo>
                    <a:pt x="1928567" y="336174"/>
                  </a:moveTo>
                  <a:lnTo>
                    <a:pt x="1989197" y="396804"/>
                  </a:lnTo>
                  <a:lnTo>
                    <a:pt x="2068563" y="354909"/>
                  </a:lnTo>
                  <a:lnTo>
                    <a:pt x="2026668" y="434275"/>
                  </a:lnTo>
                  <a:lnTo>
                    <a:pt x="2087298" y="494905"/>
                  </a:lnTo>
                  <a:lnTo>
                    <a:pt x="2000776" y="483325"/>
                  </a:lnTo>
                  <a:lnTo>
                    <a:pt x="1958883" y="562690"/>
                  </a:lnTo>
                  <a:lnTo>
                    <a:pt x="1947304" y="476168"/>
                  </a:lnTo>
                  <a:lnTo>
                    <a:pt x="1860782" y="464589"/>
                  </a:lnTo>
                  <a:lnTo>
                    <a:pt x="1940147" y="422696"/>
                  </a:lnTo>
                  <a:close/>
                  <a:moveTo>
                    <a:pt x="494906" y="336174"/>
                  </a:moveTo>
                  <a:lnTo>
                    <a:pt x="483326" y="422696"/>
                  </a:lnTo>
                  <a:lnTo>
                    <a:pt x="562692" y="464589"/>
                  </a:lnTo>
                  <a:lnTo>
                    <a:pt x="476169" y="476168"/>
                  </a:lnTo>
                  <a:lnTo>
                    <a:pt x="464590" y="562690"/>
                  </a:lnTo>
                  <a:lnTo>
                    <a:pt x="422697" y="483325"/>
                  </a:lnTo>
                  <a:lnTo>
                    <a:pt x="336175" y="494905"/>
                  </a:lnTo>
                  <a:lnTo>
                    <a:pt x="396805" y="434275"/>
                  </a:lnTo>
                  <a:lnTo>
                    <a:pt x="354910" y="354909"/>
                  </a:lnTo>
                  <a:lnTo>
                    <a:pt x="434276" y="396804"/>
                  </a:lnTo>
                  <a:close/>
                  <a:moveTo>
                    <a:pt x="1817603" y="162341"/>
                  </a:moveTo>
                  <a:lnTo>
                    <a:pt x="1797677" y="249846"/>
                  </a:lnTo>
                  <a:lnTo>
                    <a:pt x="1871934" y="292718"/>
                  </a:lnTo>
                  <a:lnTo>
                    <a:pt x="1785363" y="303926"/>
                  </a:lnTo>
                  <a:lnTo>
                    <a:pt x="1765438" y="391430"/>
                  </a:lnTo>
                  <a:lnTo>
                    <a:pt x="1731860" y="310852"/>
                  </a:lnTo>
                  <a:lnTo>
                    <a:pt x="1645289" y="322062"/>
                  </a:lnTo>
                  <a:lnTo>
                    <a:pt x="1711108" y="261055"/>
                  </a:lnTo>
                  <a:lnTo>
                    <a:pt x="1677529" y="180478"/>
                  </a:lnTo>
                  <a:lnTo>
                    <a:pt x="1751785" y="223350"/>
                  </a:lnTo>
                  <a:close/>
                  <a:moveTo>
                    <a:pt x="605868" y="162341"/>
                  </a:moveTo>
                  <a:lnTo>
                    <a:pt x="671686" y="223350"/>
                  </a:lnTo>
                  <a:lnTo>
                    <a:pt x="745943" y="180478"/>
                  </a:lnTo>
                  <a:lnTo>
                    <a:pt x="712364" y="261055"/>
                  </a:lnTo>
                  <a:lnTo>
                    <a:pt x="778182" y="322062"/>
                  </a:lnTo>
                  <a:lnTo>
                    <a:pt x="691611" y="310852"/>
                  </a:lnTo>
                  <a:lnTo>
                    <a:pt x="658033" y="391430"/>
                  </a:lnTo>
                  <a:lnTo>
                    <a:pt x="638109" y="303926"/>
                  </a:lnTo>
                  <a:lnTo>
                    <a:pt x="551537" y="292718"/>
                  </a:lnTo>
                  <a:lnTo>
                    <a:pt x="625794" y="249846"/>
                  </a:lnTo>
                  <a:close/>
                  <a:moveTo>
                    <a:pt x="1525356" y="41289"/>
                  </a:moveTo>
                  <a:lnTo>
                    <a:pt x="1528757" y="130969"/>
                  </a:lnTo>
                  <a:lnTo>
                    <a:pt x="1611579" y="153162"/>
                  </a:lnTo>
                  <a:lnTo>
                    <a:pt x="1530859" y="186394"/>
                  </a:lnTo>
                  <a:lnTo>
                    <a:pt x="1534261" y="276073"/>
                  </a:lnTo>
                  <a:lnTo>
                    <a:pt x="1480972" y="206932"/>
                  </a:lnTo>
                  <a:lnTo>
                    <a:pt x="1400252" y="240166"/>
                  </a:lnTo>
                  <a:lnTo>
                    <a:pt x="1448038" y="164202"/>
                  </a:lnTo>
                  <a:lnTo>
                    <a:pt x="1394748" y="95062"/>
                  </a:lnTo>
                  <a:lnTo>
                    <a:pt x="1477571" y="117254"/>
                  </a:lnTo>
                  <a:close/>
                  <a:moveTo>
                    <a:pt x="898116" y="41289"/>
                  </a:moveTo>
                  <a:lnTo>
                    <a:pt x="945902" y="117254"/>
                  </a:lnTo>
                  <a:lnTo>
                    <a:pt x="1028724" y="95062"/>
                  </a:lnTo>
                  <a:lnTo>
                    <a:pt x="975434" y="164202"/>
                  </a:lnTo>
                  <a:lnTo>
                    <a:pt x="1023220" y="240166"/>
                  </a:lnTo>
                  <a:lnTo>
                    <a:pt x="942500" y="206932"/>
                  </a:lnTo>
                  <a:lnTo>
                    <a:pt x="889211" y="276073"/>
                  </a:lnTo>
                  <a:lnTo>
                    <a:pt x="892614" y="186394"/>
                  </a:lnTo>
                  <a:lnTo>
                    <a:pt x="811893" y="153162"/>
                  </a:lnTo>
                  <a:lnTo>
                    <a:pt x="894715" y="130969"/>
                  </a:lnTo>
                  <a:close/>
                  <a:moveTo>
                    <a:pt x="1211736" y="0"/>
                  </a:moveTo>
                  <a:lnTo>
                    <a:pt x="1238232" y="85744"/>
                  </a:lnTo>
                  <a:lnTo>
                    <a:pt x="1323976" y="85744"/>
                  </a:lnTo>
                  <a:lnTo>
                    <a:pt x="1254607" y="138736"/>
                  </a:lnTo>
                  <a:lnTo>
                    <a:pt x="1281104" y="224479"/>
                  </a:lnTo>
                  <a:lnTo>
                    <a:pt x="1211736" y="171486"/>
                  </a:lnTo>
                  <a:lnTo>
                    <a:pt x="1142368" y="224479"/>
                  </a:lnTo>
                  <a:lnTo>
                    <a:pt x="1168865" y="138736"/>
                  </a:lnTo>
                  <a:lnTo>
                    <a:pt x="1099496" y="85744"/>
                  </a:lnTo>
                  <a:lnTo>
                    <a:pt x="1185240" y="857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</a:t>
              </a:r>
              <a:endPara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7"/>
            </p:custDataLst>
          </p:nvPr>
        </p:nvGrpSpPr>
        <p:grpSpPr>
          <a:xfrm>
            <a:off x="8804857" y="2697202"/>
            <a:ext cx="1932750" cy="2004505"/>
            <a:chOff x="3295169" y="3228977"/>
            <a:chExt cx="2423471" cy="2513445"/>
          </a:xfrm>
        </p:grpSpPr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3338416" y="4571999"/>
              <a:ext cx="2336977" cy="1170423"/>
            </a:xfrm>
            <a:custGeom>
              <a:avLst/>
              <a:gdLst>
                <a:gd name="connsiteX0" fmla="*/ 3030 w 2336977"/>
                <a:gd name="connsiteY0" fmla="*/ 74100 h 1170423"/>
                <a:gd name="connsiteX1" fmla="*/ 2331608 w 2336977"/>
                <a:gd name="connsiteY1" fmla="*/ 74100 h 1170423"/>
                <a:gd name="connsiteX2" fmla="*/ 2324410 w 2336977"/>
                <a:gd name="connsiteY2" fmla="*/ 172170 h 1170423"/>
                <a:gd name="connsiteX3" fmla="*/ 1640215 w 2336977"/>
                <a:gd name="connsiteY3" fmla="*/ 1070609 h 1170423"/>
                <a:gd name="connsiteX4" fmla="*/ 380185 w 2336977"/>
                <a:gd name="connsiteY4" fmla="*/ 865668 h 1170423"/>
                <a:gd name="connsiteX5" fmla="*/ 5397 w 2336977"/>
                <a:gd name="connsiteY5" fmla="*/ 131995 h 1170423"/>
                <a:gd name="connsiteX6" fmla="*/ 0 w 2336977"/>
                <a:gd name="connsiteY6" fmla="*/ 0 h 1170423"/>
                <a:gd name="connsiteX7" fmla="*/ 1164712 w 2336977"/>
                <a:gd name="connsiteY7" fmla="*/ 0 h 1170423"/>
                <a:gd name="connsiteX8" fmla="*/ 1167513 w 2336977"/>
                <a:gd name="connsiteY8" fmla="*/ 936 h 1170423"/>
                <a:gd name="connsiteX9" fmla="*/ 2336977 w 2336977"/>
                <a:gd name="connsiteY9" fmla="*/ 936 h 1170423"/>
                <a:gd name="connsiteX10" fmla="*/ 2334250 w 2336977"/>
                <a:gd name="connsiteY10" fmla="*/ 38100 h 1170423"/>
                <a:gd name="connsiteX11" fmla="*/ 1558 w 2336977"/>
                <a:gd name="connsiteY11" fmla="*/ 38100 h 117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6977" h="1170423">
                  <a:moveTo>
                    <a:pt x="3030" y="74100"/>
                  </a:moveTo>
                  <a:lnTo>
                    <a:pt x="2331608" y="74100"/>
                  </a:lnTo>
                  <a:lnTo>
                    <a:pt x="2324410" y="172170"/>
                  </a:lnTo>
                  <a:cubicBezTo>
                    <a:pt x="2266324" y="565225"/>
                    <a:pt x="2010816" y="906836"/>
                    <a:pt x="1640215" y="1070609"/>
                  </a:cubicBezTo>
                  <a:cubicBezTo>
                    <a:pt x="1216672" y="1257778"/>
                    <a:pt x="722581" y="1177415"/>
                    <a:pt x="380185" y="865668"/>
                  </a:cubicBezTo>
                  <a:cubicBezTo>
                    <a:pt x="166188" y="670825"/>
                    <a:pt x="36639" y="408536"/>
                    <a:pt x="5397" y="131995"/>
                  </a:cubicBezTo>
                  <a:close/>
                  <a:moveTo>
                    <a:pt x="0" y="0"/>
                  </a:moveTo>
                  <a:lnTo>
                    <a:pt x="1164712" y="0"/>
                  </a:lnTo>
                  <a:lnTo>
                    <a:pt x="1167513" y="936"/>
                  </a:lnTo>
                  <a:lnTo>
                    <a:pt x="2336977" y="936"/>
                  </a:lnTo>
                  <a:lnTo>
                    <a:pt x="2334250" y="38100"/>
                  </a:lnTo>
                  <a:lnTo>
                    <a:pt x="1558" y="3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FEFFFF"/>
                  </a:solidFill>
                </a:rPr>
                <a:t>CART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9"/>
              </p:custDataLst>
            </p:nvPr>
          </p:nvSpPr>
          <p:spPr>
            <a:xfrm>
              <a:off x="3295169" y="3228977"/>
              <a:ext cx="2423471" cy="1323975"/>
            </a:xfrm>
            <a:custGeom>
              <a:avLst/>
              <a:gdLst>
                <a:gd name="connsiteX0" fmla="*/ 2337727 w 2423471"/>
                <a:gd name="connsiteY0" fmla="*/ 1099495 h 1323975"/>
                <a:gd name="connsiteX1" fmla="*/ 2337727 w 2423471"/>
                <a:gd name="connsiteY1" fmla="*/ 1185239 h 1323975"/>
                <a:gd name="connsiteX2" fmla="*/ 2423471 w 2423471"/>
                <a:gd name="connsiteY2" fmla="*/ 1211735 h 1323975"/>
                <a:gd name="connsiteX3" fmla="*/ 2337727 w 2423471"/>
                <a:gd name="connsiteY3" fmla="*/ 1238231 h 1323975"/>
                <a:gd name="connsiteX4" fmla="*/ 2337727 w 2423471"/>
                <a:gd name="connsiteY4" fmla="*/ 1323975 h 1323975"/>
                <a:gd name="connsiteX5" fmla="*/ 2284735 w 2423471"/>
                <a:gd name="connsiteY5" fmla="*/ 1254606 h 1323975"/>
                <a:gd name="connsiteX6" fmla="*/ 2198992 w 2423471"/>
                <a:gd name="connsiteY6" fmla="*/ 1281103 h 1323975"/>
                <a:gd name="connsiteX7" fmla="*/ 2251985 w 2423471"/>
                <a:gd name="connsiteY7" fmla="*/ 1211735 h 1323975"/>
                <a:gd name="connsiteX8" fmla="*/ 2198992 w 2423471"/>
                <a:gd name="connsiteY8" fmla="*/ 1142367 h 1323975"/>
                <a:gd name="connsiteX9" fmla="*/ 2284735 w 2423471"/>
                <a:gd name="connsiteY9" fmla="*/ 1168864 h 1323975"/>
                <a:gd name="connsiteX10" fmla="*/ 85744 w 2423471"/>
                <a:gd name="connsiteY10" fmla="*/ 1099495 h 1323975"/>
                <a:gd name="connsiteX11" fmla="*/ 138737 w 2423471"/>
                <a:gd name="connsiteY11" fmla="*/ 1168864 h 1323975"/>
                <a:gd name="connsiteX12" fmla="*/ 224480 w 2423471"/>
                <a:gd name="connsiteY12" fmla="*/ 1142367 h 1323975"/>
                <a:gd name="connsiteX13" fmla="*/ 171487 w 2423471"/>
                <a:gd name="connsiteY13" fmla="*/ 1211735 h 1323975"/>
                <a:gd name="connsiteX14" fmla="*/ 224480 w 2423471"/>
                <a:gd name="connsiteY14" fmla="*/ 1281103 h 1323975"/>
                <a:gd name="connsiteX15" fmla="*/ 138737 w 2423471"/>
                <a:gd name="connsiteY15" fmla="*/ 1254606 h 1323975"/>
                <a:gd name="connsiteX16" fmla="*/ 85744 w 2423471"/>
                <a:gd name="connsiteY16" fmla="*/ 1323975 h 1323975"/>
                <a:gd name="connsiteX17" fmla="*/ 85744 w 2423471"/>
                <a:gd name="connsiteY17" fmla="*/ 1238231 h 1323975"/>
                <a:gd name="connsiteX18" fmla="*/ 0 w 2423471"/>
                <a:gd name="connsiteY18" fmla="*/ 1211735 h 1323975"/>
                <a:gd name="connsiteX19" fmla="*/ 85744 w 2423471"/>
                <a:gd name="connsiteY19" fmla="*/ 1185239 h 1323975"/>
                <a:gd name="connsiteX20" fmla="*/ 2270310 w 2423471"/>
                <a:gd name="connsiteY20" fmla="*/ 811892 h 1323975"/>
                <a:gd name="connsiteX21" fmla="*/ 2292502 w 2423471"/>
                <a:gd name="connsiteY21" fmla="*/ 894714 h 1323975"/>
                <a:gd name="connsiteX22" fmla="*/ 2382182 w 2423471"/>
                <a:gd name="connsiteY22" fmla="*/ 898115 h 1323975"/>
                <a:gd name="connsiteX23" fmla="*/ 2306217 w 2423471"/>
                <a:gd name="connsiteY23" fmla="*/ 945900 h 1323975"/>
                <a:gd name="connsiteX24" fmla="*/ 2328409 w 2423471"/>
                <a:gd name="connsiteY24" fmla="*/ 1028723 h 1323975"/>
                <a:gd name="connsiteX25" fmla="*/ 2259269 w 2423471"/>
                <a:gd name="connsiteY25" fmla="*/ 975433 h 1323975"/>
                <a:gd name="connsiteX26" fmla="*/ 2183305 w 2423471"/>
                <a:gd name="connsiteY26" fmla="*/ 1023219 h 1323975"/>
                <a:gd name="connsiteX27" fmla="*/ 2216539 w 2423471"/>
                <a:gd name="connsiteY27" fmla="*/ 942499 h 1323975"/>
                <a:gd name="connsiteX28" fmla="*/ 2147398 w 2423471"/>
                <a:gd name="connsiteY28" fmla="*/ 889210 h 1323975"/>
                <a:gd name="connsiteX29" fmla="*/ 2237077 w 2423471"/>
                <a:gd name="connsiteY29" fmla="*/ 892612 h 1323975"/>
                <a:gd name="connsiteX30" fmla="*/ 153163 w 2423471"/>
                <a:gd name="connsiteY30" fmla="*/ 811892 h 1323975"/>
                <a:gd name="connsiteX31" fmla="*/ 186395 w 2423471"/>
                <a:gd name="connsiteY31" fmla="*/ 892612 h 1323975"/>
                <a:gd name="connsiteX32" fmla="*/ 276074 w 2423471"/>
                <a:gd name="connsiteY32" fmla="*/ 889210 h 1323975"/>
                <a:gd name="connsiteX33" fmla="*/ 206933 w 2423471"/>
                <a:gd name="connsiteY33" fmla="*/ 942499 h 1323975"/>
                <a:gd name="connsiteX34" fmla="*/ 240167 w 2423471"/>
                <a:gd name="connsiteY34" fmla="*/ 1023219 h 1323975"/>
                <a:gd name="connsiteX35" fmla="*/ 164203 w 2423471"/>
                <a:gd name="connsiteY35" fmla="*/ 975433 h 1323975"/>
                <a:gd name="connsiteX36" fmla="*/ 95063 w 2423471"/>
                <a:gd name="connsiteY36" fmla="*/ 1028723 h 1323975"/>
                <a:gd name="connsiteX37" fmla="*/ 117255 w 2423471"/>
                <a:gd name="connsiteY37" fmla="*/ 945900 h 1323975"/>
                <a:gd name="connsiteX38" fmla="*/ 41290 w 2423471"/>
                <a:gd name="connsiteY38" fmla="*/ 898115 h 1323975"/>
                <a:gd name="connsiteX39" fmla="*/ 130971 w 2423471"/>
                <a:gd name="connsiteY39" fmla="*/ 894714 h 1323975"/>
                <a:gd name="connsiteX40" fmla="*/ 2130752 w 2423471"/>
                <a:gd name="connsiteY40" fmla="*/ 551537 h 1323975"/>
                <a:gd name="connsiteX41" fmla="*/ 2173624 w 2423471"/>
                <a:gd name="connsiteY41" fmla="*/ 625794 h 1323975"/>
                <a:gd name="connsiteX42" fmla="*/ 2261129 w 2423471"/>
                <a:gd name="connsiteY42" fmla="*/ 605868 h 1323975"/>
                <a:gd name="connsiteX43" fmla="*/ 2200120 w 2423471"/>
                <a:gd name="connsiteY43" fmla="*/ 671686 h 1323975"/>
                <a:gd name="connsiteX44" fmla="*/ 2242992 w 2423471"/>
                <a:gd name="connsiteY44" fmla="*/ 745943 h 1323975"/>
                <a:gd name="connsiteX45" fmla="*/ 2162416 w 2423471"/>
                <a:gd name="connsiteY45" fmla="*/ 712363 h 1323975"/>
                <a:gd name="connsiteX46" fmla="*/ 2101408 w 2423471"/>
                <a:gd name="connsiteY46" fmla="*/ 778182 h 1323975"/>
                <a:gd name="connsiteX47" fmla="*/ 2112618 w 2423471"/>
                <a:gd name="connsiteY47" fmla="*/ 691611 h 1323975"/>
                <a:gd name="connsiteX48" fmla="*/ 2032040 w 2423471"/>
                <a:gd name="connsiteY48" fmla="*/ 658033 h 1323975"/>
                <a:gd name="connsiteX49" fmla="*/ 2119545 w 2423471"/>
                <a:gd name="connsiteY49" fmla="*/ 638108 h 1323975"/>
                <a:gd name="connsiteX50" fmla="*/ 292719 w 2423471"/>
                <a:gd name="connsiteY50" fmla="*/ 551536 h 1323975"/>
                <a:gd name="connsiteX51" fmla="*/ 303927 w 2423471"/>
                <a:gd name="connsiteY51" fmla="*/ 638107 h 1323975"/>
                <a:gd name="connsiteX52" fmla="*/ 391431 w 2423471"/>
                <a:gd name="connsiteY52" fmla="*/ 658032 h 1323975"/>
                <a:gd name="connsiteX53" fmla="*/ 310854 w 2423471"/>
                <a:gd name="connsiteY53" fmla="*/ 691610 h 1323975"/>
                <a:gd name="connsiteX54" fmla="*/ 322063 w 2423471"/>
                <a:gd name="connsiteY54" fmla="*/ 778181 h 1323975"/>
                <a:gd name="connsiteX55" fmla="*/ 261056 w 2423471"/>
                <a:gd name="connsiteY55" fmla="*/ 712362 h 1323975"/>
                <a:gd name="connsiteX56" fmla="*/ 180479 w 2423471"/>
                <a:gd name="connsiteY56" fmla="*/ 745942 h 1323975"/>
                <a:gd name="connsiteX57" fmla="*/ 223351 w 2423471"/>
                <a:gd name="connsiteY57" fmla="*/ 671685 h 1323975"/>
                <a:gd name="connsiteX58" fmla="*/ 162342 w 2423471"/>
                <a:gd name="connsiteY58" fmla="*/ 605867 h 1323975"/>
                <a:gd name="connsiteX59" fmla="*/ 249847 w 2423471"/>
                <a:gd name="connsiteY59" fmla="*/ 625793 h 1323975"/>
                <a:gd name="connsiteX60" fmla="*/ 1928567 w 2423471"/>
                <a:gd name="connsiteY60" fmla="*/ 336174 h 1323975"/>
                <a:gd name="connsiteX61" fmla="*/ 1989197 w 2423471"/>
                <a:gd name="connsiteY61" fmla="*/ 396804 h 1323975"/>
                <a:gd name="connsiteX62" fmla="*/ 2068563 w 2423471"/>
                <a:gd name="connsiteY62" fmla="*/ 354909 h 1323975"/>
                <a:gd name="connsiteX63" fmla="*/ 2026668 w 2423471"/>
                <a:gd name="connsiteY63" fmla="*/ 434275 h 1323975"/>
                <a:gd name="connsiteX64" fmla="*/ 2087298 w 2423471"/>
                <a:gd name="connsiteY64" fmla="*/ 494905 h 1323975"/>
                <a:gd name="connsiteX65" fmla="*/ 2000776 w 2423471"/>
                <a:gd name="connsiteY65" fmla="*/ 483325 h 1323975"/>
                <a:gd name="connsiteX66" fmla="*/ 1958883 w 2423471"/>
                <a:gd name="connsiteY66" fmla="*/ 562690 h 1323975"/>
                <a:gd name="connsiteX67" fmla="*/ 1947304 w 2423471"/>
                <a:gd name="connsiteY67" fmla="*/ 476168 h 1323975"/>
                <a:gd name="connsiteX68" fmla="*/ 1860782 w 2423471"/>
                <a:gd name="connsiteY68" fmla="*/ 464589 h 1323975"/>
                <a:gd name="connsiteX69" fmla="*/ 1940147 w 2423471"/>
                <a:gd name="connsiteY69" fmla="*/ 422696 h 1323975"/>
                <a:gd name="connsiteX70" fmla="*/ 494906 w 2423471"/>
                <a:gd name="connsiteY70" fmla="*/ 336174 h 1323975"/>
                <a:gd name="connsiteX71" fmla="*/ 483326 w 2423471"/>
                <a:gd name="connsiteY71" fmla="*/ 422696 h 1323975"/>
                <a:gd name="connsiteX72" fmla="*/ 562692 w 2423471"/>
                <a:gd name="connsiteY72" fmla="*/ 464589 h 1323975"/>
                <a:gd name="connsiteX73" fmla="*/ 476169 w 2423471"/>
                <a:gd name="connsiteY73" fmla="*/ 476168 h 1323975"/>
                <a:gd name="connsiteX74" fmla="*/ 464590 w 2423471"/>
                <a:gd name="connsiteY74" fmla="*/ 562690 h 1323975"/>
                <a:gd name="connsiteX75" fmla="*/ 422697 w 2423471"/>
                <a:gd name="connsiteY75" fmla="*/ 483325 h 1323975"/>
                <a:gd name="connsiteX76" fmla="*/ 336175 w 2423471"/>
                <a:gd name="connsiteY76" fmla="*/ 494905 h 1323975"/>
                <a:gd name="connsiteX77" fmla="*/ 396805 w 2423471"/>
                <a:gd name="connsiteY77" fmla="*/ 434275 h 1323975"/>
                <a:gd name="connsiteX78" fmla="*/ 354910 w 2423471"/>
                <a:gd name="connsiteY78" fmla="*/ 354909 h 1323975"/>
                <a:gd name="connsiteX79" fmla="*/ 434276 w 2423471"/>
                <a:gd name="connsiteY79" fmla="*/ 396804 h 1323975"/>
                <a:gd name="connsiteX80" fmla="*/ 1817603 w 2423471"/>
                <a:gd name="connsiteY80" fmla="*/ 162341 h 1323975"/>
                <a:gd name="connsiteX81" fmla="*/ 1797677 w 2423471"/>
                <a:gd name="connsiteY81" fmla="*/ 249846 h 1323975"/>
                <a:gd name="connsiteX82" fmla="*/ 1871934 w 2423471"/>
                <a:gd name="connsiteY82" fmla="*/ 292718 h 1323975"/>
                <a:gd name="connsiteX83" fmla="*/ 1785363 w 2423471"/>
                <a:gd name="connsiteY83" fmla="*/ 303926 h 1323975"/>
                <a:gd name="connsiteX84" fmla="*/ 1765438 w 2423471"/>
                <a:gd name="connsiteY84" fmla="*/ 391430 h 1323975"/>
                <a:gd name="connsiteX85" fmla="*/ 1731860 w 2423471"/>
                <a:gd name="connsiteY85" fmla="*/ 310852 h 1323975"/>
                <a:gd name="connsiteX86" fmla="*/ 1645289 w 2423471"/>
                <a:gd name="connsiteY86" fmla="*/ 322062 h 1323975"/>
                <a:gd name="connsiteX87" fmla="*/ 1711108 w 2423471"/>
                <a:gd name="connsiteY87" fmla="*/ 261055 h 1323975"/>
                <a:gd name="connsiteX88" fmla="*/ 1677529 w 2423471"/>
                <a:gd name="connsiteY88" fmla="*/ 180478 h 1323975"/>
                <a:gd name="connsiteX89" fmla="*/ 1751785 w 2423471"/>
                <a:gd name="connsiteY89" fmla="*/ 223350 h 1323975"/>
                <a:gd name="connsiteX90" fmla="*/ 605868 w 2423471"/>
                <a:gd name="connsiteY90" fmla="*/ 162341 h 1323975"/>
                <a:gd name="connsiteX91" fmla="*/ 671686 w 2423471"/>
                <a:gd name="connsiteY91" fmla="*/ 223350 h 1323975"/>
                <a:gd name="connsiteX92" fmla="*/ 745943 w 2423471"/>
                <a:gd name="connsiteY92" fmla="*/ 180478 h 1323975"/>
                <a:gd name="connsiteX93" fmla="*/ 712364 w 2423471"/>
                <a:gd name="connsiteY93" fmla="*/ 261055 h 1323975"/>
                <a:gd name="connsiteX94" fmla="*/ 778182 w 2423471"/>
                <a:gd name="connsiteY94" fmla="*/ 322062 h 1323975"/>
                <a:gd name="connsiteX95" fmla="*/ 691611 w 2423471"/>
                <a:gd name="connsiteY95" fmla="*/ 310852 h 1323975"/>
                <a:gd name="connsiteX96" fmla="*/ 658033 w 2423471"/>
                <a:gd name="connsiteY96" fmla="*/ 391430 h 1323975"/>
                <a:gd name="connsiteX97" fmla="*/ 638109 w 2423471"/>
                <a:gd name="connsiteY97" fmla="*/ 303926 h 1323975"/>
                <a:gd name="connsiteX98" fmla="*/ 551537 w 2423471"/>
                <a:gd name="connsiteY98" fmla="*/ 292718 h 1323975"/>
                <a:gd name="connsiteX99" fmla="*/ 625794 w 2423471"/>
                <a:gd name="connsiteY99" fmla="*/ 249846 h 1323975"/>
                <a:gd name="connsiteX100" fmla="*/ 1525356 w 2423471"/>
                <a:gd name="connsiteY100" fmla="*/ 41289 h 1323975"/>
                <a:gd name="connsiteX101" fmla="*/ 1528757 w 2423471"/>
                <a:gd name="connsiteY101" fmla="*/ 130969 h 1323975"/>
                <a:gd name="connsiteX102" fmla="*/ 1611579 w 2423471"/>
                <a:gd name="connsiteY102" fmla="*/ 153162 h 1323975"/>
                <a:gd name="connsiteX103" fmla="*/ 1530859 w 2423471"/>
                <a:gd name="connsiteY103" fmla="*/ 186394 h 1323975"/>
                <a:gd name="connsiteX104" fmla="*/ 1534261 w 2423471"/>
                <a:gd name="connsiteY104" fmla="*/ 276073 h 1323975"/>
                <a:gd name="connsiteX105" fmla="*/ 1480972 w 2423471"/>
                <a:gd name="connsiteY105" fmla="*/ 206932 h 1323975"/>
                <a:gd name="connsiteX106" fmla="*/ 1400252 w 2423471"/>
                <a:gd name="connsiteY106" fmla="*/ 240166 h 1323975"/>
                <a:gd name="connsiteX107" fmla="*/ 1448038 w 2423471"/>
                <a:gd name="connsiteY107" fmla="*/ 164202 h 1323975"/>
                <a:gd name="connsiteX108" fmla="*/ 1394748 w 2423471"/>
                <a:gd name="connsiteY108" fmla="*/ 95062 h 1323975"/>
                <a:gd name="connsiteX109" fmla="*/ 1477571 w 2423471"/>
                <a:gd name="connsiteY109" fmla="*/ 117254 h 1323975"/>
                <a:gd name="connsiteX110" fmla="*/ 898116 w 2423471"/>
                <a:gd name="connsiteY110" fmla="*/ 41289 h 1323975"/>
                <a:gd name="connsiteX111" fmla="*/ 945902 w 2423471"/>
                <a:gd name="connsiteY111" fmla="*/ 117254 h 1323975"/>
                <a:gd name="connsiteX112" fmla="*/ 1028724 w 2423471"/>
                <a:gd name="connsiteY112" fmla="*/ 95062 h 1323975"/>
                <a:gd name="connsiteX113" fmla="*/ 975434 w 2423471"/>
                <a:gd name="connsiteY113" fmla="*/ 164202 h 1323975"/>
                <a:gd name="connsiteX114" fmla="*/ 1023220 w 2423471"/>
                <a:gd name="connsiteY114" fmla="*/ 240166 h 1323975"/>
                <a:gd name="connsiteX115" fmla="*/ 942500 w 2423471"/>
                <a:gd name="connsiteY115" fmla="*/ 206932 h 1323975"/>
                <a:gd name="connsiteX116" fmla="*/ 889211 w 2423471"/>
                <a:gd name="connsiteY116" fmla="*/ 276073 h 1323975"/>
                <a:gd name="connsiteX117" fmla="*/ 892614 w 2423471"/>
                <a:gd name="connsiteY117" fmla="*/ 186394 h 1323975"/>
                <a:gd name="connsiteX118" fmla="*/ 811893 w 2423471"/>
                <a:gd name="connsiteY118" fmla="*/ 153162 h 1323975"/>
                <a:gd name="connsiteX119" fmla="*/ 894715 w 2423471"/>
                <a:gd name="connsiteY119" fmla="*/ 130969 h 1323975"/>
                <a:gd name="connsiteX120" fmla="*/ 1211736 w 2423471"/>
                <a:gd name="connsiteY120" fmla="*/ 0 h 1323975"/>
                <a:gd name="connsiteX121" fmla="*/ 1238232 w 2423471"/>
                <a:gd name="connsiteY121" fmla="*/ 85744 h 1323975"/>
                <a:gd name="connsiteX122" fmla="*/ 1323976 w 2423471"/>
                <a:gd name="connsiteY122" fmla="*/ 85744 h 1323975"/>
                <a:gd name="connsiteX123" fmla="*/ 1254607 w 2423471"/>
                <a:gd name="connsiteY123" fmla="*/ 138736 h 1323975"/>
                <a:gd name="connsiteX124" fmla="*/ 1281104 w 2423471"/>
                <a:gd name="connsiteY124" fmla="*/ 224479 h 1323975"/>
                <a:gd name="connsiteX125" fmla="*/ 1211736 w 2423471"/>
                <a:gd name="connsiteY125" fmla="*/ 171486 h 1323975"/>
                <a:gd name="connsiteX126" fmla="*/ 1142368 w 2423471"/>
                <a:gd name="connsiteY126" fmla="*/ 224479 h 1323975"/>
                <a:gd name="connsiteX127" fmla="*/ 1168865 w 2423471"/>
                <a:gd name="connsiteY127" fmla="*/ 138736 h 1323975"/>
                <a:gd name="connsiteX128" fmla="*/ 1099496 w 2423471"/>
                <a:gd name="connsiteY128" fmla="*/ 85744 h 1323975"/>
                <a:gd name="connsiteX129" fmla="*/ 1185240 w 2423471"/>
                <a:gd name="connsiteY129" fmla="*/ 85744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23471" h="1323975">
                  <a:moveTo>
                    <a:pt x="2337727" y="1099495"/>
                  </a:moveTo>
                  <a:lnTo>
                    <a:pt x="2337727" y="1185239"/>
                  </a:lnTo>
                  <a:lnTo>
                    <a:pt x="2423471" y="1211735"/>
                  </a:lnTo>
                  <a:lnTo>
                    <a:pt x="2337727" y="1238231"/>
                  </a:lnTo>
                  <a:lnTo>
                    <a:pt x="2337727" y="1323975"/>
                  </a:lnTo>
                  <a:lnTo>
                    <a:pt x="2284735" y="1254606"/>
                  </a:lnTo>
                  <a:lnTo>
                    <a:pt x="2198992" y="1281103"/>
                  </a:lnTo>
                  <a:lnTo>
                    <a:pt x="2251985" y="1211735"/>
                  </a:lnTo>
                  <a:lnTo>
                    <a:pt x="2198992" y="1142367"/>
                  </a:lnTo>
                  <a:lnTo>
                    <a:pt x="2284735" y="1168864"/>
                  </a:lnTo>
                  <a:close/>
                  <a:moveTo>
                    <a:pt x="85744" y="1099495"/>
                  </a:moveTo>
                  <a:lnTo>
                    <a:pt x="138737" y="1168864"/>
                  </a:lnTo>
                  <a:lnTo>
                    <a:pt x="224480" y="1142367"/>
                  </a:lnTo>
                  <a:lnTo>
                    <a:pt x="171487" y="1211735"/>
                  </a:lnTo>
                  <a:lnTo>
                    <a:pt x="224480" y="1281103"/>
                  </a:lnTo>
                  <a:lnTo>
                    <a:pt x="138737" y="1254606"/>
                  </a:lnTo>
                  <a:lnTo>
                    <a:pt x="85744" y="1323975"/>
                  </a:lnTo>
                  <a:lnTo>
                    <a:pt x="85744" y="1238231"/>
                  </a:lnTo>
                  <a:lnTo>
                    <a:pt x="0" y="1211735"/>
                  </a:lnTo>
                  <a:lnTo>
                    <a:pt x="85744" y="1185239"/>
                  </a:lnTo>
                  <a:close/>
                  <a:moveTo>
                    <a:pt x="2270310" y="811892"/>
                  </a:moveTo>
                  <a:lnTo>
                    <a:pt x="2292502" y="894714"/>
                  </a:lnTo>
                  <a:lnTo>
                    <a:pt x="2382182" y="898115"/>
                  </a:lnTo>
                  <a:lnTo>
                    <a:pt x="2306217" y="945900"/>
                  </a:lnTo>
                  <a:lnTo>
                    <a:pt x="2328409" y="1028723"/>
                  </a:lnTo>
                  <a:lnTo>
                    <a:pt x="2259269" y="975433"/>
                  </a:lnTo>
                  <a:lnTo>
                    <a:pt x="2183305" y="1023219"/>
                  </a:lnTo>
                  <a:lnTo>
                    <a:pt x="2216539" y="942499"/>
                  </a:lnTo>
                  <a:lnTo>
                    <a:pt x="2147398" y="889210"/>
                  </a:lnTo>
                  <a:lnTo>
                    <a:pt x="2237077" y="892612"/>
                  </a:lnTo>
                  <a:close/>
                  <a:moveTo>
                    <a:pt x="153163" y="811892"/>
                  </a:moveTo>
                  <a:lnTo>
                    <a:pt x="186395" y="892612"/>
                  </a:lnTo>
                  <a:lnTo>
                    <a:pt x="276074" y="889210"/>
                  </a:lnTo>
                  <a:lnTo>
                    <a:pt x="206933" y="942499"/>
                  </a:lnTo>
                  <a:lnTo>
                    <a:pt x="240167" y="1023219"/>
                  </a:lnTo>
                  <a:lnTo>
                    <a:pt x="164203" y="975433"/>
                  </a:lnTo>
                  <a:lnTo>
                    <a:pt x="95063" y="1028723"/>
                  </a:lnTo>
                  <a:lnTo>
                    <a:pt x="117255" y="945900"/>
                  </a:lnTo>
                  <a:lnTo>
                    <a:pt x="41290" y="898115"/>
                  </a:lnTo>
                  <a:lnTo>
                    <a:pt x="130971" y="894714"/>
                  </a:lnTo>
                  <a:close/>
                  <a:moveTo>
                    <a:pt x="2130752" y="551537"/>
                  </a:moveTo>
                  <a:lnTo>
                    <a:pt x="2173624" y="625794"/>
                  </a:lnTo>
                  <a:lnTo>
                    <a:pt x="2261129" y="605868"/>
                  </a:lnTo>
                  <a:lnTo>
                    <a:pt x="2200120" y="671686"/>
                  </a:lnTo>
                  <a:lnTo>
                    <a:pt x="2242992" y="745943"/>
                  </a:lnTo>
                  <a:lnTo>
                    <a:pt x="2162416" y="712363"/>
                  </a:lnTo>
                  <a:lnTo>
                    <a:pt x="2101408" y="778182"/>
                  </a:lnTo>
                  <a:lnTo>
                    <a:pt x="2112618" y="691611"/>
                  </a:lnTo>
                  <a:lnTo>
                    <a:pt x="2032040" y="658033"/>
                  </a:lnTo>
                  <a:lnTo>
                    <a:pt x="2119545" y="638108"/>
                  </a:lnTo>
                  <a:close/>
                  <a:moveTo>
                    <a:pt x="292719" y="551536"/>
                  </a:moveTo>
                  <a:lnTo>
                    <a:pt x="303927" y="638107"/>
                  </a:lnTo>
                  <a:lnTo>
                    <a:pt x="391431" y="658032"/>
                  </a:lnTo>
                  <a:lnTo>
                    <a:pt x="310854" y="691610"/>
                  </a:lnTo>
                  <a:lnTo>
                    <a:pt x="322063" y="778181"/>
                  </a:lnTo>
                  <a:lnTo>
                    <a:pt x="261056" y="712362"/>
                  </a:lnTo>
                  <a:lnTo>
                    <a:pt x="180479" y="745942"/>
                  </a:lnTo>
                  <a:lnTo>
                    <a:pt x="223351" y="671685"/>
                  </a:lnTo>
                  <a:lnTo>
                    <a:pt x="162342" y="605867"/>
                  </a:lnTo>
                  <a:lnTo>
                    <a:pt x="249847" y="625793"/>
                  </a:lnTo>
                  <a:close/>
                  <a:moveTo>
                    <a:pt x="1928567" y="336174"/>
                  </a:moveTo>
                  <a:lnTo>
                    <a:pt x="1989197" y="396804"/>
                  </a:lnTo>
                  <a:lnTo>
                    <a:pt x="2068563" y="354909"/>
                  </a:lnTo>
                  <a:lnTo>
                    <a:pt x="2026668" y="434275"/>
                  </a:lnTo>
                  <a:lnTo>
                    <a:pt x="2087298" y="494905"/>
                  </a:lnTo>
                  <a:lnTo>
                    <a:pt x="2000776" y="483325"/>
                  </a:lnTo>
                  <a:lnTo>
                    <a:pt x="1958883" y="562690"/>
                  </a:lnTo>
                  <a:lnTo>
                    <a:pt x="1947304" y="476168"/>
                  </a:lnTo>
                  <a:lnTo>
                    <a:pt x="1860782" y="464589"/>
                  </a:lnTo>
                  <a:lnTo>
                    <a:pt x="1940147" y="422696"/>
                  </a:lnTo>
                  <a:close/>
                  <a:moveTo>
                    <a:pt x="494906" y="336174"/>
                  </a:moveTo>
                  <a:lnTo>
                    <a:pt x="483326" y="422696"/>
                  </a:lnTo>
                  <a:lnTo>
                    <a:pt x="562692" y="464589"/>
                  </a:lnTo>
                  <a:lnTo>
                    <a:pt x="476169" y="476168"/>
                  </a:lnTo>
                  <a:lnTo>
                    <a:pt x="464590" y="562690"/>
                  </a:lnTo>
                  <a:lnTo>
                    <a:pt x="422697" y="483325"/>
                  </a:lnTo>
                  <a:lnTo>
                    <a:pt x="336175" y="494905"/>
                  </a:lnTo>
                  <a:lnTo>
                    <a:pt x="396805" y="434275"/>
                  </a:lnTo>
                  <a:lnTo>
                    <a:pt x="354910" y="354909"/>
                  </a:lnTo>
                  <a:lnTo>
                    <a:pt x="434276" y="396804"/>
                  </a:lnTo>
                  <a:close/>
                  <a:moveTo>
                    <a:pt x="1817603" y="162341"/>
                  </a:moveTo>
                  <a:lnTo>
                    <a:pt x="1797677" y="249846"/>
                  </a:lnTo>
                  <a:lnTo>
                    <a:pt x="1871934" y="292718"/>
                  </a:lnTo>
                  <a:lnTo>
                    <a:pt x="1785363" y="303926"/>
                  </a:lnTo>
                  <a:lnTo>
                    <a:pt x="1765438" y="391430"/>
                  </a:lnTo>
                  <a:lnTo>
                    <a:pt x="1731860" y="310852"/>
                  </a:lnTo>
                  <a:lnTo>
                    <a:pt x="1645289" y="322062"/>
                  </a:lnTo>
                  <a:lnTo>
                    <a:pt x="1711108" y="261055"/>
                  </a:lnTo>
                  <a:lnTo>
                    <a:pt x="1677529" y="180478"/>
                  </a:lnTo>
                  <a:lnTo>
                    <a:pt x="1751785" y="223350"/>
                  </a:lnTo>
                  <a:close/>
                  <a:moveTo>
                    <a:pt x="605868" y="162341"/>
                  </a:moveTo>
                  <a:lnTo>
                    <a:pt x="671686" y="223350"/>
                  </a:lnTo>
                  <a:lnTo>
                    <a:pt x="745943" y="180478"/>
                  </a:lnTo>
                  <a:lnTo>
                    <a:pt x="712364" y="261055"/>
                  </a:lnTo>
                  <a:lnTo>
                    <a:pt x="778182" y="322062"/>
                  </a:lnTo>
                  <a:lnTo>
                    <a:pt x="691611" y="310852"/>
                  </a:lnTo>
                  <a:lnTo>
                    <a:pt x="658033" y="391430"/>
                  </a:lnTo>
                  <a:lnTo>
                    <a:pt x="638109" y="303926"/>
                  </a:lnTo>
                  <a:lnTo>
                    <a:pt x="551537" y="292718"/>
                  </a:lnTo>
                  <a:lnTo>
                    <a:pt x="625794" y="249846"/>
                  </a:lnTo>
                  <a:close/>
                  <a:moveTo>
                    <a:pt x="1525356" y="41289"/>
                  </a:moveTo>
                  <a:lnTo>
                    <a:pt x="1528757" y="130969"/>
                  </a:lnTo>
                  <a:lnTo>
                    <a:pt x="1611579" y="153162"/>
                  </a:lnTo>
                  <a:lnTo>
                    <a:pt x="1530859" y="186394"/>
                  </a:lnTo>
                  <a:lnTo>
                    <a:pt x="1534261" y="276073"/>
                  </a:lnTo>
                  <a:lnTo>
                    <a:pt x="1480972" y="206932"/>
                  </a:lnTo>
                  <a:lnTo>
                    <a:pt x="1400252" y="240166"/>
                  </a:lnTo>
                  <a:lnTo>
                    <a:pt x="1448038" y="164202"/>
                  </a:lnTo>
                  <a:lnTo>
                    <a:pt x="1394748" y="95062"/>
                  </a:lnTo>
                  <a:lnTo>
                    <a:pt x="1477571" y="117254"/>
                  </a:lnTo>
                  <a:close/>
                  <a:moveTo>
                    <a:pt x="898116" y="41289"/>
                  </a:moveTo>
                  <a:lnTo>
                    <a:pt x="945902" y="117254"/>
                  </a:lnTo>
                  <a:lnTo>
                    <a:pt x="1028724" y="95062"/>
                  </a:lnTo>
                  <a:lnTo>
                    <a:pt x="975434" y="164202"/>
                  </a:lnTo>
                  <a:lnTo>
                    <a:pt x="1023220" y="240166"/>
                  </a:lnTo>
                  <a:lnTo>
                    <a:pt x="942500" y="206932"/>
                  </a:lnTo>
                  <a:lnTo>
                    <a:pt x="889211" y="276073"/>
                  </a:lnTo>
                  <a:lnTo>
                    <a:pt x="892614" y="186394"/>
                  </a:lnTo>
                  <a:lnTo>
                    <a:pt x="811893" y="153162"/>
                  </a:lnTo>
                  <a:lnTo>
                    <a:pt x="894715" y="130969"/>
                  </a:lnTo>
                  <a:close/>
                  <a:moveTo>
                    <a:pt x="1211736" y="0"/>
                  </a:moveTo>
                  <a:lnTo>
                    <a:pt x="1238232" y="85744"/>
                  </a:lnTo>
                  <a:lnTo>
                    <a:pt x="1323976" y="85744"/>
                  </a:lnTo>
                  <a:lnTo>
                    <a:pt x="1254607" y="138736"/>
                  </a:lnTo>
                  <a:lnTo>
                    <a:pt x="1281104" y="224479"/>
                  </a:lnTo>
                  <a:lnTo>
                    <a:pt x="1211736" y="171486"/>
                  </a:lnTo>
                  <a:lnTo>
                    <a:pt x="1142368" y="224479"/>
                  </a:lnTo>
                  <a:lnTo>
                    <a:pt x="1168865" y="138736"/>
                  </a:lnTo>
                  <a:lnTo>
                    <a:pt x="1099496" y="85744"/>
                  </a:lnTo>
                  <a:lnTo>
                    <a:pt x="1185240" y="857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</a:t>
              </a:r>
              <a:endPara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决策树</a:t>
            </a:r>
            <a:endParaRPr lang="zh-CN" altLang="en-US" sz="3600" dirty="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838165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ID3</a:t>
            </a:r>
            <a:endParaRPr lang="en-US" altLang="zh-CN" sz="3600" dirty="0"/>
          </a:p>
        </p:txBody>
      </p:sp>
      <p:pic>
        <p:nvPicPr>
          <p:cNvPr id="2" name="图片 1" descr="2018-08-03 15-57-53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0" y="3196590"/>
            <a:ext cx="8521700" cy="1278890"/>
          </a:xfrm>
          <a:prstGeom prst="rect">
            <a:avLst/>
          </a:prstGeom>
        </p:spPr>
      </p:pic>
      <p:pic>
        <p:nvPicPr>
          <p:cNvPr id="4" name="图片 3" descr="2018-08-03 15-57-32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80" y="1789430"/>
            <a:ext cx="3319780" cy="1172845"/>
          </a:xfrm>
          <a:prstGeom prst="rect">
            <a:avLst/>
          </a:prstGeom>
        </p:spPr>
      </p:pic>
      <p:pic>
        <p:nvPicPr>
          <p:cNvPr id="6" name="图片 5" descr="2018-08-03 15-58-05 的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580" y="4752975"/>
            <a:ext cx="7607935" cy="951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838165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C4.5</a:t>
            </a:r>
            <a:endParaRPr lang="en-US" altLang="zh-CN" sz="3600" dirty="0"/>
          </a:p>
        </p:txBody>
      </p:sp>
      <p:pic>
        <p:nvPicPr>
          <p:cNvPr id="6" name="图片 5" descr="2018-08-03 16-02-4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035"/>
            <a:ext cx="7323455" cy="2264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838165" y="37376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CART</a:t>
            </a:r>
            <a:endParaRPr lang="en-US" altLang="zh-CN" sz="3600" dirty="0"/>
          </a:p>
        </p:txBody>
      </p:sp>
      <p:pic>
        <p:nvPicPr>
          <p:cNvPr id="7" name="图片 6" descr="2018-08-03 16-03-06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750"/>
            <a:ext cx="5699760" cy="1304290"/>
          </a:xfrm>
          <a:prstGeom prst="rect">
            <a:avLst/>
          </a:prstGeom>
        </p:spPr>
      </p:pic>
      <p:pic>
        <p:nvPicPr>
          <p:cNvPr id="8" name="图片 7" descr="2018-08-03 16-03-19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4325"/>
            <a:ext cx="5742940" cy="1097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0" y="4417695"/>
            <a:ext cx="4621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选</a:t>
            </a:r>
            <a:r>
              <a:rPr lang="en-US" altLang="zh-CN" sz="2400"/>
              <a:t>Gini</a:t>
            </a:r>
            <a:r>
              <a:rPr lang="zh-CN" altLang="en-US" sz="2400"/>
              <a:t>指数最小的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1870145" y="2765400"/>
            <a:ext cx="2609291" cy="1972380"/>
            <a:chOff x="774808" y="2790825"/>
            <a:chExt cx="2917172" cy="2293671"/>
          </a:xfrm>
        </p:grpSpPr>
        <p:sp>
          <p:nvSpPr>
            <p:cNvPr id="14" name="任意多边形 13"/>
            <p:cNvSpPr/>
            <p:nvPr>
              <p:custDataLst>
                <p:tags r:id="rId2"/>
              </p:custDataLst>
            </p:nvPr>
          </p:nvSpPr>
          <p:spPr>
            <a:xfrm>
              <a:off x="774808" y="2790825"/>
              <a:ext cx="2917172" cy="2293671"/>
            </a:xfrm>
            <a:custGeom>
              <a:avLst/>
              <a:gdLst>
                <a:gd name="connsiteX0" fmla="*/ 2809648 w 2917172"/>
                <a:gd name="connsiteY0" fmla="*/ 458124 h 2293671"/>
                <a:gd name="connsiteX1" fmla="*/ 2781501 w 2917172"/>
                <a:gd name="connsiteY1" fmla="*/ 486271 h 2293671"/>
                <a:gd name="connsiteX2" fmla="*/ 2809648 w 2917172"/>
                <a:gd name="connsiteY2" fmla="*/ 514418 h 2293671"/>
                <a:gd name="connsiteX3" fmla="*/ 2837795 w 2917172"/>
                <a:gd name="connsiteY3" fmla="*/ 486271 h 2293671"/>
                <a:gd name="connsiteX4" fmla="*/ 2809648 w 2917172"/>
                <a:gd name="connsiteY4" fmla="*/ 458124 h 2293671"/>
                <a:gd name="connsiteX5" fmla="*/ 2697060 w 2917172"/>
                <a:gd name="connsiteY5" fmla="*/ 458124 h 2293671"/>
                <a:gd name="connsiteX6" fmla="*/ 2668913 w 2917172"/>
                <a:gd name="connsiteY6" fmla="*/ 486271 h 2293671"/>
                <a:gd name="connsiteX7" fmla="*/ 2697060 w 2917172"/>
                <a:gd name="connsiteY7" fmla="*/ 514418 h 2293671"/>
                <a:gd name="connsiteX8" fmla="*/ 2725207 w 2917172"/>
                <a:gd name="connsiteY8" fmla="*/ 486271 h 2293671"/>
                <a:gd name="connsiteX9" fmla="*/ 2697060 w 2917172"/>
                <a:gd name="connsiteY9" fmla="*/ 458124 h 2293671"/>
                <a:gd name="connsiteX10" fmla="*/ 2584471 w 2917172"/>
                <a:gd name="connsiteY10" fmla="*/ 458124 h 2293671"/>
                <a:gd name="connsiteX11" fmla="*/ 2556324 w 2917172"/>
                <a:gd name="connsiteY11" fmla="*/ 486271 h 2293671"/>
                <a:gd name="connsiteX12" fmla="*/ 2584471 w 2917172"/>
                <a:gd name="connsiteY12" fmla="*/ 514418 h 2293671"/>
                <a:gd name="connsiteX13" fmla="*/ 2612618 w 2917172"/>
                <a:gd name="connsiteY13" fmla="*/ 486271 h 2293671"/>
                <a:gd name="connsiteX14" fmla="*/ 2584471 w 2917172"/>
                <a:gd name="connsiteY14" fmla="*/ 458124 h 2293671"/>
                <a:gd name="connsiteX15" fmla="*/ 2471883 w 2917172"/>
                <a:gd name="connsiteY15" fmla="*/ 458124 h 2293671"/>
                <a:gd name="connsiteX16" fmla="*/ 2443736 w 2917172"/>
                <a:gd name="connsiteY16" fmla="*/ 486271 h 2293671"/>
                <a:gd name="connsiteX17" fmla="*/ 2471883 w 2917172"/>
                <a:gd name="connsiteY17" fmla="*/ 514418 h 2293671"/>
                <a:gd name="connsiteX18" fmla="*/ 2500029 w 2917172"/>
                <a:gd name="connsiteY18" fmla="*/ 486271 h 2293671"/>
                <a:gd name="connsiteX19" fmla="*/ 2471883 w 2917172"/>
                <a:gd name="connsiteY19" fmla="*/ 458124 h 2293671"/>
                <a:gd name="connsiteX20" fmla="*/ 2359294 w 2917172"/>
                <a:gd name="connsiteY20" fmla="*/ 458124 h 2293671"/>
                <a:gd name="connsiteX21" fmla="*/ 2331147 w 2917172"/>
                <a:gd name="connsiteY21" fmla="*/ 486271 h 2293671"/>
                <a:gd name="connsiteX22" fmla="*/ 2359294 w 2917172"/>
                <a:gd name="connsiteY22" fmla="*/ 514418 h 2293671"/>
                <a:gd name="connsiteX23" fmla="*/ 2387441 w 2917172"/>
                <a:gd name="connsiteY23" fmla="*/ 486271 h 2293671"/>
                <a:gd name="connsiteX24" fmla="*/ 2359294 w 2917172"/>
                <a:gd name="connsiteY24" fmla="*/ 458124 h 2293671"/>
                <a:gd name="connsiteX25" fmla="*/ 2246705 w 2917172"/>
                <a:gd name="connsiteY25" fmla="*/ 458124 h 2293671"/>
                <a:gd name="connsiteX26" fmla="*/ 2218559 w 2917172"/>
                <a:gd name="connsiteY26" fmla="*/ 486271 h 2293671"/>
                <a:gd name="connsiteX27" fmla="*/ 2246705 w 2917172"/>
                <a:gd name="connsiteY27" fmla="*/ 514418 h 2293671"/>
                <a:gd name="connsiteX28" fmla="*/ 2274852 w 2917172"/>
                <a:gd name="connsiteY28" fmla="*/ 486271 h 2293671"/>
                <a:gd name="connsiteX29" fmla="*/ 2246705 w 2917172"/>
                <a:gd name="connsiteY29" fmla="*/ 458124 h 2293671"/>
                <a:gd name="connsiteX30" fmla="*/ 2134117 w 2917172"/>
                <a:gd name="connsiteY30" fmla="*/ 458124 h 2293671"/>
                <a:gd name="connsiteX31" fmla="*/ 2105970 w 2917172"/>
                <a:gd name="connsiteY31" fmla="*/ 486271 h 2293671"/>
                <a:gd name="connsiteX32" fmla="*/ 2134117 w 2917172"/>
                <a:gd name="connsiteY32" fmla="*/ 514418 h 2293671"/>
                <a:gd name="connsiteX33" fmla="*/ 2162264 w 2917172"/>
                <a:gd name="connsiteY33" fmla="*/ 486271 h 2293671"/>
                <a:gd name="connsiteX34" fmla="*/ 2134117 w 2917172"/>
                <a:gd name="connsiteY34" fmla="*/ 458124 h 2293671"/>
                <a:gd name="connsiteX35" fmla="*/ 2021528 w 2917172"/>
                <a:gd name="connsiteY35" fmla="*/ 458124 h 2293671"/>
                <a:gd name="connsiteX36" fmla="*/ 1993382 w 2917172"/>
                <a:gd name="connsiteY36" fmla="*/ 486271 h 2293671"/>
                <a:gd name="connsiteX37" fmla="*/ 2021528 w 2917172"/>
                <a:gd name="connsiteY37" fmla="*/ 514418 h 2293671"/>
                <a:gd name="connsiteX38" fmla="*/ 2049675 w 2917172"/>
                <a:gd name="connsiteY38" fmla="*/ 486271 h 2293671"/>
                <a:gd name="connsiteX39" fmla="*/ 2021528 w 2917172"/>
                <a:gd name="connsiteY39" fmla="*/ 458124 h 2293671"/>
                <a:gd name="connsiteX40" fmla="*/ 1908940 w 2917172"/>
                <a:gd name="connsiteY40" fmla="*/ 458124 h 2293671"/>
                <a:gd name="connsiteX41" fmla="*/ 1880793 w 2917172"/>
                <a:gd name="connsiteY41" fmla="*/ 486271 h 2293671"/>
                <a:gd name="connsiteX42" fmla="*/ 1908940 w 2917172"/>
                <a:gd name="connsiteY42" fmla="*/ 514418 h 2293671"/>
                <a:gd name="connsiteX43" fmla="*/ 1937087 w 2917172"/>
                <a:gd name="connsiteY43" fmla="*/ 486271 h 2293671"/>
                <a:gd name="connsiteX44" fmla="*/ 1908940 w 2917172"/>
                <a:gd name="connsiteY44" fmla="*/ 458124 h 2293671"/>
                <a:gd name="connsiteX45" fmla="*/ 1796351 w 2917172"/>
                <a:gd name="connsiteY45" fmla="*/ 458124 h 2293671"/>
                <a:gd name="connsiteX46" fmla="*/ 1768204 w 2917172"/>
                <a:gd name="connsiteY46" fmla="*/ 486271 h 2293671"/>
                <a:gd name="connsiteX47" fmla="*/ 1796351 w 2917172"/>
                <a:gd name="connsiteY47" fmla="*/ 514418 h 2293671"/>
                <a:gd name="connsiteX48" fmla="*/ 1824498 w 2917172"/>
                <a:gd name="connsiteY48" fmla="*/ 486271 h 2293671"/>
                <a:gd name="connsiteX49" fmla="*/ 1796351 w 2917172"/>
                <a:gd name="connsiteY49" fmla="*/ 458124 h 2293671"/>
                <a:gd name="connsiteX50" fmla="*/ 1683763 w 2917172"/>
                <a:gd name="connsiteY50" fmla="*/ 458124 h 2293671"/>
                <a:gd name="connsiteX51" fmla="*/ 1655616 w 2917172"/>
                <a:gd name="connsiteY51" fmla="*/ 486271 h 2293671"/>
                <a:gd name="connsiteX52" fmla="*/ 1683763 w 2917172"/>
                <a:gd name="connsiteY52" fmla="*/ 514418 h 2293671"/>
                <a:gd name="connsiteX53" fmla="*/ 1711910 w 2917172"/>
                <a:gd name="connsiteY53" fmla="*/ 486271 h 2293671"/>
                <a:gd name="connsiteX54" fmla="*/ 1683763 w 2917172"/>
                <a:gd name="connsiteY54" fmla="*/ 458124 h 2293671"/>
                <a:gd name="connsiteX55" fmla="*/ 1571174 w 2917172"/>
                <a:gd name="connsiteY55" fmla="*/ 458124 h 2293671"/>
                <a:gd name="connsiteX56" fmla="*/ 1543027 w 2917172"/>
                <a:gd name="connsiteY56" fmla="*/ 486271 h 2293671"/>
                <a:gd name="connsiteX57" fmla="*/ 1571174 w 2917172"/>
                <a:gd name="connsiteY57" fmla="*/ 514418 h 2293671"/>
                <a:gd name="connsiteX58" fmla="*/ 1599321 w 2917172"/>
                <a:gd name="connsiteY58" fmla="*/ 486271 h 2293671"/>
                <a:gd name="connsiteX59" fmla="*/ 1571174 w 2917172"/>
                <a:gd name="connsiteY59" fmla="*/ 458124 h 2293671"/>
                <a:gd name="connsiteX60" fmla="*/ 1458586 w 2917172"/>
                <a:gd name="connsiteY60" fmla="*/ 458124 h 2293671"/>
                <a:gd name="connsiteX61" fmla="*/ 1430439 w 2917172"/>
                <a:gd name="connsiteY61" fmla="*/ 486271 h 2293671"/>
                <a:gd name="connsiteX62" fmla="*/ 1458586 w 2917172"/>
                <a:gd name="connsiteY62" fmla="*/ 514418 h 2293671"/>
                <a:gd name="connsiteX63" fmla="*/ 1486733 w 2917172"/>
                <a:gd name="connsiteY63" fmla="*/ 486271 h 2293671"/>
                <a:gd name="connsiteX64" fmla="*/ 1458586 w 2917172"/>
                <a:gd name="connsiteY64" fmla="*/ 458124 h 2293671"/>
                <a:gd name="connsiteX65" fmla="*/ 1345997 w 2917172"/>
                <a:gd name="connsiteY65" fmla="*/ 458124 h 2293671"/>
                <a:gd name="connsiteX66" fmla="*/ 1317850 w 2917172"/>
                <a:gd name="connsiteY66" fmla="*/ 486271 h 2293671"/>
                <a:gd name="connsiteX67" fmla="*/ 1345997 w 2917172"/>
                <a:gd name="connsiteY67" fmla="*/ 514418 h 2293671"/>
                <a:gd name="connsiteX68" fmla="*/ 1374144 w 2917172"/>
                <a:gd name="connsiteY68" fmla="*/ 486271 h 2293671"/>
                <a:gd name="connsiteX69" fmla="*/ 1345997 w 2917172"/>
                <a:gd name="connsiteY69" fmla="*/ 458124 h 2293671"/>
                <a:gd name="connsiteX70" fmla="*/ 1233409 w 2917172"/>
                <a:gd name="connsiteY70" fmla="*/ 458124 h 2293671"/>
                <a:gd name="connsiteX71" fmla="*/ 1205262 w 2917172"/>
                <a:gd name="connsiteY71" fmla="*/ 486271 h 2293671"/>
                <a:gd name="connsiteX72" fmla="*/ 1233409 w 2917172"/>
                <a:gd name="connsiteY72" fmla="*/ 514418 h 2293671"/>
                <a:gd name="connsiteX73" fmla="*/ 1261556 w 2917172"/>
                <a:gd name="connsiteY73" fmla="*/ 486271 h 2293671"/>
                <a:gd name="connsiteX74" fmla="*/ 1233409 w 2917172"/>
                <a:gd name="connsiteY74" fmla="*/ 458124 h 2293671"/>
                <a:gd name="connsiteX75" fmla="*/ 1120820 w 2917172"/>
                <a:gd name="connsiteY75" fmla="*/ 458124 h 2293671"/>
                <a:gd name="connsiteX76" fmla="*/ 1092673 w 2917172"/>
                <a:gd name="connsiteY76" fmla="*/ 486271 h 2293671"/>
                <a:gd name="connsiteX77" fmla="*/ 1120820 w 2917172"/>
                <a:gd name="connsiteY77" fmla="*/ 514418 h 2293671"/>
                <a:gd name="connsiteX78" fmla="*/ 1148967 w 2917172"/>
                <a:gd name="connsiteY78" fmla="*/ 486271 h 2293671"/>
                <a:gd name="connsiteX79" fmla="*/ 1120820 w 2917172"/>
                <a:gd name="connsiteY79" fmla="*/ 458124 h 2293671"/>
                <a:gd name="connsiteX80" fmla="*/ 1008232 w 2917172"/>
                <a:gd name="connsiteY80" fmla="*/ 458124 h 2293671"/>
                <a:gd name="connsiteX81" fmla="*/ 980085 w 2917172"/>
                <a:gd name="connsiteY81" fmla="*/ 486271 h 2293671"/>
                <a:gd name="connsiteX82" fmla="*/ 1008232 w 2917172"/>
                <a:gd name="connsiteY82" fmla="*/ 514418 h 2293671"/>
                <a:gd name="connsiteX83" fmla="*/ 1036379 w 2917172"/>
                <a:gd name="connsiteY83" fmla="*/ 486271 h 2293671"/>
                <a:gd name="connsiteX84" fmla="*/ 1008232 w 2917172"/>
                <a:gd name="connsiteY84" fmla="*/ 458124 h 2293671"/>
                <a:gd name="connsiteX85" fmla="*/ 895643 w 2917172"/>
                <a:gd name="connsiteY85" fmla="*/ 458124 h 2293671"/>
                <a:gd name="connsiteX86" fmla="*/ 867496 w 2917172"/>
                <a:gd name="connsiteY86" fmla="*/ 486271 h 2293671"/>
                <a:gd name="connsiteX87" fmla="*/ 895643 w 2917172"/>
                <a:gd name="connsiteY87" fmla="*/ 514418 h 2293671"/>
                <a:gd name="connsiteX88" fmla="*/ 923790 w 2917172"/>
                <a:gd name="connsiteY88" fmla="*/ 486271 h 2293671"/>
                <a:gd name="connsiteX89" fmla="*/ 895643 w 2917172"/>
                <a:gd name="connsiteY89" fmla="*/ 458124 h 2293671"/>
                <a:gd name="connsiteX90" fmla="*/ 783055 w 2917172"/>
                <a:gd name="connsiteY90" fmla="*/ 458124 h 2293671"/>
                <a:gd name="connsiteX91" fmla="*/ 754908 w 2917172"/>
                <a:gd name="connsiteY91" fmla="*/ 486271 h 2293671"/>
                <a:gd name="connsiteX92" fmla="*/ 783055 w 2917172"/>
                <a:gd name="connsiteY92" fmla="*/ 514418 h 2293671"/>
                <a:gd name="connsiteX93" fmla="*/ 811202 w 2917172"/>
                <a:gd name="connsiteY93" fmla="*/ 486271 h 2293671"/>
                <a:gd name="connsiteX94" fmla="*/ 783055 w 2917172"/>
                <a:gd name="connsiteY94" fmla="*/ 458124 h 2293671"/>
                <a:gd name="connsiteX95" fmla="*/ 670467 w 2917172"/>
                <a:gd name="connsiteY95" fmla="*/ 458124 h 2293671"/>
                <a:gd name="connsiteX96" fmla="*/ 642320 w 2917172"/>
                <a:gd name="connsiteY96" fmla="*/ 486271 h 2293671"/>
                <a:gd name="connsiteX97" fmla="*/ 670467 w 2917172"/>
                <a:gd name="connsiteY97" fmla="*/ 514418 h 2293671"/>
                <a:gd name="connsiteX98" fmla="*/ 698614 w 2917172"/>
                <a:gd name="connsiteY98" fmla="*/ 486271 h 2293671"/>
                <a:gd name="connsiteX99" fmla="*/ 670467 w 2917172"/>
                <a:gd name="connsiteY99" fmla="*/ 458124 h 2293671"/>
                <a:gd name="connsiteX100" fmla="*/ 557878 w 2917172"/>
                <a:gd name="connsiteY100" fmla="*/ 458124 h 2293671"/>
                <a:gd name="connsiteX101" fmla="*/ 529732 w 2917172"/>
                <a:gd name="connsiteY101" fmla="*/ 486271 h 2293671"/>
                <a:gd name="connsiteX102" fmla="*/ 557878 w 2917172"/>
                <a:gd name="connsiteY102" fmla="*/ 514418 h 2293671"/>
                <a:gd name="connsiteX103" fmla="*/ 586025 w 2917172"/>
                <a:gd name="connsiteY103" fmla="*/ 486271 h 2293671"/>
                <a:gd name="connsiteX104" fmla="*/ 557878 w 2917172"/>
                <a:gd name="connsiteY104" fmla="*/ 458124 h 2293671"/>
                <a:gd name="connsiteX105" fmla="*/ 445290 w 2917172"/>
                <a:gd name="connsiteY105" fmla="*/ 458124 h 2293671"/>
                <a:gd name="connsiteX106" fmla="*/ 417143 w 2917172"/>
                <a:gd name="connsiteY106" fmla="*/ 486271 h 2293671"/>
                <a:gd name="connsiteX107" fmla="*/ 445290 w 2917172"/>
                <a:gd name="connsiteY107" fmla="*/ 514418 h 2293671"/>
                <a:gd name="connsiteX108" fmla="*/ 473437 w 2917172"/>
                <a:gd name="connsiteY108" fmla="*/ 486271 h 2293671"/>
                <a:gd name="connsiteX109" fmla="*/ 445290 w 2917172"/>
                <a:gd name="connsiteY109" fmla="*/ 458124 h 2293671"/>
                <a:gd name="connsiteX110" fmla="*/ 332701 w 2917172"/>
                <a:gd name="connsiteY110" fmla="*/ 458124 h 2293671"/>
                <a:gd name="connsiteX111" fmla="*/ 304554 w 2917172"/>
                <a:gd name="connsiteY111" fmla="*/ 486271 h 2293671"/>
                <a:gd name="connsiteX112" fmla="*/ 332701 w 2917172"/>
                <a:gd name="connsiteY112" fmla="*/ 514418 h 2293671"/>
                <a:gd name="connsiteX113" fmla="*/ 360848 w 2917172"/>
                <a:gd name="connsiteY113" fmla="*/ 486271 h 2293671"/>
                <a:gd name="connsiteX114" fmla="*/ 332701 w 2917172"/>
                <a:gd name="connsiteY114" fmla="*/ 458124 h 2293671"/>
                <a:gd name="connsiteX115" fmla="*/ 220113 w 2917172"/>
                <a:gd name="connsiteY115" fmla="*/ 458124 h 2293671"/>
                <a:gd name="connsiteX116" fmla="*/ 191966 w 2917172"/>
                <a:gd name="connsiteY116" fmla="*/ 486271 h 2293671"/>
                <a:gd name="connsiteX117" fmla="*/ 220113 w 2917172"/>
                <a:gd name="connsiteY117" fmla="*/ 514418 h 2293671"/>
                <a:gd name="connsiteX118" fmla="*/ 248260 w 2917172"/>
                <a:gd name="connsiteY118" fmla="*/ 486271 h 2293671"/>
                <a:gd name="connsiteX119" fmla="*/ 220113 w 2917172"/>
                <a:gd name="connsiteY119" fmla="*/ 458124 h 2293671"/>
                <a:gd name="connsiteX120" fmla="*/ 107525 w 2917172"/>
                <a:gd name="connsiteY120" fmla="*/ 458124 h 2293671"/>
                <a:gd name="connsiteX121" fmla="*/ 79378 w 2917172"/>
                <a:gd name="connsiteY121" fmla="*/ 486271 h 2293671"/>
                <a:gd name="connsiteX122" fmla="*/ 107525 w 2917172"/>
                <a:gd name="connsiteY122" fmla="*/ 514418 h 2293671"/>
                <a:gd name="connsiteX123" fmla="*/ 135672 w 2917172"/>
                <a:gd name="connsiteY123" fmla="*/ 486271 h 2293671"/>
                <a:gd name="connsiteX124" fmla="*/ 107525 w 2917172"/>
                <a:gd name="connsiteY124" fmla="*/ 458124 h 2293671"/>
                <a:gd name="connsiteX125" fmla="*/ 0 w 2917172"/>
                <a:gd name="connsiteY125" fmla="*/ 0 h 2293671"/>
                <a:gd name="connsiteX126" fmla="*/ 2916000 w 2917172"/>
                <a:gd name="connsiteY126" fmla="*/ 0 h 2293671"/>
                <a:gd name="connsiteX127" fmla="*/ 2916000 w 2917172"/>
                <a:gd name="connsiteY127" fmla="*/ 142874 h 2293671"/>
                <a:gd name="connsiteX128" fmla="*/ 2917172 w 2917172"/>
                <a:gd name="connsiteY128" fmla="*/ 142874 h 2293671"/>
                <a:gd name="connsiteX129" fmla="*/ 2917172 w 2917172"/>
                <a:gd name="connsiteY129" fmla="*/ 244204 h 2293671"/>
                <a:gd name="connsiteX130" fmla="*/ 2917172 w 2917172"/>
                <a:gd name="connsiteY130" fmla="*/ 304439 h 2293671"/>
                <a:gd name="connsiteX131" fmla="*/ 2917172 w 2917172"/>
                <a:gd name="connsiteY131" fmla="*/ 460222 h 2293671"/>
                <a:gd name="connsiteX132" fmla="*/ 2902334 w 2917172"/>
                <a:gd name="connsiteY132" fmla="*/ 466368 h 2293671"/>
                <a:gd name="connsiteX133" fmla="*/ 2894090 w 2917172"/>
                <a:gd name="connsiteY133" fmla="*/ 486271 h 2293671"/>
                <a:gd name="connsiteX134" fmla="*/ 2902334 w 2917172"/>
                <a:gd name="connsiteY134" fmla="*/ 506174 h 2293671"/>
                <a:gd name="connsiteX135" fmla="*/ 2917172 w 2917172"/>
                <a:gd name="connsiteY135" fmla="*/ 512321 h 2293671"/>
                <a:gd name="connsiteX136" fmla="*/ 2917172 w 2917172"/>
                <a:gd name="connsiteY136" fmla="*/ 2246668 h 2293671"/>
                <a:gd name="connsiteX137" fmla="*/ 2905193 w 2917172"/>
                <a:gd name="connsiteY137" fmla="*/ 2249087 h 2293671"/>
                <a:gd name="connsiteX138" fmla="*/ 2876883 w 2917172"/>
                <a:gd name="connsiteY138" fmla="*/ 2277398 h 2293671"/>
                <a:gd name="connsiteX139" fmla="*/ 2873597 w 2917172"/>
                <a:gd name="connsiteY139" fmla="*/ 2293671 h 2293671"/>
                <a:gd name="connsiteX140" fmla="*/ 2824605 w 2917172"/>
                <a:gd name="connsiteY140" fmla="*/ 2293671 h 2293671"/>
                <a:gd name="connsiteX141" fmla="*/ 2821320 w 2917172"/>
                <a:gd name="connsiteY141" fmla="*/ 2277398 h 2293671"/>
                <a:gd name="connsiteX142" fmla="*/ 2772302 w 2917172"/>
                <a:gd name="connsiteY142" fmla="*/ 2244906 h 2293671"/>
                <a:gd name="connsiteX143" fmla="*/ 2723284 w 2917172"/>
                <a:gd name="connsiteY143" fmla="*/ 2277398 h 2293671"/>
                <a:gd name="connsiteX144" fmla="*/ 2719998 w 2917172"/>
                <a:gd name="connsiteY144" fmla="*/ 2293671 h 2293671"/>
                <a:gd name="connsiteX145" fmla="*/ 2671010 w 2917172"/>
                <a:gd name="connsiteY145" fmla="*/ 2293671 h 2293671"/>
                <a:gd name="connsiteX146" fmla="*/ 2667725 w 2917172"/>
                <a:gd name="connsiteY146" fmla="*/ 2277398 h 2293671"/>
                <a:gd name="connsiteX147" fmla="*/ 2618707 w 2917172"/>
                <a:gd name="connsiteY147" fmla="*/ 2244906 h 2293671"/>
                <a:gd name="connsiteX148" fmla="*/ 2569690 w 2917172"/>
                <a:gd name="connsiteY148" fmla="*/ 2277398 h 2293671"/>
                <a:gd name="connsiteX149" fmla="*/ 2566404 w 2917172"/>
                <a:gd name="connsiteY149" fmla="*/ 2293671 h 2293671"/>
                <a:gd name="connsiteX150" fmla="*/ 2517416 w 2917172"/>
                <a:gd name="connsiteY150" fmla="*/ 2293671 h 2293671"/>
                <a:gd name="connsiteX151" fmla="*/ 2514131 w 2917172"/>
                <a:gd name="connsiteY151" fmla="*/ 2277398 h 2293671"/>
                <a:gd name="connsiteX152" fmla="*/ 2465113 w 2917172"/>
                <a:gd name="connsiteY152" fmla="*/ 2244906 h 2293671"/>
                <a:gd name="connsiteX153" fmla="*/ 2416095 w 2917172"/>
                <a:gd name="connsiteY153" fmla="*/ 2277398 h 2293671"/>
                <a:gd name="connsiteX154" fmla="*/ 2412810 w 2917172"/>
                <a:gd name="connsiteY154" fmla="*/ 2293671 h 2293671"/>
                <a:gd name="connsiteX155" fmla="*/ 2363821 w 2917172"/>
                <a:gd name="connsiteY155" fmla="*/ 2293671 h 2293671"/>
                <a:gd name="connsiteX156" fmla="*/ 2360536 w 2917172"/>
                <a:gd name="connsiteY156" fmla="*/ 2277398 h 2293671"/>
                <a:gd name="connsiteX157" fmla="*/ 2311518 w 2917172"/>
                <a:gd name="connsiteY157" fmla="*/ 2244906 h 2293671"/>
                <a:gd name="connsiteX158" fmla="*/ 2262501 w 2917172"/>
                <a:gd name="connsiteY158" fmla="*/ 2277398 h 2293671"/>
                <a:gd name="connsiteX159" fmla="*/ 2259215 w 2917172"/>
                <a:gd name="connsiteY159" fmla="*/ 2293671 h 2293671"/>
                <a:gd name="connsiteX160" fmla="*/ 2210227 w 2917172"/>
                <a:gd name="connsiteY160" fmla="*/ 2293671 h 2293671"/>
                <a:gd name="connsiteX161" fmla="*/ 2206941 w 2917172"/>
                <a:gd name="connsiteY161" fmla="*/ 2277398 h 2293671"/>
                <a:gd name="connsiteX162" fmla="*/ 2157923 w 2917172"/>
                <a:gd name="connsiteY162" fmla="*/ 2244906 h 2293671"/>
                <a:gd name="connsiteX163" fmla="*/ 2108906 w 2917172"/>
                <a:gd name="connsiteY163" fmla="*/ 2277398 h 2293671"/>
                <a:gd name="connsiteX164" fmla="*/ 2105620 w 2917172"/>
                <a:gd name="connsiteY164" fmla="*/ 2293671 h 2293671"/>
                <a:gd name="connsiteX165" fmla="*/ 2056632 w 2917172"/>
                <a:gd name="connsiteY165" fmla="*/ 2293671 h 2293671"/>
                <a:gd name="connsiteX166" fmla="*/ 2053346 w 2917172"/>
                <a:gd name="connsiteY166" fmla="*/ 2277398 h 2293671"/>
                <a:gd name="connsiteX167" fmla="*/ 2004329 w 2917172"/>
                <a:gd name="connsiteY167" fmla="*/ 2244906 h 2293671"/>
                <a:gd name="connsiteX168" fmla="*/ 1955312 w 2917172"/>
                <a:gd name="connsiteY168" fmla="*/ 2277398 h 2293671"/>
                <a:gd name="connsiteX169" fmla="*/ 1952026 w 2917172"/>
                <a:gd name="connsiteY169" fmla="*/ 2293671 h 2293671"/>
                <a:gd name="connsiteX170" fmla="*/ 1903038 w 2917172"/>
                <a:gd name="connsiteY170" fmla="*/ 2293671 h 2293671"/>
                <a:gd name="connsiteX171" fmla="*/ 1899752 w 2917172"/>
                <a:gd name="connsiteY171" fmla="*/ 2277398 h 2293671"/>
                <a:gd name="connsiteX172" fmla="*/ 1850734 w 2917172"/>
                <a:gd name="connsiteY172" fmla="*/ 2244906 h 2293671"/>
                <a:gd name="connsiteX173" fmla="*/ 1801717 w 2917172"/>
                <a:gd name="connsiteY173" fmla="*/ 2277398 h 2293671"/>
                <a:gd name="connsiteX174" fmla="*/ 1798431 w 2917172"/>
                <a:gd name="connsiteY174" fmla="*/ 2293671 h 2293671"/>
                <a:gd name="connsiteX175" fmla="*/ 1749443 w 2917172"/>
                <a:gd name="connsiteY175" fmla="*/ 2293671 h 2293671"/>
                <a:gd name="connsiteX176" fmla="*/ 1746158 w 2917172"/>
                <a:gd name="connsiteY176" fmla="*/ 2277398 h 2293671"/>
                <a:gd name="connsiteX177" fmla="*/ 1697140 w 2917172"/>
                <a:gd name="connsiteY177" fmla="*/ 2244906 h 2293671"/>
                <a:gd name="connsiteX178" fmla="*/ 1648123 w 2917172"/>
                <a:gd name="connsiteY178" fmla="*/ 2277398 h 2293671"/>
                <a:gd name="connsiteX179" fmla="*/ 1644837 w 2917172"/>
                <a:gd name="connsiteY179" fmla="*/ 2293671 h 2293671"/>
                <a:gd name="connsiteX180" fmla="*/ 1595849 w 2917172"/>
                <a:gd name="connsiteY180" fmla="*/ 2293671 h 2293671"/>
                <a:gd name="connsiteX181" fmla="*/ 1592563 w 2917172"/>
                <a:gd name="connsiteY181" fmla="*/ 2277398 h 2293671"/>
                <a:gd name="connsiteX182" fmla="*/ 1543545 w 2917172"/>
                <a:gd name="connsiteY182" fmla="*/ 2244906 h 2293671"/>
                <a:gd name="connsiteX183" fmla="*/ 1494528 w 2917172"/>
                <a:gd name="connsiteY183" fmla="*/ 2277398 h 2293671"/>
                <a:gd name="connsiteX184" fmla="*/ 1491242 w 2917172"/>
                <a:gd name="connsiteY184" fmla="*/ 2293671 h 2293671"/>
                <a:gd name="connsiteX185" fmla="*/ 1442254 w 2917172"/>
                <a:gd name="connsiteY185" fmla="*/ 2293671 h 2293671"/>
                <a:gd name="connsiteX186" fmla="*/ 1438969 w 2917172"/>
                <a:gd name="connsiteY186" fmla="*/ 2277398 h 2293671"/>
                <a:gd name="connsiteX187" fmla="*/ 1389951 w 2917172"/>
                <a:gd name="connsiteY187" fmla="*/ 2244906 h 2293671"/>
                <a:gd name="connsiteX188" fmla="*/ 1340933 w 2917172"/>
                <a:gd name="connsiteY188" fmla="*/ 2277398 h 2293671"/>
                <a:gd name="connsiteX189" fmla="*/ 1337648 w 2917172"/>
                <a:gd name="connsiteY189" fmla="*/ 2293671 h 2293671"/>
                <a:gd name="connsiteX190" fmla="*/ 1288659 w 2917172"/>
                <a:gd name="connsiteY190" fmla="*/ 2293671 h 2293671"/>
                <a:gd name="connsiteX191" fmla="*/ 1285374 w 2917172"/>
                <a:gd name="connsiteY191" fmla="*/ 2277398 h 2293671"/>
                <a:gd name="connsiteX192" fmla="*/ 1236356 w 2917172"/>
                <a:gd name="connsiteY192" fmla="*/ 2244906 h 2293671"/>
                <a:gd name="connsiteX193" fmla="*/ 1187339 w 2917172"/>
                <a:gd name="connsiteY193" fmla="*/ 2277398 h 2293671"/>
                <a:gd name="connsiteX194" fmla="*/ 1184053 w 2917172"/>
                <a:gd name="connsiteY194" fmla="*/ 2293671 h 2293671"/>
                <a:gd name="connsiteX195" fmla="*/ 1135065 w 2917172"/>
                <a:gd name="connsiteY195" fmla="*/ 2293671 h 2293671"/>
                <a:gd name="connsiteX196" fmla="*/ 1131780 w 2917172"/>
                <a:gd name="connsiteY196" fmla="*/ 2277398 h 2293671"/>
                <a:gd name="connsiteX197" fmla="*/ 1082762 w 2917172"/>
                <a:gd name="connsiteY197" fmla="*/ 2244906 h 2293671"/>
                <a:gd name="connsiteX198" fmla="*/ 1033744 w 2917172"/>
                <a:gd name="connsiteY198" fmla="*/ 2277398 h 2293671"/>
                <a:gd name="connsiteX199" fmla="*/ 1030458 w 2917172"/>
                <a:gd name="connsiteY199" fmla="*/ 2293671 h 2293671"/>
                <a:gd name="connsiteX200" fmla="*/ 981470 w 2917172"/>
                <a:gd name="connsiteY200" fmla="*/ 2293671 h 2293671"/>
                <a:gd name="connsiteX201" fmla="*/ 978185 w 2917172"/>
                <a:gd name="connsiteY201" fmla="*/ 2277398 h 2293671"/>
                <a:gd name="connsiteX202" fmla="*/ 929167 w 2917172"/>
                <a:gd name="connsiteY202" fmla="*/ 2244906 h 2293671"/>
                <a:gd name="connsiteX203" fmla="*/ 880150 w 2917172"/>
                <a:gd name="connsiteY203" fmla="*/ 2277398 h 2293671"/>
                <a:gd name="connsiteX204" fmla="*/ 876864 w 2917172"/>
                <a:gd name="connsiteY204" fmla="*/ 2293671 h 2293671"/>
                <a:gd name="connsiteX205" fmla="*/ 827876 w 2917172"/>
                <a:gd name="connsiteY205" fmla="*/ 2293671 h 2293671"/>
                <a:gd name="connsiteX206" fmla="*/ 824591 w 2917172"/>
                <a:gd name="connsiteY206" fmla="*/ 2277398 h 2293671"/>
                <a:gd name="connsiteX207" fmla="*/ 775573 w 2917172"/>
                <a:gd name="connsiteY207" fmla="*/ 2244906 h 2293671"/>
                <a:gd name="connsiteX208" fmla="*/ 726556 w 2917172"/>
                <a:gd name="connsiteY208" fmla="*/ 2277398 h 2293671"/>
                <a:gd name="connsiteX209" fmla="*/ 723270 w 2917172"/>
                <a:gd name="connsiteY209" fmla="*/ 2293671 h 2293671"/>
                <a:gd name="connsiteX210" fmla="*/ 674282 w 2917172"/>
                <a:gd name="connsiteY210" fmla="*/ 2293671 h 2293671"/>
                <a:gd name="connsiteX211" fmla="*/ 670997 w 2917172"/>
                <a:gd name="connsiteY211" fmla="*/ 2277398 h 2293671"/>
                <a:gd name="connsiteX212" fmla="*/ 621979 w 2917172"/>
                <a:gd name="connsiteY212" fmla="*/ 2244906 h 2293671"/>
                <a:gd name="connsiteX213" fmla="*/ 572961 w 2917172"/>
                <a:gd name="connsiteY213" fmla="*/ 2277398 h 2293671"/>
                <a:gd name="connsiteX214" fmla="*/ 569675 w 2917172"/>
                <a:gd name="connsiteY214" fmla="*/ 2293671 h 2293671"/>
                <a:gd name="connsiteX215" fmla="*/ 520687 w 2917172"/>
                <a:gd name="connsiteY215" fmla="*/ 2293671 h 2293671"/>
                <a:gd name="connsiteX216" fmla="*/ 517401 w 2917172"/>
                <a:gd name="connsiteY216" fmla="*/ 2277398 h 2293671"/>
                <a:gd name="connsiteX217" fmla="*/ 468384 w 2917172"/>
                <a:gd name="connsiteY217" fmla="*/ 2244906 h 2293671"/>
                <a:gd name="connsiteX218" fmla="*/ 419367 w 2917172"/>
                <a:gd name="connsiteY218" fmla="*/ 2277398 h 2293671"/>
                <a:gd name="connsiteX219" fmla="*/ 416081 w 2917172"/>
                <a:gd name="connsiteY219" fmla="*/ 2293671 h 2293671"/>
                <a:gd name="connsiteX220" fmla="*/ 367093 w 2917172"/>
                <a:gd name="connsiteY220" fmla="*/ 2293671 h 2293671"/>
                <a:gd name="connsiteX221" fmla="*/ 363807 w 2917172"/>
                <a:gd name="connsiteY221" fmla="*/ 2277398 h 2293671"/>
                <a:gd name="connsiteX222" fmla="*/ 314790 w 2917172"/>
                <a:gd name="connsiteY222" fmla="*/ 2244906 h 2293671"/>
                <a:gd name="connsiteX223" fmla="*/ 265772 w 2917172"/>
                <a:gd name="connsiteY223" fmla="*/ 2277398 h 2293671"/>
                <a:gd name="connsiteX224" fmla="*/ 262486 w 2917172"/>
                <a:gd name="connsiteY224" fmla="*/ 2293671 h 2293671"/>
                <a:gd name="connsiteX225" fmla="*/ 213498 w 2917172"/>
                <a:gd name="connsiteY225" fmla="*/ 2293671 h 2293671"/>
                <a:gd name="connsiteX226" fmla="*/ 210213 w 2917172"/>
                <a:gd name="connsiteY226" fmla="*/ 2277398 h 2293671"/>
                <a:gd name="connsiteX227" fmla="*/ 161196 w 2917172"/>
                <a:gd name="connsiteY227" fmla="*/ 2244906 h 2293671"/>
                <a:gd name="connsiteX228" fmla="*/ 112178 w 2917172"/>
                <a:gd name="connsiteY228" fmla="*/ 2277398 h 2293671"/>
                <a:gd name="connsiteX229" fmla="*/ 108892 w 2917172"/>
                <a:gd name="connsiteY229" fmla="*/ 2293671 h 2293671"/>
                <a:gd name="connsiteX230" fmla="*/ 59904 w 2917172"/>
                <a:gd name="connsiteY230" fmla="*/ 2293671 h 2293671"/>
                <a:gd name="connsiteX231" fmla="*/ 56618 w 2917172"/>
                <a:gd name="connsiteY231" fmla="*/ 2277398 h 2293671"/>
                <a:gd name="connsiteX232" fmla="*/ 7600 w 2917172"/>
                <a:gd name="connsiteY232" fmla="*/ 2244906 h 2293671"/>
                <a:gd name="connsiteX233" fmla="*/ 0 w 2917172"/>
                <a:gd name="connsiteY233" fmla="*/ 2246441 h 2293671"/>
                <a:gd name="connsiteX234" fmla="*/ 0 w 2917172"/>
                <a:gd name="connsiteY234" fmla="*/ 512321 h 2293671"/>
                <a:gd name="connsiteX235" fmla="*/ 14839 w 2917172"/>
                <a:gd name="connsiteY235" fmla="*/ 506174 h 2293671"/>
                <a:gd name="connsiteX236" fmla="*/ 23083 w 2917172"/>
                <a:gd name="connsiteY236" fmla="*/ 486271 h 2293671"/>
                <a:gd name="connsiteX237" fmla="*/ 14839 w 2917172"/>
                <a:gd name="connsiteY237" fmla="*/ 466368 h 2293671"/>
                <a:gd name="connsiteX238" fmla="*/ 0 w 2917172"/>
                <a:gd name="connsiteY238" fmla="*/ 460222 h 2293671"/>
                <a:gd name="connsiteX239" fmla="*/ 0 w 2917172"/>
                <a:gd name="connsiteY239" fmla="*/ 371475 h 2293671"/>
                <a:gd name="connsiteX240" fmla="*/ 0 w 2917172"/>
                <a:gd name="connsiteY240" fmla="*/ 304439 h 2293671"/>
                <a:gd name="connsiteX241" fmla="*/ 0 w 2917172"/>
                <a:gd name="connsiteY241" fmla="*/ 244204 h 2293671"/>
                <a:gd name="connsiteX242" fmla="*/ 0 w 2917172"/>
                <a:gd name="connsiteY242" fmla="*/ 142874 h 22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917172" h="2293671">
                  <a:moveTo>
                    <a:pt x="2809648" y="458124"/>
                  </a:moveTo>
                  <a:cubicBezTo>
                    <a:pt x="2794103" y="458124"/>
                    <a:pt x="2781501" y="470726"/>
                    <a:pt x="2781501" y="486271"/>
                  </a:cubicBezTo>
                  <a:cubicBezTo>
                    <a:pt x="2781501" y="501817"/>
                    <a:pt x="2794103" y="514418"/>
                    <a:pt x="2809648" y="514418"/>
                  </a:cubicBezTo>
                  <a:cubicBezTo>
                    <a:pt x="2825193" y="514418"/>
                    <a:pt x="2837795" y="501817"/>
                    <a:pt x="2837795" y="486271"/>
                  </a:cubicBezTo>
                  <a:cubicBezTo>
                    <a:pt x="2837795" y="470726"/>
                    <a:pt x="2825193" y="458124"/>
                    <a:pt x="2809648" y="458124"/>
                  </a:cubicBezTo>
                  <a:close/>
                  <a:moveTo>
                    <a:pt x="2697060" y="458124"/>
                  </a:moveTo>
                  <a:cubicBezTo>
                    <a:pt x="2681514" y="458124"/>
                    <a:pt x="2668913" y="470726"/>
                    <a:pt x="2668913" y="486271"/>
                  </a:cubicBezTo>
                  <a:cubicBezTo>
                    <a:pt x="2668913" y="501817"/>
                    <a:pt x="2681514" y="514418"/>
                    <a:pt x="2697060" y="514418"/>
                  </a:cubicBezTo>
                  <a:cubicBezTo>
                    <a:pt x="2712605" y="514418"/>
                    <a:pt x="2725207" y="501817"/>
                    <a:pt x="2725207" y="486271"/>
                  </a:cubicBezTo>
                  <a:cubicBezTo>
                    <a:pt x="2725207" y="470726"/>
                    <a:pt x="2712605" y="458124"/>
                    <a:pt x="2697060" y="458124"/>
                  </a:cubicBezTo>
                  <a:close/>
                  <a:moveTo>
                    <a:pt x="2584471" y="458124"/>
                  </a:moveTo>
                  <a:cubicBezTo>
                    <a:pt x="2568926" y="458124"/>
                    <a:pt x="2556324" y="470726"/>
                    <a:pt x="2556324" y="486271"/>
                  </a:cubicBezTo>
                  <a:cubicBezTo>
                    <a:pt x="2556324" y="501817"/>
                    <a:pt x="2568926" y="514418"/>
                    <a:pt x="2584471" y="514418"/>
                  </a:cubicBezTo>
                  <a:cubicBezTo>
                    <a:pt x="2600016" y="514418"/>
                    <a:pt x="2612618" y="501817"/>
                    <a:pt x="2612618" y="486271"/>
                  </a:cubicBezTo>
                  <a:cubicBezTo>
                    <a:pt x="2612618" y="470726"/>
                    <a:pt x="2600016" y="458124"/>
                    <a:pt x="2584471" y="458124"/>
                  </a:cubicBezTo>
                  <a:close/>
                  <a:moveTo>
                    <a:pt x="2471883" y="458124"/>
                  </a:moveTo>
                  <a:cubicBezTo>
                    <a:pt x="2456337" y="458124"/>
                    <a:pt x="2443736" y="470726"/>
                    <a:pt x="2443736" y="486271"/>
                  </a:cubicBezTo>
                  <a:cubicBezTo>
                    <a:pt x="2443736" y="501817"/>
                    <a:pt x="2456337" y="514418"/>
                    <a:pt x="2471883" y="514418"/>
                  </a:cubicBezTo>
                  <a:cubicBezTo>
                    <a:pt x="2487428" y="514418"/>
                    <a:pt x="2500029" y="501817"/>
                    <a:pt x="2500029" y="486271"/>
                  </a:cubicBezTo>
                  <a:cubicBezTo>
                    <a:pt x="2500029" y="470726"/>
                    <a:pt x="2487428" y="458124"/>
                    <a:pt x="2471883" y="458124"/>
                  </a:cubicBezTo>
                  <a:close/>
                  <a:moveTo>
                    <a:pt x="2359294" y="458124"/>
                  </a:moveTo>
                  <a:cubicBezTo>
                    <a:pt x="2343749" y="458124"/>
                    <a:pt x="2331147" y="470726"/>
                    <a:pt x="2331147" y="486271"/>
                  </a:cubicBezTo>
                  <a:cubicBezTo>
                    <a:pt x="2331147" y="501817"/>
                    <a:pt x="2343749" y="514418"/>
                    <a:pt x="2359294" y="514418"/>
                  </a:cubicBezTo>
                  <a:cubicBezTo>
                    <a:pt x="2374839" y="514418"/>
                    <a:pt x="2387441" y="501817"/>
                    <a:pt x="2387441" y="486271"/>
                  </a:cubicBezTo>
                  <a:cubicBezTo>
                    <a:pt x="2387441" y="470726"/>
                    <a:pt x="2374839" y="458124"/>
                    <a:pt x="2359294" y="458124"/>
                  </a:cubicBezTo>
                  <a:close/>
                  <a:moveTo>
                    <a:pt x="2246705" y="458124"/>
                  </a:moveTo>
                  <a:cubicBezTo>
                    <a:pt x="2231160" y="458124"/>
                    <a:pt x="2218559" y="470726"/>
                    <a:pt x="2218559" y="486271"/>
                  </a:cubicBezTo>
                  <a:cubicBezTo>
                    <a:pt x="2218559" y="501817"/>
                    <a:pt x="2231160" y="514418"/>
                    <a:pt x="2246705" y="514418"/>
                  </a:cubicBezTo>
                  <a:cubicBezTo>
                    <a:pt x="2262251" y="514418"/>
                    <a:pt x="2274852" y="501817"/>
                    <a:pt x="2274852" y="486271"/>
                  </a:cubicBezTo>
                  <a:cubicBezTo>
                    <a:pt x="2274852" y="470726"/>
                    <a:pt x="2262251" y="458124"/>
                    <a:pt x="2246705" y="458124"/>
                  </a:cubicBezTo>
                  <a:close/>
                  <a:moveTo>
                    <a:pt x="2134117" y="458124"/>
                  </a:moveTo>
                  <a:cubicBezTo>
                    <a:pt x="2118572" y="458124"/>
                    <a:pt x="2105970" y="470726"/>
                    <a:pt x="2105970" y="486271"/>
                  </a:cubicBezTo>
                  <a:cubicBezTo>
                    <a:pt x="2105970" y="501817"/>
                    <a:pt x="2118572" y="514418"/>
                    <a:pt x="2134117" y="514418"/>
                  </a:cubicBezTo>
                  <a:cubicBezTo>
                    <a:pt x="2149662" y="514418"/>
                    <a:pt x="2162264" y="501817"/>
                    <a:pt x="2162264" y="486271"/>
                  </a:cubicBezTo>
                  <a:cubicBezTo>
                    <a:pt x="2162264" y="470726"/>
                    <a:pt x="2149662" y="458124"/>
                    <a:pt x="2134117" y="458124"/>
                  </a:cubicBezTo>
                  <a:close/>
                  <a:moveTo>
                    <a:pt x="2021528" y="458124"/>
                  </a:moveTo>
                  <a:cubicBezTo>
                    <a:pt x="2005983" y="458124"/>
                    <a:pt x="1993382" y="470726"/>
                    <a:pt x="1993382" y="486271"/>
                  </a:cubicBezTo>
                  <a:cubicBezTo>
                    <a:pt x="1993382" y="501817"/>
                    <a:pt x="2005983" y="514418"/>
                    <a:pt x="2021528" y="514418"/>
                  </a:cubicBezTo>
                  <a:cubicBezTo>
                    <a:pt x="2037074" y="514418"/>
                    <a:pt x="2049675" y="501817"/>
                    <a:pt x="2049675" y="486271"/>
                  </a:cubicBezTo>
                  <a:cubicBezTo>
                    <a:pt x="2049675" y="470726"/>
                    <a:pt x="2037074" y="458124"/>
                    <a:pt x="2021528" y="458124"/>
                  </a:cubicBezTo>
                  <a:close/>
                  <a:moveTo>
                    <a:pt x="1908940" y="458124"/>
                  </a:moveTo>
                  <a:cubicBezTo>
                    <a:pt x="1893395" y="458124"/>
                    <a:pt x="1880793" y="470726"/>
                    <a:pt x="1880793" y="486271"/>
                  </a:cubicBezTo>
                  <a:cubicBezTo>
                    <a:pt x="1880793" y="501817"/>
                    <a:pt x="1893395" y="514418"/>
                    <a:pt x="1908940" y="514418"/>
                  </a:cubicBezTo>
                  <a:cubicBezTo>
                    <a:pt x="1924485" y="514418"/>
                    <a:pt x="1937087" y="501817"/>
                    <a:pt x="1937087" y="486271"/>
                  </a:cubicBezTo>
                  <a:cubicBezTo>
                    <a:pt x="1937087" y="470726"/>
                    <a:pt x="1924485" y="458124"/>
                    <a:pt x="1908940" y="458124"/>
                  </a:cubicBezTo>
                  <a:close/>
                  <a:moveTo>
                    <a:pt x="1796351" y="458124"/>
                  </a:moveTo>
                  <a:cubicBezTo>
                    <a:pt x="1780806" y="458124"/>
                    <a:pt x="1768204" y="470726"/>
                    <a:pt x="1768204" y="486271"/>
                  </a:cubicBezTo>
                  <a:cubicBezTo>
                    <a:pt x="1768204" y="501817"/>
                    <a:pt x="1780806" y="514418"/>
                    <a:pt x="1796351" y="514418"/>
                  </a:cubicBezTo>
                  <a:cubicBezTo>
                    <a:pt x="1811897" y="514418"/>
                    <a:pt x="1824498" y="501817"/>
                    <a:pt x="1824498" y="486271"/>
                  </a:cubicBezTo>
                  <a:cubicBezTo>
                    <a:pt x="1824498" y="470726"/>
                    <a:pt x="1811897" y="458124"/>
                    <a:pt x="1796351" y="458124"/>
                  </a:cubicBezTo>
                  <a:close/>
                  <a:moveTo>
                    <a:pt x="1683763" y="458124"/>
                  </a:moveTo>
                  <a:cubicBezTo>
                    <a:pt x="1668218" y="458124"/>
                    <a:pt x="1655616" y="470726"/>
                    <a:pt x="1655616" y="486271"/>
                  </a:cubicBezTo>
                  <a:cubicBezTo>
                    <a:pt x="1655616" y="501817"/>
                    <a:pt x="1668218" y="514418"/>
                    <a:pt x="1683763" y="514418"/>
                  </a:cubicBezTo>
                  <a:cubicBezTo>
                    <a:pt x="1699308" y="514418"/>
                    <a:pt x="1711910" y="501817"/>
                    <a:pt x="1711910" y="486271"/>
                  </a:cubicBezTo>
                  <a:cubicBezTo>
                    <a:pt x="1711910" y="470726"/>
                    <a:pt x="1699308" y="458124"/>
                    <a:pt x="1683763" y="458124"/>
                  </a:cubicBezTo>
                  <a:close/>
                  <a:moveTo>
                    <a:pt x="1571174" y="458124"/>
                  </a:moveTo>
                  <a:cubicBezTo>
                    <a:pt x="1555629" y="458124"/>
                    <a:pt x="1543027" y="470726"/>
                    <a:pt x="1543027" y="486271"/>
                  </a:cubicBezTo>
                  <a:cubicBezTo>
                    <a:pt x="1543027" y="501817"/>
                    <a:pt x="1555629" y="514418"/>
                    <a:pt x="1571174" y="514418"/>
                  </a:cubicBezTo>
                  <a:cubicBezTo>
                    <a:pt x="1586720" y="514418"/>
                    <a:pt x="1599321" y="501817"/>
                    <a:pt x="1599321" y="486271"/>
                  </a:cubicBezTo>
                  <a:cubicBezTo>
                    <a:pt x="1599321" y="470726"/>
                    <a:pt x="1586720" y="458124"/>
                    <a:pt x="1571174" y="458124"/>
                  </a:cubicBezTo>
                  <a:close/>
                  <a:moveTo>
                    <a:pt x="1458586" y="458124"/>
                  </a:moveTo>
                  <a:cubicBezTo>
                    <a:pt x="1443041" y="458124"/>
                    <a:pt x="1430439" y="470726"/>
                    <a:pt x="1430439" y="486271"/>
                  </a:cubicBezTo>
                  <a:cubicBezTo>
                    <a:pt x="1430439" y="501817"/>
                    <a:pt x="1443041" y="514418"/>
                    <a:pt x="1458586" y="514418"/>
                  </a:cubicBezTo>
                  <a:cubicBezTo>
                    <a:pt x="1474131" y="514418"/>
                    <a:pt x="1486733" y="501817"/>
                    <a:pt x="1486733" y="486271"/>
                  </a:cubicBezTo>
                  <a:cubicBezTo>
                    <a:pt x="1486733" y="470726"/>
                    <a:pt x="1474131" y="458124"/>
                    <a:pt x="1458586" y="458124"/>
                  </a:cubicBezTo>
                  <a:close/>
                  <a:moveTo>
                    <a:pt x="1345997" y="458124"/>
                  </a:moveTo>
                  <a:cubicBezTo>
                    <a:pt x="1330452" y="458124"/>
                    <a:pt x="1317850" y="470726"/>
                    <a:pt x="1317850" y="486271"/>
                  </a:cubicBezTo>
                  <a:cubicBezTo>
                    <a:pt x="1317850" y="501817"/>
                    <a:pt x="1330452" y="514418"/>
                    <a:pt x="1345997" y="514418"/>
                  </a:cubicBezTo>
                  <a:cubicBezTo>
                    <a:pt x="1361543" y="514418"/>
                    <a:pt x="1374144" y="501817"/>
                    <a:pt x="1374144" y="486271"/>
                  </a:cubicBezTo>
                  <a:cubicBezTo>
                    <a:pt x="1374144" y="470726"/>
                    <a:pt x="1361543" y="458124"/>
                    <a:pt x="1345997" y="458124"/>
                  </a:cubicBezTo>
                  <a:close/>
                  <a:moveTo>
                    <a:pt x="1233409" y="458124"/>
                  </a:moveTo>
                  <a:cubicBezTo>
                    <a:pt x="1217863" y="458124"/>
                    <a:pt x="1205262" y="470726"/>
                    <a:pt x="1205262" y="486271"/>
                  </a:cubicBezTo>
                  <a:cubicBezTo>
                    <a:pt x="1205262" y="501817"/>
                    <a:pt x="1217863" y="514418"/>
                    <a:pt x="1233409" y="514418"/>
                  </a:cubicBezTo>
                  <a:cubicBezTo>
                    <a:pt x="1248954" y="514418"/>
                    <a:pt x="1261556" y="501817"/>
                    <a:pt x="1261556" y="486271"/>
                  </a:cubicBezTo>
                  <a:cubicBezTo>
                    <a:pt x="1261556" y="470726"/>
                    <a:pt x="1248954" y="458124"/>
                    <a:pt x="1233409" y="458124"/>
                  </a:cubicBezTo>
                  <a:close/>
                  <a:moveTo>
                    <a:pt x="1120820" y="458124"/>
                  </a:moveTo>
                  <a:cubicBezTo>
                    <a:pt x="1105275" y="458124"/>
                    <a:pt x="1092673" y="470726"/>
                    <a:pt x="1092673" y="486271"/>
                  </a:cubicBezTo>
                  <a:cubicBezTo>
                    <a:pt x="1092673" y="501817"/>
                    <a:pt x="1105275" y="514418"/>
                    <a:pt x="1120820" y="514418"/>
                  </a:cubicBezTo>
                  <a:cubicBezTo>
                    <a:pt x="1136365" y="514418"/>
                    <a:pt x="1148967" y="501817"/>
                    <a:pt x="1148967" y="486271"/>
                  </a:cubicBezTo>
                  <a:cubicBezTo>
                    <a:pt x="1148967" y="470726"/>
                    <a:pt x="1136365" y="458124"/>
                    <a:pt x="1120820" y="458124"/>
                  </a:cubicBezTo>
                  <a:close/>
                  <a:moveTo>
                    <a:pt x="1008232" y="458124"/>
                  </a:moveTo>
                  <a:cubicBezTo>
                    <a:pt x="992686" y="458124"/>
                    <a:pt x="980085" y="470726"/>
                    <a:pt x="980085" y="486271"/>
                  </a:cubicBezTo>
                  <a:cubicBezTo>
                    <a:pt x="980085" y="501817"/>
                    <a:pt x="992686" y="514418"/>
                    <a:pt x="1008232" y="514418"/>
                  </a:cubicBezTo>
                  <a:cubicBezTo>
                    <a:pt x="1023777" y="514418"/>
                    <a:pt x="1036379" y="501817"/>
                    <a:pt x="1036379" y="486271"/>
                  </a:cubicBezTo>
                  <a:cubicBezTo>
                    <a:pt x="1036379" y="470726"/>
                    <a:pt x="1023777" y="458124"/>
                    <a:pt x="1008232" y="458124"/>
                  </a:cubicBezTo>
                  <a:close/>
                  <a:moveTo>
                    <a:pt x="895643" y="458124"/>
                  </a:moveTo>
                  <a:cubicBezTo>
                    <a:pt x="880098" y="458124"/>
                    <a:pt x="867496" y="470726"/>
                    <a:pt x="867496" y="486271"/>
                  </a:cubicBezTo>
                  <a:cubicBezTo>
                    <a:pt x="867496" y="501817"/>
                    <a:pt x="880098" y="514418"/>
                    <a:pt x="895643" y="514418"/>
                  </a:cubicBezTo>
                  <a:cubicBezTo>
                    <a:pt x="911188" y="514418"/>
                    <a:pt x="923790" y="501817"/>
                    <a:pt x="923790" y="486271"/>
                  </a:cubicBezTo>
                  <a:cubicBezTo>
                    <a:pt x="923790" y="470726"/>
                    <a:pt x="911188" y="458124"/>
                    <a:pt x="895643" y="458124"/>
                  </a:cubicBezTo>
                  <a:close/>
                  <a:moveTo>
                    <a:pt x="783055" y="458124"/>
                  </a:moveTo>
                  <a:cubicBezTo>
                    <a:pt x="767510" y="458124"/>
                    <a:pt x="754908" y="470726"/>
                    <a:pt x="754908" y="486271"/>
                  </a:cubicBezTo>
                  <a:cubicBezTo>
                    <a:pt x="754908" y="501817"/>
                    <a:pt x="767510" y="514418"/>
                    <a:pt x="783055" y="514418"/>
                  </a:cubicBezTo>
                  <a:cubicBezTo>
                    <a:pt x="798600" y="514418"/>
                    <a:pt x="811202" y="501817"/>
                    <a:pt x="811202" y="486271"/>
                  </a:cubicBezTo>
                  <a:cubicBezTo>
                    <a:pt x="811202" y="470726"/>
                    <a:pt x="798600" y="458124"/>
                    <a:pt x="783055" y="458124"/>
                  </a:cubicBezTo>
                  <a:close/>
                  <a:moveTo>
                    <a:pt x="670467" y="458124"/>
                  </a:moveTo>
                  <a:cubicBezTo>
                    <a:pt x="654922" y="458124"/>
                    <a:pt x="642320" y="470726"/>
                    <a:pt x="642320" y="486271"/>
                  </a:cubicBezTo>
                  <a:cubicBezTo>
                    <a:pt x="642320" y="501817"/>
                    <a:pt x="654922" y="514418"/>
                    <a:pt x="670467" y="514418"/>
                  </a:cubicBezTo>
                  <a:cubicBezTo>
                    <a:pt x="686012" y="514418"/>
                    <a:pt x="698614" y="501817"/>
                    <a:pt x="698614" y="486271"/>
                  </a:cubicBezTo>
                  <a:cubicBezTo>
                    <a:pt x="698614" y="470726"/>
                    <a:pt x="686012" y="458124"/>
                    <a:pt x="670467" y="458124"/>
                  </a:cubicBezTo>
                  <a:close/>
                  <a:moveTo>
                    <a:pt x="557878" y="458124"/>
                  </a:moveTo>
                  <a:cubicBezTo>
                    <a:pt x="542333" y="458124"/>
                    <a:pt x="529732" y="470726"/>
                    <a:pt x="529732" y="486271"/>
                  </a:cubicBezTo>
                  <a:cubicBezTo>
                    <a:pt x="529732" y="501817"/>
                    <a:pt x="542333" y="514418"/>
                    <a:pt x="557878" y="514418"/>
                  </a:cubicBezTo>
                  <a:cubicBezTo>
                    <a:pt x="573423" y="514418"/>
                    <a:pt x="586025" y="501817"/>
                    <a:pt x="586025" y="486271"/>
                  </a:cubicBezTo>
                  <a:cubicBezTo>
                    <a:pt x="586025" y="470726"/>
                    <a:pt x="573423" y="458124"/>
                    <a:pt x="557878" y="458124"/>
                  </a:cubicBezTo>
                  <a:close/>
                  <a:moveTo>
                    <a:pt x="445290" y="458124"/>
                  </a:moveTo>
                  <a:cubicBezTo>
                    <a:pt x="429744" y="458124"/>
                    <a:pt x="417143" y="470726"/>
                    <a:pt x="417143" y="486271"/>
                  </a:cubicBezTo>
                  <a:cubicBezTo>
                    <a:pt x="417143" y="501817"/>
                    <a:pt x="429744" y="514418"/>
                    <a:pt x="445290" y="514418"/>
                  </a:cubicBezTo>
                  <a:cubicBezTo>
                    <a:pt x="460836" y="514418"/>
                    <a:pt x="473437" y="501817"/>
                    <a:pt x="473437" y="486271"/>
                  </a:cubicBezTo>
                  <a:cubicBezTo>
                    <a:pt x="473437" y="470726"/>
                    <a:pt x="460836" y="458124"/>
                    <a:pt x="445290" y="458124"/>
                  </a:cubicBezTo>
                  <a:close/>
                  <a:moveTo>
                    <a:pt x="332701" y="458124"/>
                  </a:moveTo>
                  <a:cubicBezTo>
                    <a:pt x="317156" y="458124"/>
                    <a:pt x="304554" y="470726"/>
                    <a:pt x="304554" y="486271"/>
                  </a:cubicBezTo>
                  <a:cubicBezTo>
                    <a:pt x="304554" y="501817"/>
                    <a:pt x="317156" y="514418"/>
                    <a:pt x="332701" y="514418"/>
                  </a:cubicBezTo>
                  <a:cubicBezTo>
                    <a:pt x="348247" y="514418"/>
                    <a:pt x="360848" y="501817"/>
                    <a:pt x="360848" y="486271"/>
                  </a:cubicBezTo>
                  <a:cubicBezTo>
                    <a:pt x="360848" y="470726"/>
                    <a:pt x="348247" y="458124"/>
                    <a:pt x="332701" y="458124"/>
                  </a:cubicBezTo>
                  <a:close/>
                  <a:moveTo>
                    <a:pt x="220113" y="458124"/>
                  </a:moveTo>
                  <a:cubicBezTo>
                    <a:pt x="204568" y="458124"/>
                    <a:pt x="191966" y="470726"/>
                    <a:pt x="191966" y="486271"/>
                  </a:cubicBezTo>
                  <a:cubicBezTo>
                    <a:pt x="191966" y="501817"/>
                    <a:pt x="204568" y="514418"/>
                    <a:pt x="220113" y="514418"/>
                  </a:cubicBezTo>
                  <a:cubicBezTo>
                    <a:pt x="235659" y="514418"/>
                    <a:pt x="248260" y="501817"/>
                    <a:pt x="248260" y="486271"/>
                  </a:cubicBezTo>
                  <a:cubicBezTo>
                    <a:pt x="248260" y="470726"/>
                    <a:pt x="235659" y="458124"/>
                    <a:pt x="220113" y="458124"/>
                  </a:cubicBezTo>
                  <a:close/>
                  <a:moveTo>
                    <a:pt x="107525" y="458124"/>
                  </a:moveTo>
                  <a:cubicBezTo>
                    <a:pt x="91980" y="458124"/>
                    <a:pt x="79378" y="470726"/>
                    <a:pt x="79378" y="486271"/>
                  </a:cubicBezTo>
                  <a:cubicBezTo>
                    <a:pt x="79378" y="501817"/>
                    <a:pt x="91980" y="514418"/>
                    <a:pt x="107525" y="514418"/>
                  </a:cubicBezTo>
                  <a:cubicBezTo>
                    <a:pt x="123070" y="514418"/>
                    <a:pt x="135672" y="501817"/>
                    <a:pt x="135672" y="486271"/>
                  </a:cubicBezTo>
                  <a:cubicBezTo>
                    <a:pt x="135672" y="470726"/>
                    <a:pt x="123070" y="458124"/>
                    <a:pt x="107525" y="458124"/>
                  </a:cubicBezTo>
                  <a:close/>
                  <a:moveTo>
                    <a:pt x="0" y="0"/>
                  </a:moveTo>
                  <a:lnTo>
                    <a:pt x="2916000" y="0"/>
                  </a:lnTo>
                  <a:lnTo>
                    <a:pt x="2916000" y="142874"/>
                  </a:lnTo>
                  <a:lnTo>
                    <a:pt x="2917172" y="142874"/>
                  </a:lnTo>
                  <a:lnTo>
                    <a:pt x="2917172" y="244204"/>
                  </a:lnTo>
                  <a:lnTo>
                    <a:pt x="2917172" y="304439"/>
                  </a:lnTo>
                  <a:lnTo>
                    <a:pt x="2917172" y="460222"/>
                  </a:lnTo>
                  <a:lnTo>
                    <a:pt x="2902334" y="466368"/>
                  </a:lnTo>
                  <a:cubicBezTo>
                    <a:pt x="2897241" y="471462"/>
                    <a:pt x="2894090" y="478499"/>
                    <a:pt x="2894090" y="486271"/>
                  </a:cubicBezTo>
                  <a:cubicBezTo>
                    <a:pt x="2894090" y="494044"/>
                    <a:pt x="2897241" y="501081"/>
                    <a:pt x="2902334" y="506174"/>
                  </a:cubicBezTo>
                  <a:lnTo>
                    <a:pt x="2917172" y="512321"/>
                  </a:lnTo>
                  <a:lnTo>
                    <a:pt x="2917172" y="2246668"/>
                  </a:lnTo>
                  <a:lnTo>
                    <a:pt x="2905193" y="2249087"/>
                  </a:lnTo>
                  <a:cubicBezTo>
                    <a:pt x="2892464" y="2254471"/>
                    <a:pt x="2882267" y="2264668"/>
                    <a:pt x="2876883" y="2277398"/>
                  </a:cubicBezTo>
                  <a:lnTo>
                    <a:pt x="2873597" y="2293671"/>
                  </a:lnTo>
                  <a:lnTo>
                    <a:pt x="2824605" y="2293671"/>
                  </a:lnTo>
                  <a:lnTo>
                    <a:pt x="2821320" y="2277398"/>
                  </a:lnTo>
                  <a:cubicBezTo>
                    <a:pt x="2813243" y="2258304"/>
                    <a:pt x="2794337" y="2244906"/>
                    <a:pt x="2772302" y="2244906"/>
                  </a:cubicBezTo>
                  <a:cubicBezTo>
                    <a:pt x="2750266" y="2244906"/>
                    <a:pt x="2731360" y="2258304"/>
                    <a:pt x="2723284" y="2277398"/>
                  </a:cubicBezTo>
                  <a:lnTo>
                    <a:pt x="2719998" y="2293671"/>
                  </a:lnTo>
                  <a:lnTo>
                    <a:pt x="2671010" y="2293671"/>
                  </a:lnTo>
                  <a:lnTo>
                    <a:pt x="2667725" y="2277398"/>
                  </a:lnTo>
                  <a:cubicBezTo>
                    <a:pt x="2659649" y="2258304"/>
                    <a:pt x="2640742" y="2244906"/>
                    <a:pt x="2618707" y="2244906"/>
                  </a:cubicBezTo>
                  <a:cubicBezTo>
                    <a:pt x="2596672" y="2244906"/>
                    <a:pt x="2577766" y="2258304"/>
                    <a:pt x="2569690" y="2277398"/>
                  </a:cubicBezTo>
                  <a:lnTo>
                    <a:pt x="2566404" y="2293671"/>
                  </a:lnTo>
                  <a:lnTo>
                    <a:pt x="2517416" y="2293671"/>
                  </a:lnTo>
                  <a:lnTo>
                    <a:pt x="2514131" y="2277398"/>
                  </a:lnTo>
                  <a:cubicBezTo>
                    <a:pt x="2506054" y="2258304"/>
                    <a:pt x="2487148" y="2244906"/>
                    <a:pt x="2465113" y="2244906"/>
                  </a:cubicBezTo>
                  <a:cubicBezTo>
                    <a:pt x="2443077" y="2244906"/>
                    <a:pt x="2424171" y="2258304"/>
                    <a:pt x="2416095" y="2277398"/>
                  </a:cubicBezTo>
                  <a:lnTo>
                    <a:pt x="2412810" y="2293671"/>
                  </a:lnTo>
                  <a:lnTo>
                    <a:pt x="2363821" y="2293671"/>
                  </a:lnTo>
                  <a:lnTo>
                    <a:pt x="2360536" y="2277398"/>
                  </a:lnTo>
                  <a:cubicBezTo>
                    <a:pt x="2352460" y="2258304"/>
                    <a:pt x="2333553" y="2244906"/>
                    <a:pt x="2311518" y="2244906"/>
                  </a:cubicBezTo>
                  <a:cubicBezTo>
                    <a:pt x="2289483" y="2244906"/>
                    <a:pt x="2270577" y="2258304"/>
                    <a:pt x="2262501" y="2277398"/>
                  </a:cubicBezTo>
                  <a:lnTo>
                    <a:pt x="2259215" y="2293671"/>
                  </a:lnTo>
                  <a:lnTo>
                    <a:pt x="2210227" y="2293671"/>
                  </a:lnTo>
                  <a:lnTo>
                    <a:pt x="2206941" y="2277398"/>
                  </a:lnTo>
                  <a:cubicBezTo>
                    <a:pt x="2198865" y="2258304"/>
                    <a:pt x="2179959" y="2244906"/>
                    <a:pt x="2157923" y="2244906"/>
                  </a:cubicBezTo>
                  <a:cubicBezTo>
                    <a:pt x="2135888" y="2244906"/>
                    <a:pt x="2116982" y="2258304"/>
                    <a:pt x="2108906" y="2277398"/>
                  </a:cubicBezTo>
                  <a:lnTo>
                    <a:pt x="2105620" y="2293671"/>
                  </a:lnTo>
                  <a:lnTo>
                    <a:pt x="2056632" y="2293671"/>
                  </a:lnTo>
                  <a:lnTo>
                    <a:pt x="2053346" y="2277398"/>
                  </a:lnTo>
                  <a:cubicBezTo>
                    <a:pt x="2045271" y="2258304"/>
                    <a:pt x="2026364" y="2244906"/>
                    <a:pt x="2004329" y="2244906"/>
                  </a:cubicBezTo>
                  <a:cubicBezTo>
                    <a:pt x="1982294" y="2244906"/>
                    <a:pt x="1963387" y="2258304"/>
                    <a:pt x="1955312" y="2277398"/>
                  </a:cubicBezTo>
                  <a:lnTo>
                    <a:pt x="1952026" y="2293671"/>
                  </a:lnTo>
                  <a:lnTo>
                    <a:pt x="1903038" y="2293671"/>
                  </a:lnTo>
                  <a:lnTo>
                    <a:pt x="1899752" y="2277398"/>
                  </a:lnTo>
                  <a:cubicBezTo>
                    <a:pt x="1891676" y="2258304"/>
                    <a:pt x="1872770" y="2244906"/>
                    <a:pt x="1850734" y="2244906"/>
                  </a:cubicBezTo>
                  <a:cubicBezTo>
                    <a:pt x="1828699" y="2244906"/>
                    <a:pt x="1809793" y="2258304"/>
                    <a:pt x="1801717" y="2277398"/>
                  </a:cubicBezTo>
                  <a:lnTo>
                    <a:pt x="1798431" y="2293671"/>
                  </a:lnTo>
                  <a:lnTo>
                    <a:pt x="1749443" y="2293671"/>
                  </a:lnTo>
                  <a:lnTo>
                    <a:pt x="1746158" y="2277398"/>
                  </a:lnTo>
                  <a:cubicBezTo>
                    <a:pt x="1738081" y="2258304"/>
                    <a:pt x="1719175" y="2244906"/>
                    <a:pt x="1697140" y="2244906"/>
                  </a:cubicBezTo>
                  <a:cubicBezTo>
                    <a:pt x="1675105" y="2244906"/>
                    <a:pt x="1656198" y="2258304"/>
                    <a:pt x="1648123" y="2277398"/>
                  </a:cubicBezTo>
                  <a:lnTo>
                    <a:pt x="1644837" y="2293671"/>
                  </a:lnTo>
                  <a:lnTo>
                    <a:pt x="1595849" y="2293671"/>
                  </a:lnTo>
                  <a:lnTo>
                    <a:pt x="1592563" y="2277398"/>
                  </a:lnTo>
                  <a:cubicBezTo>
                    <a:pt x="1584487" y="2258304"/>
                    <a:pt x="1565581" y="2244906"/>
                    <a:pt x="1543545" y="2244906"/>
                  </a:cubicBezTo>
                  <a:cubicBezTo>
                    <a:pt x="1521510" y="2244906"/>
                    <a:pt x="1502604" y="2258304"/>
                    <a:pt x="1494528" y="2277398"/>
                  </a:cubicBezTo>
                  <a:lnTo>
                    <a:pt x="1491242" y="2293671"/>
                  </a:lnTo>
                  <a:lnTo>
                    <a:pt x="1442254" y="2293671"/>
                  </a:lnTo>
                  <a:lnTo>
                    <a:pt x="1438969" y="2277398"/>
                  </a:lnTo>
                  <a:cubicBezTo>
                    <a:pt x="1430892" y="2258304"/>
                    <a:pt x="1411986" y="2244906"/>
                    <a:pt x="1389951" y="2244906"/>
                  </a:cubicBezTo>
                  <a:cubicBezTo>
                    <a:pt x="1367916" y="2244906"/>
                    <a:pt x="1349009" y="2258304"/>
                    <a:pt x="1340933" y="2277398"/>
                  </a:cubicBezTo>
                  <a:lnTo>
                    <a:pt x="1337648" y="2293671"/>
                  </a:lnTo>
                  <a:lnTo>
                    <a:pt x="1288659" y="2293671"/>
                  </a:lnTo>
                  <a:lnTo>
                    <a:pt x="1285374" y="2277398"/>
                  </a:lnTo>
                  <a:cubicBezTo>
                    <a:pt x="1277298" y="2258304"/>
                    <a:pt x="1258391" y="2244906"/>
                    <a:pt x="1236356" y="2244906"/>
                  </a:cubicBezTo>
                  <a:cubicBezTo>
                    <a:pt x="1214321" y="2244906"/>
                    <a:pt x="1195415" y="2258304"/>
                    <a:pt x="1187339" y="2277398"/>
                  </a:cubicBezTo>
                  <a:lnTo>
                    <a:pt x="1184053" y="2293671"/>
                  </a:lnTo>
                  <a:lnTo>
                    <a:pt x="1135065" y="2293671"/>
                  </a:lnTo>
                  <a:lnTo>
                    <a:pt x="1131780" y="2277398"/>
                  </a:lnTo>
                  <a:cubicBezTo>
                    <a:pt x="1123703" y="2258304"/>
                    <a:pt x="1104797" y="2244906"/>
                    <a:pt x="1082762" y="2244906"/>
                  </a:cubicBezTo>
                  <a:cubicBezTo>
                    <a:pt x="1060726" y="2244906"/>
                    <a:pt x="1041820" y="2258304"/>
                    <a:pt x="1033744" y="2277398"/>
                  </a:cubicBezTo>
                  <a:lnTo>
                    <a:pt x="1030458" y="2293671"/>
                  </a:lnTo>
                  <a:lnTo>
                    <a:pt x="981470" y="2293671"/>
                  </a:lnTo>
                  <a:lnTo>
                    <a:pt x="978185" y="2277398"/>
                  </a:lnTo>
                  <a:cubicBezTo>
                    <a:pt x="970109" y="2258304"/>
                    <a:pt x="951202" y="2244906"/>
                    <a:pt x="929167" y="2244906"/>
                  </a:cubicBezTo>
                  <a:cubicBezTo>
                    <a:pt x="907132" y="2244906"/>
                    <a:pt x="888226" y="2258304"/>
                    <a:pt x="880150" y="2277398"/>
                  </a:cubicBezTo>
                  <a:lnTo>
                    <a:pt x="876864" y="2293671"/>
                  </a:lnTo>
                  <a:lnTo>
                    <a:pt x="827876" y="2293671"/>
                  </a:lnTo>
                  <a:lnTo>
                    <a:pt x="824591" y="2277398"/>
                  </a:lnTo>
                  <a:cubicBezTo>
                    <a:pt x="816514" y="2258304"/>
                    <a:pt x="797608" y="2244906"/>
                    <a:pt x="775573" y="2244906"/>
                  </a:cubicBezTo>
                  <a:cubicBezTo>
                    <a:pt x="753538" y="2244906"/>
                    <a:pt x="734632" y="2258304"/>
                    <a:pt x="726556" y="2277398"/>
                  </a:cubicBezTo>
                  <a:lnTo>
                    <a:pt x="723270" y="2293671"/>
                  </a:lnTo>
                  <a:lnTo>
                    <a:pt x="674282" y="2293671"/>
                  </a:lnTo>
                  <a:lnTo>
                    <a:pt x="670997" y="2277398"/>
                  </a:lnTo>
                  <a:cubicBezTo>
                    <a:pt x="662920" y="2258304"/>
                    <a:pt x="644014" y="2244906"/>
                    <a:pt x="621979" y="2244906"/>
                  </a:cubicBezTo>
                  <a:cubicBezTo>
                    <a:pt x="599943" y="2244906"/>
                    <a:pt x="581037" y="2258304"/>
                    <a:pt x="572961" y="2277398"/>
                  </a:cubicBezTo>
                  <a:lnTo>
                    <a:pt x="569675" y="2293671"/>
                  </a:lnTo>
                  <a:lnTo>
                    <a:pt x="520687" y="2293671"/>
                  </a:lnTo>
                  <a:lnTo>
                    <a:pt x="517401" y="2277398"/>
                  </a:lnTo>
                  <a:cubicBezTo>
                    <a:pt x="509326" y="2258304"/>
                    <a:pt x="490419" y="2244906"/>
                    <a:pt x="468384" y="2244906"/>
                  </a:cubicBezTo>
                  <a:cubicBezTo>
                    <a:pt x="446349" y="2244906"/>
                    <a:pt x="427443" y="2258304"/>
                    <a:pt x="419367" y="2277398"/>
                  </a:cubicBezTo>
                  <a:lnTo>
                    <a:pt x="416081" y="2293671"/>
                  </a:lnTo>
                  <a:lnTo>
                    <a:pt x="367093" y="2293671"/>
                  </a:lnTo>
                  <a:lnTo>
                    <a:pt x="363807" y="2277398"/>
                  </a:lnTo>
                  <a:cubicBezTo>
                    <a:pt x="355731" y="2258304"/>
                    <a:pt x="336825" y="2244906"/>
                    <a:pt x="314790" y="2244906"/>
                  </a:cubicBezTo>
                  <a:cubicBezTo>
                    <a:pt x="292754" y="2244906"/>
                    <a:pt x="273848" y="2258304"/>
                    <a:pt x="265772" y="2277398"/>
                  </a:cubicBezTo>
                  <a:lnTo>
                    <a:pt x="262486" y="2293671"/>
                  </a:lnTo>
                  <a:lnTo>
                    <a:pt x="213498" y="2293671"/>
                  </a:lnTo>
                  <a:lnTo>
                    <a:pt x="210213" y="2277398"/>
                  </a:lnTo>
                  <a:cubicBezTo>
                    <a:pt x="202137" y="2258304"/>
                    <a:pt x="183230" y="2244906"/>
                    <a:pt x="161196" y="2244906"/>
                  </a:cubicBezTo>
                  <a:cubicBezTo>
                    <a:pt x="139160" y="2244906"/>
                    <a:pt x="120254" y="2258304"/>
                    <a:pt x="112178" y="2277398"/>
                  </a:cubicBezTo>
                  <a:lnTo>
                    <a:pt x="108892" y="2293671"/>
                  </a:lnTo>
                  <a:lnTo>
                    <a:pt x="59904" y="2293671"/>
                  </a:lnTo>
                  <a:lnTo>
                    <a:pt x="56618" y="2277398"/>
                  </a:lnTo>
                  <a:cubicBezTo>
                    <a:pt x="48542" y="2258304"/>
                    <a:pt x="29636" y="2244906"/>
                    <a:pt x="7600" y="2244906"/>
                  </a:cubicBezTo>
                  <a:lnTo>
                    <a:pt x="0" y="2246441"/>
                  </a:lnTo>
                  <a:lnTo>
                    <a:pt x="0" y="512321"/>
                  </a:lnTo>
                  <a:lnTo>
                    <a:pt x="14839" y="506174"/>
                  </a:lnTo>
                  <a:cubicBezTo>
                    <a:pt x="19933" y="501081"/>
                    <a:pt x="23083" y="494044"/>
                    <a:pt x="23083" y="486271"/>
                  </a:cubicBezTo>
                  <a:cubicBezTo>
                    <a:pt x="23083" y="478499"/>
                    <a:pt x="19933" y="471462"/>
                    <a:pt x="14839" y="466368"/>
                  </a:cubicBezTo>
                  <a:lnTo>
                    <a:pt x="0" y="460222"/>
                  </a:lnTo>
                  <a:lnTo>
                    <a:pt x="0" y="371475"/>
                  </a:lnTo>
                  <a:lnTo>
                    <a:pt x="0" y="304439"/>
                  </a:lnTo>
                  <a:lnTo>
                    <a:pt x="0" y="24420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rgbClr val="E1E2E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可用于回归</a:t>
              </a:r>
              <a:endParaRPr lang="zh-CN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860374" y="3389122"/>
              <a:ext cx="2746040" cy="157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 </a:t>
              </a:r>
              <a:endParaRPr lang="en-US" altLang="zh-CN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7713763" y="2765400"/>
            <a:ext cx="2609291" cy="1972381"/>
            <a:chOff x="774808" y="2790827"/>
            <a:chExt cx="2917172" cy="2293674"/>
          </a:xfrm>
        </p:grpSpPr>
        <p:sp>
          <p:nvSpPr>
            <p:cNvPr id="17" name="任意多边形 16"/>
            <p:cNvSpPr/>
            <p:nvPr>
              <p:custDataLst>
                <p:tags r:id="rId5"/>
              </p:custDataLst>
            </p:nvPr>
          </p:nvSpPr>
          <p:spPr>
            <a:xfrm>
              <a:off x="774808" y="2790827"/>
              <a:ext cx="2917172" cy="2293674"/>
            </a:xfrm>
            <a:custGeom>
              <a:avLst/>
              <a:gdLst>
                <a:gd name="connsiteX0" fmla="*/ 2809648 w 2917172"/>
                <a:gd name="connsiteY0" fmla="*/ 458124 h 2293671"/>
                <a:gd name="connsiteX1" fmla="*/ 2781501 w 2917172"/>
                <a:gd name="connsiteY1" fmla="*/ 486271 h 2293671"/>
                <a:gd name="connsiteX2" fmla="*/ 2809648 w 2917172"/>
                <a:gd name="connsiteY2" fmla="*/ 514418 h 2293671"/>
                <a:gd name="connsiteX3" fmla="*/ 2837795 w 2917172"/>
                <a:gd name="connsiteY3" fmla="*/ 486271 h 2293671"/>
                <a:gd name="connsiteX4" fmla="*/ 2809648 w 2917172"/>
                <a:gd name="connsiteY4" fmla="*/ 458124 h 2293671"/>
                <a:gd name="connsiteX5" fmla="*/ 2697060 w 2917172"/>
                <a:gd name="connsiteY5" fmla="*/ 458124 h 2293671"/>
                <a:gd name="connsiteX6" fmla="*/ 2668913 w 2917172"/>
                <a:gd name="connsiteY6" fmla="*/ 486271 h 2293671"/>
                <a:gd name="connsiteX7" fmla="*/ 2697060 w 2917172"/>
                <a:gd name="connsiteY7" fmla="*/ 514418 h 2293671"/>
                <a:gd name="connsiteX8" fmla="*/ 2725207 w 2917172"/>
                <a:gd name="connsiteY8" fmla="*/ 486271 h 2293671"/>
                <a:gd name="connsiteX9" fmla="*/ 2697060 w 2917172"/>
                <a:gd name="connsiteY9" fmla="*/ 458124 h 2293671"/>
                <a:gd name="connsiteX10" fmla="*/ 2584471 w 2917172"/>
                <a:gd name="connsiteY10" fmla="*/ 458124 h 2293671"/>
                <a:gd name="connsiteX11" fmla="*/ 2556324 w 2917172"/>
                <a:gd name="connsiteY11" fmla="*/ 486271 h 2293671"/>
                <a:gd name="connsiteX12" fmla="*/ 2584471 w 2917172"/>
                <a:gd name="connsiteY12" fmla="*/ 514418 h 2293671"/>
                <a:gd name="connsiteX13" fmla="*/ 2612618 w 2917172"/>
                <a:gd name="connsiteY13" fmla="*/ 486271 h 2293671"/>
                <a:gd name="connsiteX14" fmla="*/ 2584471 w 2917172"/>
                <a:gd name="connsiteY14" fmla="*/ 458124 h 2293671"/>
                <a:gd name="connsiteX15" fmla="*/ 2471883 w 2917172"/>
                <a:gd name="connsiteY15" fmla="*/ 458124 h 2293671"/>
                <a:gd name="connsiteX16" fmla="*/ 2443736 w 2917172"/>
                <a:gd name="connsiteY16" fmla="*/ 486271 h 2293671"/>
                <a:gd name="connsiteX17" fmla="*/ 2471883 w 2917172"/>
                <a:gd name="connsiteY17" fmla="*/ 514418 h 2293671"/>
                <a:gd name="connsiteX18" fmla="*/ 2500029 w 2917172"/>
                <a:gd name="connsiteY18" fmla="*/ 486271 h 2293671"/>
                <a:gd name="connsiteX19" fmla="*/ 2471883 w 2917172"/>
                <a:gd name="connsiteY19" fmla="*/ 458124 h 2293671"/>
                <a:gd name="connsiteX20" fmla="*/ 2359294 w 2917172"/>
                <a:gd name="connsiteY20" fmla="*/ 458124 h 2293671"/>
                <a:gd name="connsiteX21" fmla="*/ 2331147 w 2917172"/>
                <a:gd name="connsiteY21" fmla="*/ 486271 h 2293671"/>
                <a:gd name="connsiteX22" fmla="*/ 2359294 w 2917172"/>
                <a:gd name="connsiteY22" fmla="*/ 514418 h 2293671"/>
                <a:gd name="connsiteX23" fmla="*/ 2387441 w 2917172"/>
                <a:gd name="connsiteY23" fmla="*/ 486271 h 2293671"/>
                <a:gd name="connsiteX24" fmla="*/ 2359294 w 2917172"/>
                <a:gd name="connsiteY24" fmla="*/ 458124 h 2293671"/>
                <a:gd name="connsiteX25" fmla="*/ 2246705 w 2917172"/>
                <a:gd name="connsiteY25" fmla="*/ 458124 h 2293671"/>
                <a:gd name="connsiteX26" fmla="*/ 2218559 w 2917172"/>
                <a:gd name="connsiteY26" fmla="*/ 486271 h 2293671"/>
                <a:gd name="connsiteX27" fmla="*/ 2246705 w 2917172"/>
                <a:gd name="connsiteY27" fmla="*/ 514418 h 2293671"/>
                <a:gd name="connsiteX28" fmla="*/ 2274852 w 2917172"/>
                <a:gd name="connsiteY28" fmla="*/ 486271 h 2293671"/>
                <a:gd name="connsiteX29" fmla="*/ 2246705 w 2917172"/>
                <a:gd name="connsiteY29" fmla="*/ 458124 h 2293671"/>
                <a:gd name="connsiteX30" fmla="*/ 2134117 w 2917172"/>
                <a:gd name="connsiteY30" fmla="*/ 458124 h 2293671"/>
                <a:gd name="connsiteX31" fmla="*/ 2105970 w 2917172"/>
                <a:gd name="connsiteY31" fmla="*/ 486271 h 2293671"/>
                <a:gd name="connsiteX32" fmla="*/ 2134117 w 2917172"/>
                <a:gd name="connsiteY32" fmla="*/ 514418 h 2293671"/>
                <a:gd name="connsiteX33" fmla="*/ 2162264 w 2917172"/>
                <a:gd name="connsiteY33" fmla="*/ 486271 h 2293671"/>
                <a:gd name="connsiteX34" fmla="*/ 2134117 w 2917172"/>
                <a:gd name="connsiteY34" fmla="*/ 458124 h 2293671"/>
                <a:gd name="connsiteX35" fmla="*/ 2021528 w 2917172"/>
                <a:gd name="connsiteY35" fmla="*/ 458124 h 2293671"/>
                <a:gd name="connsiteX36" fmla="*/ 1993382 w 2917172"/>
                <a:gd name="connsiteY36" fmla="*/ 486271 h 2293671"/>
                <a:gd name="connsiteX37" fmla="*/ 2021528 w 2917172"/>
                <a:gd name="connsiteY37" fmla="*/ 514418 h 2293671"/>
                <a:gd name="connsiteX38" fmla="*/ 2049675 w 2917172"/>
                <a:gd name="connsiteY38" fmla="*/ 486271 h 2293671"/>
                <a:gd name="connsiteX39" fmla="*/ 2021528 w 2917172"/>
                <a:gd name="connsiteY39" fmla="*/ 458124 h 2293671"/>
                <a:gd name="connsiteX40" fmla="*/ 1908940 w 2917172"/>
                <a:gd name="connsiteY40" fmla="*/ 458124 h 2293671"/>
                <a:gd name="connsiteX41" fmla="*/ 1880793 w 2917172"/>
                <a:gd name="connsiteY41" fmla="*/ 486271 h 2293671"/>
                <a:gd name="connsiteX42" fmla="*/ 1908940 w 2917172"/>
                <a:gd name="connsiteY42" fmla="*/ 514418 h 2293671"/>
                <a:gd name="connsiteX43" fmla="*/ 1937087 w 2917172"/>
                <a:gd name="connsiteY43" fmla="*/ 486271 h 2293671"/>
                <a:gd name="connsiteX44" fmla="*/ 1908940 w 2917172"/>
                <a:gd name="connsiteY44" fmla="*/ 458124 h 2293671"/>
                <a:gd name="connsiteX45" fmla="*/ 1796351 w 2917172"/>
                <a:gd name="connsiteY45" fmla="*/ 458124 h 2293671"/>
                <a:gd name="connsiteX46" fmla="*/ 1768204 w 2917172"/>
                <a:gd name="connsiteY46" fmla="*/ 486271 h 2293671"/>
                <a:gd name="connsiteX47" fmla="*/ 1796351 w 2917172"/>
                <a:gd name="connsiteY47" fmla="*/ 514418 h 2293671"/>
                <a:gd name="connsiteX48" fmla="*/ 1824498 w 2917172"/>
                <a:gd name="connsiteY48" fmla="*/ 486271 h 2293671"/>
                <a:gd name="connsiteX49" fmla="*/ 1796351 w 2917172"/>
                <a:gd name="connsiteY49" fmla="*/ 458124 h 2293671"/>
                <a:gd name="connsiteX50" fmla="*/ 1683763 w 2917172"/>
                <a:gd name="connsiteY50" fmla="*/ 458124 h 2293671"/>
                <a:gd name="connsiteX51" fmla="*/ 1655616 w 2917172"/>
                <a:gd name="connsiteY51" fmla="*/ 486271 h 2293671"/>
                <a:gd name="connsiteX52" fmla="*/ 1683763 w 2917172"/>
                <a:gd name="connsiteY52" fmla="*/ 514418 h 2293671"/>
                <a:gd name="connsiteX53" fmla="*/ 1711910 w 2917172"/>
                <a:gd name="connsiteY53" fmla="*/ 486271 h 2293671"/>
                <a:gd name="connsiteX54" fmla="*/ 1683763 w 2917172"/>
                <a:gd name="connsiteY54" fmla="*/ 458124 h 2293671"/>
                <a:gd name="connsiteX55" fmla="*/ 1571174 w 2917172"/>
                <a:gd name="connsiteY55" fmla="*/ 458124 h 2293671"/>
                <a:gd name="connsiteX56" fmla="*/ 1543027 w 2917172"/>
                <a:gd name="connsiteY56" fmla="*/ 486271 h 2293671"/>
                <a:gd name="connsiteX57" fmla="*/ 1571174 w 2917172"/>
                <a:gd name="connsiteY57" fmla="*/ 514418 h 2293671"/>
                <a:gd name="connsiteX58" fmla="*/ 1599321 w 2917172"/>
                <a:gd name="connsiteY58" fmla="*/ 486271 h 2293671"/>
                <a:gd name="connsiteX59" fmla="*/ 1571174 w 2917172"/>
                <a:gd name="connsiteY59" fmla="*/ 458124 h 2293671"/>
                <a:gd name="connsiteX60" fmla="*/ 1458586 w 2917172"/>
                <a:gd name="connsiteY60" fmla="*/ 458124 h 2293671"/>
                <a:gd name="connsiteX61" fmla="*/ 1430439 w 2917172"/>
                <a:gd name="connsiteY61" fmla="*/ 486271 h 2293671"/>
                <a:gd name="connsiteX62" fmla="*/ 1458586 w 2917172"/>
                <a:gd name="connsiteY62" fmla="*/ 514418 h 2293671"/>
                <a:gd name="connsiteX63" fmla="*/ 1486733 w 2917172"/>
                <a:gd name="connsiteY63" fmla="*/ 486271 h 2293671"/>
                <a:gd name="connsiteX64" fmla="*/ 1458586 w 2917172"/>
                <a:gd name="connsiteY64" fmla="*/ 458124 h 2293671"/>
                <a:gd name="connsiteX65" fmla="*/ 1345997 w 2917172"/>
                <a:gd name="connsiteY65" fmla="*/ 458124 h 2293671"/>
                <a:gd name="connsiteX66" fmla="*/ 1317850 w 2917172"/>
                <a:gd name="connsiteY66" fmla="*/ 486271 h 2293671"/>
                <a:gd name="connsiteX67" fmla="*/ 1345997 w 2917172"/>
                <a:gd name="connsiteY67" fmla="*/ 514418 h 2293671"/>
                <a:gd name="connsiteX68" fmla="*/ 1374144 w 2917172"/>
                <a:gd name="connsiteY68" fmla="*/ 486271 h 2293671"/>
                <a:gd name="connsiteX69" fmla="*/ 1345997 w 2917172"/>
                <a:gd name="connsiteY69" fmla="*/ 458124 h 2293671"/>
                <a:gd name="connsiteX70" fmla="*/ 1233409 w 2917172"/>
                <a:gd name="connsiteY70" fmla="*/ 458124 h 2293671"/>
                <a:gd name="connsiteX71" fmla="*/ 1205262 w 2917172"/>
                <a:gd name="connsiteY71" fmla="*/ 486271 h 2293671"/>
                <a:gd name="connsiteX72" fmla="*/ 1233409 w 2917172"/>
                <a:gd name="connsiteY72" fmla="*/ 514418 h 2293671"/>
                <a:gd name="connsiteX73" fmla="*/ 1261556 w 2917172"/>
                <a:gd name="connsiteY73" fmla="*/ 486271 h 2293671"/>
                <a:gd name="connsiteX74" fmla="*/ 1233409 w 2917172"/>
                <a:gd name="connsiteY74" fmla="*/ 458124 h 2293671"/>
                <a:gd name="connsiteX75" fmla="*/ 1120820 w 2917172"/>
                <a:gd name="connsiteY75" fmla="*/ 458124 h 2293671"/>
                <a:gd name="connsiteX76" fmla="*/ 1092673 w 2917172"/>
                <a:gd name="connsiteY76" fmla="*/ 486271 h 2293671"/>
                <a:gd name="connsiteX77" fmla="*/ 1120820 w 2917172"/>
                <a:gd name="connsiteY77" fmla="*/ 514418 h 2293671"/>
                <a:gd name="connsiteX78" fmla="*/ 1148967 w 2917172"/>
                <a:gd name="connsiteY78" fmla="*/ 486271 h 2293671"/>
                <a:gd name="connsiteX79" fmla="*/ 1120820 w 2917172"/>
                <a:gd name="connsiteY79" fmla="*/ 458124 h 2293671"/>
                <a:gd name="connsiteX80" fmla="*/ 1008232 w 2917172"/>
                <a:gd name="connsiteY80" fmla="*/ 458124 h 2293671"/>
                <a:gd name="connsiteX81" fmla="*/ 980085 w 2917172"/>
                <a:gd name="connsiteY81" fmla="*/ 486271 h 2293671"/>
                <a:gd name="connsiteX82" fmla="*/ 1008232 w 2917172"/>
                <a:gd name="connsiteY82" fmla="*/ 514418 h 2293671"/>
                <a:gd name="connsiteX83" fmla="*/ 1036379 w 2917172"/>
                <a:gd name="connsiteY83" fmla="*/ 486271 h 2293671"/>
                <a:gd name="connsiteX84" fmla="*/ 1008232 w 2917172"/>
                <a:gd name="connsiteY84" fmla="*/ 458124 h 2293671"/>
                <a:gd name="connsiteX85" fmla="*/ 895643 w 2917172"/>
                <a:gd name="connsiteY85" fmla="*/ 458124 h 2293671"/>
                <a:gd name="connsiteX86" fmla="*/ 867496 w 2917172"/>
                <a:gd name="connsiteY86" fmla="*/ 486271 h 2293671"/>
                <a:gd name="connsiteX87" fmla="*/ 895643 w 2917172"/>
                <a:gd name="connsiteY87" fmla="*/ 514418 h 2293671"/>
                <a:gd name="connsiteX88" fmla="*/ 923790 w 2917172"/>
                <a:gd name="connsiteY88" fmla="*/ 486271 h 2293671"/>
                <a:gd name="connsiteX89" fmla="*/ 895643 w 2917172"/>
                <a:gd name="connsiteY89" fmla="*/ 458124 h 2293671"/>
                <a:gd name="connsiteX90" fmla="*/ 783055 w 2917172"/>
                <a:gd name="connsiteY90" fmla="*/ 458124 h 2293671"/>
                <a:gd name="connsiteX91" fmla="*/ 754908 w 2917172"/>
                <a:gd name="connsiteY91" fmla="*/ 486271 h 2293671"/>
                <a:gd name="connsiteX92" fmla="*/ 783055 w 2917172"/>
                <a:gd name="connsiteY92" fmla="*/ 514418 h 2293671"/>
                <a:gd name="connsiteX93" fmla="*/ 811202 w 2917172"/>
                <a:gd name="connsiteY93" fmla="*/ 486271 h 2293671"/>
                <a:gd name="connsiteX94" fmla="*/ 783055 w 2917172"/>
                <a:gd name="connsiteY94" fmla="*/ 458124 h 2293671"/>
                <a:gd name="connsiteX95" fmla="*/ 670467 w 2917172"/>
                <a:gd name="connsiteY95" fmla="*/ 458124 h 2293671"/>
                <a:gd name="connsiteX96" fmla="*/ 642320 w 2917172"/>
                <a:gd name="connsiteY96" fmla="*/ 486271 h 2293671"/>
                <a:gd name="connsiteX97" fmla="*/ 670467 w 2917172"/>
                <a:gd name="connsiteY97" fmla="*/ 514418 h 2293671"/>
                <a:gd name="connsiteX98" fmla="*/ 698614 w 2917172"/>
                <a:gd name="connsiteY98" fmla="*/ 486271 h 2293671"/>
                <a:gd name="connsiteX99" fmla="*/ 670467 w 2917172"/>
                <a:gd name="connsiteY99" fmla="*/ 458124 h 2293671"/>
                <a:gd name="connsiteX100" fmla="*/ 557878 w 2917172"/>
                <a:gd name="connsiteY100" fmla="*/ 458124 h 2293671"/>
                <a:gd name="connsiteX101" fmla="*/ 529732 w 2917172"/>
                <a:gd name="connsiteY101" fmla="*/ 486271 h 2293671"/>
                <a:gd name="connsiteX102" fmla="*/ 557878 w 2917172"/>
                <a:gd name="connsiteY102" fmla="*/ 514418 h 2293671"/>
                <a:gd name="connsiteX103" fmla="*/ 586025 w 2917172"/>
                <a:gd name="connsiteY103" fmla="*/ 486271 h 2293671"/>
                <a:gd name="connsiteX104" fmla="*/ 557878 w 2917172"/>
                <a:gd name="connsiteY104" fmla="*/ 458124 h 2293671"/>
                <a:gd name="connsiteX105" fmla="*/ 445290 w 2917172"/>
                <a:gd name="connsiteY105" fmla="*/ 458124 h 2293671"/>
                <a:gd name="connsiteX106" fmla="*/ 417143 w 2917172"/>
                <a:gd name="connsiteY106" fmla="*/ 486271 h 2293671"/>
                <a:gd name="connsiteX107" fmla="*/ 445290 w 2917172"/>
                <a:gd name="connsiteY107" fmla="*/ 514418 h 2293671"/>
                <a:gd name="connsiteX108" fmla="*/ 473437 w 2917172"/>
                <a:gd name="connsiteY108" fmla="*/ 486271 h 2293671"/>
                <a:gd name="connsiteX109" fmla="*/ 445290 w 2917172"/>
                <a:gd name="connsiteY109" fmla="*/ 458124 h 2293671"/>
                <a:gd name="connsiteX110" fmla="*/ 332701 w 2917172"/>
                <a:gd name="connsiteY110" fmla="*/ 458124 h 2293671"/>
                <a:gd name="connsiteX111" fmla="*/ 304554 w 2917172"/>
                <a:gd name="connsiteY111" fmla="*/ 486271 h 2293671"/>
                <a:gd name="connsiteX112" fmla="*/ 332701 w 2917172"/>
                <a:gd name="connsiteY112" fmla="*/ 514418 h 2293671"/>
                <a:gd name="connsiteX113" fmla="*/ 360848 w 2917172"/>
                <a:gd name="connsiteY113" fmla="*/ 486271 h 2293671"/>
                <a:gd name="connsiteX114" fmla="*/ 332701 w 2917172"/>
                <a:gd name="connsiteY114" fmla="*/ 458124 h 2293671"/>
                <a:gd name="connsiteX115" fmla="*/ 220113 w 2917172"/>
                <a:gd name="connsiteY115" fmla="*/ 458124 h 2293671"/>
                <a:gd name="connsiteX116" fmla="*/ 191966 w 2917172"/>
                <a:gd name="connsiteY116" fmla="*/ 486271 h 2293671"/>
                <a:gd name="connsiteX117" fmla="*/ 220113 w 2917172"/>
                <a:gd name="connsiteY117" fmla="*/ 514418 h 2293671"/>
                <a:gd name="connsiteX118" fmla="*/ 248260 w 2917172"/>
                <a:gd name="connsiteY118" fmla="*/ 486271 h 2293671"/>
                <a:gd name="connsiteX119" fmla="*/ 220113 w 2917172"/>
                <a:gd name="connsiteY119" fmla="*/ 458124 h 2293671"/>
                <a:gd name="connsiteX120" fmla="*/ 107525 w 2917172"/>
                <a:gd name="connsiteY120" fmla="*/ 458124 h 2293671"/>
                <a:gd name="connsiteX121" fmla="*/ 79378 w 2917172"/>
                <a:gd name="connsiteY121" fmla="*/ 486271 h 2293671"/>
                <a:gd name="connsiteX122" fmla="*/ 107525 w 2917172"/>
                <a:gd name="connsiteY122" fmla="*/ 514418 h 2293671"/>
                <a:gd name="connsiteX123" fmla="*/ 135672 w 2917172"/>
                <a:gd name="connsiteY123" fmla="*/ 486271 h 2293671"/>
                <a:gd name="connsiteX124" fmla="*/ 107525 w 2917172"/>
                <a:gd name="connsiteY124" fmla="*/ 458124 h 2293671"/>
                <a:gd name="connsiteX125" fmla="*/ 0 w 2917172"/>
                <a:gd name="connsiteY125" fmla="*/ 0 h 2293671"/>
                <a:gd name="connsiteX126" fmla="*/ 2916000 w 2917172"/>
                <a:gd name="connsiteY126" fmla="*/ 0 h 2293671"/>
                <a:gd name="connsiteX127" fmla="*/ 2916000 w 2917172"/>
                <a:gd name="connsiteY127" fmla="*/ 142874 h 2293671"/>
                <a:gd name="connsiteX128" fmla="*/ 2917172 w 2917172"/>
                <a:gd name="connsiteY128" fmla="*/ 142874 h 2293671"/>
                <a:gd name="connsiteX129" fmla="*/ 2917172 w 2917172"/>
                <a:gd name="connsiteY129" fmla="*/ 244204 h 2293671"/>
                <a:gd name="connsiteX130" fmla="*/ 2917172 w 2917172"/>
                <a:gd name="connsiteY130" fmla="*/ 304439 h 2293671"/>
                <a:gd name="connsiteX131" fmla="*/ 2917172 w 2917172"/>
                <a:gd name="connsiteY131" fmla="*/ 460222 h 2293671"/>
                <a:gd name="connsiteX132" fmla="*/ 2902334 w 2917172"/>
                <a:gd name="connsiteY132" fmla="*/ 466368 h 2293671"/>
                <a:gd name="connsiteX133" fmla="*/ 2894090 w 2917172"/>
                <a:gd name="connsiteY133" fmla="*/ 486271 h 2293671"/>
                <a:gd name="connsiteX134" fmla="*/ 2902334 w 2917172"/>
                <a:gd name="connsiteY134" fmla="*/ 506174 h 2293671"/>
                <a:gd name="connsiteX135" fmla="*/ 2917172 w 2917172"/>
                <a:gd name="connsiteY135" fmla="*/ 512321 h 2293671"/>
                <a:gd name="connsiteX136" fmla="*/ 2917172 w 2917172"/>
                <a:gd name="connsiteY136" fmla="*/ 2246668 h 2293671"/>
                <a:gd name="connsiteX137" fmla="*/ 2905193 w 2917172"/>
                <a:gd name="connsiteY137" fmla="*/ 2249087 h 2293671"/>
                <a:gd name="connsiteX138" fmla="*/ 2876883 w 2917172"/>
                <a:gd name="connsiteY138" fmla="*/ 2277398 h 2293671"/>
                <a:gd name="connsiteX139" fmla="*/ 2873597 w 2917172"/>
                <a:gd name="connsiteY139" fmla="*/ 2293671 h 2293671"/>
                <a:gd name="connsiteX140" fmla="*/ 2824605 w 2917172"/>
                <a:gd name="connsiteY140" fmla="*/ 2293671 h 2293671"/>
                <a:gd name="connsiteX141" fmla="*/ 2821320 w 2917172"/>
                <a:gd name="connsiteY141" fmla="*/ 2277398 h 2293671"/>
                <a:gd name="connsiteX142" fmla="*/ 2772302 w 2917172"/>
                <a:gd name="connsiteY142" fmla="*/ 2244906 h 2293671"/>
                <a:gd name="connsiteX143" fmla="*/ 2723284 w 2917172"/>
                <a:gd name="connsiteY143" fmla="*/ 2277398 h 2293671"/>
                <a:gd name="connsiteX144" fmla="*/ 2719998 w 2917172"/>
                <a:gd name="connsiteY144" fmla="*/ 2293671 h 2293671"/>
                <a:gd name="connsiteX145" fmla="*/ 2671010 w 2917172"/>
                <a:gd name="connsiteY145" fmla="*/ 2293671 h 2293671"/>
                <a:gd name="connsiteX146" fmla="*/ 2667725 w 2917172"/>
                <a:gd name="connsiteY146" fmla="*/ 2277398 h 2293671"/>
                <a:gd name="connsiteX147" fmla="*/ 2618707 w 2917172"/>
                <a:gd name="connsiteY147" fmla="*/ 2244906 h 2293671"/>
                <a:gd name="connsiteX148" fmla="*/ 2569690 w 2917172"/>
                <a:gd name="connsiteY148" fmla="*/ 2277398 h 2293671"/>
                <a:gd name="connsiteX149" fmla="*/ 2566404 w 2917172"/>
                <a:gd name="connsiteY149" fmla="*/ 2293671 h 2293671"/>
                <a:gd name="connsiteX150" fmla="*/ 2517416 w 2917172"/>
                <a:gd name="connsiteY150" fmla="*/ 2293671 h 2293671"/>
                <a:gd name="connsiteX151" fmla="*/ 2514131 w 2917172"/>
                <a:gd name="connsiteY151" fmla="*/ 2277398 h 2293671"/>
                <a:gd name="connsiteX152" fmla="*/ 2465113 w 2917172"/>
                <a:gd name="connsiteY152" fmla="*/ 2244906 h 2293671"/>
                <a:gd name="connsiteX153" fmla="*/ 2416095 w 2917172"/>
                <a:gd name="connsiteY153" fmla="*/ 2277398 h 2293671"/>
                <a:gd name="connsiteX154" fmla="*/ 2412810 w 2917172"/>
                <a:gd name="connsiteY154" fmla="*/ 2293671 h 2293671"/>
                <a:gd name="connsiteX155" fmla="*/ 2363821 w 2917172"/>
                <a:gd name="connsiteY155" fmla="*/ 2293671 h 2293671"/>
                <a:gd name="connsiteX156" fmla="*/ 2360536 w 2917172"/>
                <a:gd name="connsiteY156" fmla="*/ 2277398 h 2293671"/>
                <a:gd name="connsiteX157" fmla="*/ 2311518 w 2917172"/>
                <a:gd name="connsiteY157" fmla="*/ 2244906 h 2293671"/>
                <a:gd name="connsiteX158" fmla="*/ 2262501 w 2917172"/>
                <a:gd name="connsiteY158" fmla="*/ 2277398 h 2293671"/>
                <a:gd name="connsiteX159" fmla="*/ 2259215 w 2917172"/>
                <a:gd name="connsiteY159" fmla="*/ 2293671 h 2293671"/>
                <a:gd name="connsiteX160" fmla="*/ 2210227 w 2917172"/>
                <a:gd name="connsiteY160" fmla="*/ 2293671 h 2293671"/>
                <a:gd name="connsiteX161" fmla="*/ 2206941 w 2917172"/>
                <a:gd name="connsiteY161" fmla="*/ 2277398 h 2293671"/>
                <a:gd name="connsiteX162" fmla="*/ 2157923 w 2917172"/>
                <a:gd name="connsiteY162" fmla="*/ 2244906 h 2293671"/>
                <a:gd name="connsiteX163" fmla="*/ 2108906 w 2917172"/>
                <a:gd name="connsiteY163" fmla="*/ 2277398 h 2293671"/>
                <a:gd name="connsiteX164" fmla="*/ 2105620 w 2917172"/>
                <a:gd name="connsiteY164" fmla="*/ 2293671 h 2293671"/>
                <a:gd name="connsiteX165" fmla="*/ 2056632 w 2917172"/>
                <a:gd name="connsiteY165" fmla="*/ 2293671 h 2293671"/>
                <a:gd name="connsiteX166" fmla="*/ 2053346 w 2917172"/>
                <a:gd name="connsiteY166" fmla="*/ 2277398 h 2293671"/>
                <a:gd name="connsiteX167" fmla="*/ 2004329 w 2917172"/>
                <a:gd name="connsiteY167" fmla="*/ 2244906 h 2293671"/>
                <a:gd name="connsiteX168" fmla="*/ 1955312 w 2917172"/>
                <a:gd name="connsiteY168" fmla="*/ 2277398 h 2293671"/>
                <a:gd name="connsiteX169" fmla="*/ 1952026 w 2917172"/>
                <a:gd name="connsiteY169" fmla="*/ 2293671 h 2293671"/>
                <a:gd name="connsiteX170" fmla="*/ 1903038 w 2917172"/>
                <a:gd name="connsiteY170" fmla="*/ 2293671 h 2293671"/>
                <a:gd name="connsiteX171" fmla="*/ 1899752 w 2917172"/>
                <a:gd name="connsiteY171" fmla="*/ 2277398 h 2293671"/>
                <a:gd name="connsiteX172" fmla="*/ 1850734 w 2917172"/>
                <a:gd name="connsiteY172" fmla="*/ 2244906 h 2293671"/>
                <a:gd name="connsiteX173" fmla="*/ 1801717 w 2917172"/>
                <a:gd name="connsiteY173" fmla="*/ 2277398 h 2293671"/>
                <a:gd name="connsiteX174" fmla="*/ 1798431 w 2917172"/>
                <a:gd name="connsiteY174" fmla="*/ 2293671 h 2293671"/>
                <a:gd name="connsiteX175" fmla="*/ 1749443 w 2917172"/>
                <a:gd name="connsiteY175" fmla="*/ 2293671 h 2293671"/>
                <a:gd name="connsiteX176" fmla="*/ 1746158 w 2917172"/>
                <a:gd name="connsiteY176" fmla="*/ 2277398 h 2293671"/>
                <a:gd name="connsiteX177" fmla="*/ 1697140 w 2917172"/>
                <a:gd name="connsiteY177" fmla="*/ 2244906 h 2293671"/>
                <a:gd name="connsiteX178" fmla="*/ 1648123 w 2917172"/>
                <a:gd name="connsiteY178" fmla="*/ 2277398 h 2293671"/>
                <a:gd name="connsiteX179" fmla="*/ 1644837 w 2917172"/>
                <a:gd name="connsiteY179" fmla="*/ 2293671 h 2293671"/>
                <a:gd name="connsiteX180" fmla="*/ 1595849 w 2917172"/>
                <a:gd name="connsiteY180" fmla="*/ 2293671 h 2293671"/>
                <a:gd name="connsiteX181" fmla="*/ 1592563 w 2917172"/>
                <a:gd name="connsiteY181" fmla="*/ 2277398 h 2293671"/>
                <a:gd name="connsiteX182" fmla="*/ 1543545 w 2917172"/>
                <a:gd name="connsiteY182" fmla="*/ 2244906 h 2293671"/>
                <a:gd name="connsiteX183" fmla="*/ 1494528 w 2917172"/>
                <a:gd name="connsiteY183" fmla="*/ 2277398 h 2293671"/>
                <a:gd name="connsiteX184" fmla="*/ 1491242 w 2917172"/>
                <a:gd name="connsiteY184" fmla="*/ 2293671 h 2293671"/>
                <a:gd name="connsiteX185" fmla="*/ 1442254 w 2917172"/>
                <a:gd name="connsiteY185" fmla="*/ 2293671 h 2293671"/>
                <a:gd name="connsiteX186" fmla="*/ 1438969 w 2917172"/>
                <a:gd name="connsiteY186" fmla="*/ 2277398 h 2293671"/>
                <a:gd name="connsiteX187" fmla="*/ 1389951 w 2917172"/>
                <a:gd name="connsiteY187" fmla="*/ 2244906 h 2293671"/>
                <a:gd name="connsiteX188" fmla="*/ 1340933 w 2917172"/>
                <a:gd name="connsiteY188" fmla="*/ 2277398 h 2293671"/>
                <a:gd name="connsiteX189" fmla="*/ 1337648 w 2917172"/>
                <a:gd name="connsiteY189" fmla="*/ 2293671 h 2293671"/>
                <a:gd name="connsiteX190" fmla="*/ 1288659 w 2917172"/>
                <a:gd name="connsiteY190" fmla="*/ 2293671 h 2293671"/>
                <a:gd name="connsiteX191" fmla="*/ 1285374 w 2917172"/>
                <a:gd name="connsiteY191" fmla="*/ 2277398 h 2293671"/>
                <a:gd name="connsiteX192" fmla="*/ 1236356 w 2917172"/>
                <a:gd name="connsiteY192" fmla="*/ 2244906 h 2293671"/>
                <a:gd name="connsiteX193" fmla="*/ 1187339 w 2917172"/>
                <a:gd name="connsiteY193" fmla="*/ 2277398 h 2293671"/>
                <a:gd name="connsiteX194" fmla="*/ 1184053 w 2917172"/>
                <a:gd name="connsiteY194" fmla="*/ 2293671 h 2293671"/>
                <a:gd name="connsiteX195" fmla="*/ 1135065 w 2917172"/>
                <a:gd name="connsiteY195" fmla="*/ 2293671 h 2293671"/>
                <a:gd name="connsiteX196" fmla="*/ 1131780 w 2917172"/>
                <a:gd name="connsiteY196" fmla="*/ 2277398 h 2293671"/>
                <a:gd name="connsiteX197" fmla="*/ 1082762 w 2917172"/>
                <a:gd name="connsiteY197" fmla="*/ 2244906 h 2293671"/>
                <a:gd name="connsiteX198" fmla="*/ 1033744 w 2917172"/>
                <a:gd name="connsiteY198" fmla="*/ 2277398 h 2293671"/>
                <a:gd name="connsiteX199" fmla="*/ 1030458 w 2917172"/>
                <a:gd name="connsiteY199" fmla="*/ 2293671 h 2293671"/>
                <a:gd name="connsiteX200" fmla="*/ 981470 w 2917172"/>
                <a:gd name="connsiteY200" fmla="*/ 2293671 h 2293671"/>
                <a:gd name="connsiteX201" fmla="*/ 978185 w 2917172"/>
                <a:gd name="connsiteY201" fmla="*/ 2277398 h 2293671"/>
                <a:gd name="connsiteX202" fmla="*/ 929167 w 2917172"/>
                <a:gd name="connsiteY202" fmla="*/ 2244906 h 2293671"/>
                <a:gd name="connsiteX203" fmla="*/ 880150 w 2917172"/>
                <a:gd name="connsiteY203" fmla="*/ 2277398 h 2293671"/>
                <a:gd name="connsiteX204" fmla="*/ 876864 w 2917172"/>
                <a:gd name="connsiteY204" fmla="*/ 2293671 h 2293671"/>
                <a:gd name="connsiteX205" fmla="*/ 827876 w 2917172"/>
                <a:gd name="connsiteY205" fmla="*/ 2293671 h 2293671"/>
                <a:gd name="connsiteX206" fmla="*/ 824591 w 2917172"/>
                <a:gd name="connsiteY206" fmla="*/ 2277398 h 2293671"/>
                <a:gd name="connsiteX207" fmla="*/ 775573 w 2917172"/>
                <a:gd name="connsiteY207" fmla="*/ 2244906 h 2293671"/>
                <a:gd name="connsiteX208" fmla="*/ 726556 w 2917172"/>
                <a:gd name="connsiteY208" fmla="*/ 2277398 h 2293671"/>
                <a:gd name="connsiteX209" fmla="*/ 723270 w 2917172"/>
                <a:gd name="connsiteY209" fmla="*/ 2293671 h 2293671"/>
                <a:gd name="connsiteX210" fmla="*/ 674282 w 2917172"/>
                <a:gd name="connsiteY210" fmla="*/ 2293671 h 2293671"/>
                <a:gd name="connsiteX211" fmla="*/ 670997 w 2917172"/>
                <a:gd name="connsiteY211" fmla="*/ 2277398 h 2293671"/>
                <a:gd name="connsiteX212" fmla="*/ 621979 w 2917172"/>
                <a:gd name="connsiteY212" fmla="*/ 2244906 h 2293671"/>
                <a:gd name="connsiteX213" fmla="*/ 572961 w 2917172"/>
                <a:gd name="connsiteY213" fmla="*/ 2277398 h 2293671"/>
                <a:gd name="connsiteX214" fmla="*/ 569675 w 2917172"/>
                <a:gd name="connsiteY214" fmla="*/ 2293671 h 2293671"/>
                <a:gd name="connsiteX215" fmla="*/ 520687 w 2917172"/>
                <a:gd name="connsiteY215" fmla="*/ 2293671 h 2293671"/>
                <a:gd name="connsiteX216" fmla="*/ 517401 w 2917172"/>
                <a:gd name="connsiteY216" fmla="*/ 2277398 h 2293671"/>
                <a:gd name="connsiteX217" fmla="*/ 468384 w 2917172"/>
                <a:gd name="connsiteY217" fmla="*/ 2244906 h 2293671"/>
                <a:gd name="connsiteX218" fmla="*/ 419367 w 2917172"/>
                <a:gd name="connsiteY218" fmla="*/ 2277398 h 2293671"/>
                <a:gd name="connsiteX219" fmla="*/ 416081 w 2917172"/>
                <a:gd name="connsiteY219" fmla="*/ 2293671 h 2293671"/>
                <a:gd name="connsiteX220" fmla="*/ 367093 w 2917172"/>
                <a:gd name="connsiteY220" fmla="*/ 2293671 h 2293671"/>
                <a:gd name="connsiteX221" fmla="*/ 363807 w 2917172"/>
                <a:gd name="connsiteY221" fmla="*/ 2277398 h 2293671"/>
                <a:gd name="connsiteX222" fmla="*/ 314790 w 2917172"/>
                <a:gd name="connsiteY222" fmla="*/ 2244906 h 2293671"/>
                <a:gd name="connsiteX223" fmla="*/ 265772 w 2917172"/>
                <a:gd name="connsiteY223" fmla="*/ 2277398 h 2293671"/>
                <a:gd name="connsiteX224" fmla="*/ 262486 w 2917172"/>
                <a:gd name="connsiteY224" fmla="*/ 2293671 h 2293671"/>
                <a:gd name="connsiteX225" fmla="*/ 213498 w 2917172"/>
                <a:gd name="connsiteY225" fmla="*/ 2293671 h 2293671"/>
                <a:gd name="connsiteX226" fmla="*/ 210213 w 2917172"/>
                <a:gd name="connsiteY226" fmla="*/ 2277398 h 2293671"/>
                <a:gd name="connsiteX227" fmla="*/ 161196 w 2917172"/>
                <a:gd name="connsiteY227" fmla="*/ 2244906 h 2293671"/>
                <a:gd name="connsiteX228" fmla="*/ 112178 w 2917172"/>
                <a:gd name="connsiteY228" fmla="*/ 2277398 h 2293671"/>
                <a:gd name="connsiteX229" fmla="*/ 108892 w 2917172"/>
                <a:gd name="connsiteY229" fmla="*/ 2293671 h 2293671"/>
                <a:gd name="connsiteX230" fmla="*/ 59904 w 2917172"/>
                <a:gd name="connsiteY230" fmla="*/ 2293671 h 2293671"/>
                <a:gd name="connsiteX231" fmla="*/ 56618 w 2917172"/>
                <a:gd name="connsiteY231" fmla="*/ 2277398 h 2293671"/>
                <a:gd name="connsiteX232" fmla="*/ 7600 w 2917172"/>
                <a:gd name="connsiteY232" fmla="*/ 2244906 h 2293671"/>
                <a:gd name="connsiteX233" fmla="*/ 0 w 2917172"/>
                <a:gd name="connsiteY233" fmla="*/ 2246441 h 2293671"/>
                <a:gd name="connsiteX234" fmla="*/ 0 w 2917172"/>
                <a:gd name="connsiteY234" fmla="*/ 512321 h 2293671"/>
                <a:gd name="connsiteX235" fmla="*/ 14839 w 2917172"/>
                <a:gd name="connsiteY235" fmla="*/ 506174 h 2293671"/>
                <a:gd name="connsiteX236" fmla="*/ 23083 w 2917172"/>
                <a:gd name="connsiteY236" fmla="*/ 486271 h 2293671"/>
                <a:gd name="connsiteX237" fmla="*/ 14839 w 2917172"/>
                <a:gd name="connsiteY237" fmla="*/ 466368 h 2293671"/>
                <a:gd name="connsiteX238" fmla="*/ 0 w 2917172"/>
                <a:gd name="connsiteY238" fmla="*/ 460222 h 2293671"/>
                <a:gd name="connsiteX239" fmla="*/ 0 w 2917172"/>
                <a:gd name="connsiteY239" fmla="*/ 371475 h 2293671"/>
                <a:gd name="connsiteX240" fmla="*/ 0 w 2917172"/>
                <a:gd name="connsiteY240" fmla="*/ 304439 h 2293671"/>
                <a:gd name="connsiteX241" fmla="*/ 0 w 2917172"/>
                <a:gd name="connsiteY241" fmla="*/ 244204 h 2293671"/>
                <a:gd name="connsiteX242" fmla="*/ 0 w 2917172"/>
                <a:gd name="connsiteY242" fmla="*/ 142874 h 229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2917172" h="2293671">
                  <a:moveTo>
                    <a:pt x="2809648" y="458124"/>
                  </a:moveTo>
                  <a:cubicBezTo>
                    <a:pt x="2794103" y="458124"/>
                    <a:pt x="2781501" y="470726"/>
                    <a:pt x="2781501" y="486271"/>
                  </a:cubicBezTo>
                  <a:cubicBezTo>
                    <a:pt x="2781501" y="501817"/>
                    <a:pt x="2794103" y="514418"/>
                    <a:pt x="2809648" y="514418"/>
                  </a:cubicBezTo>
                  <a:cubicBezTo>
                    <a:pt x="2825193" y="514418"/>
                    <a:pt x="2837795" y="501817"/>
                    <a:pt x="2837795" y="486271"/>
                  </a:cubicBezTo>
                  <a:cubicBezTo>
                    <a:pt x="2837795" y="470726"/>
                    <a:pt x="2825193" y="458124"/>
                    <a:pt x="2809648" y="458124"/>
                  </a:cubicBezTo>
                  <a:close/>
                  <a:moveTo>
                    <a:pt x="2697060" y="458124"/>
                  </a:moveTo>
                  <a:cubicBezTo>
                    <a:pt x="2681514" y="458124"/>
                    <a:pt x="2668913" y="470726"/>
                    <a:pt x="2668913" y="486271"/>
                  </a:cubicBezTo>
                  <a:cubicBezTo>
                    <a:pt x="2668913" y="501817"/>
                    <a:pt x="2681514" y="514418"/>
                    <a:pt x="2697060" y="514418"/>
                  </a:cubicBezTo>
                  <a:cubicBezTo>
                    <a:pt x="2712605" y="514418"/>
                    <a:pt x="2725207" y="501817"/>
                    <a:pt x="2725207" y="486271"/>
                  </a:cubicBezTo>
                  <a:cubicBezTo>
                    <a:pt x="2725207" y="470726"/>
                    <a:pt x="2712605" y="458124"/>
                    <a:pt x="2697060" y="458124"/>
                  </a:cubicBezTo>
                  <a:close/>
                  <a:moveTo>
                    <a:pt x="2584471" y="458124"/>
                  </a:moveTo>
                  <a:cubicBezTo>
                    <a:pt x="2568926" y="458124"/>
                    <a:pt x="2556324" y="470726"/>
                    <a:pt x="2556324" y="486271"/>
                  </a:cubicBezTo>
                  <a:cubicBezTo>
                    <a:pt x="2556324" y="501817"/>
                    <a:pt x="2568926" y="514418"/>
                    <a:pt x="2584471" y="514418"/>
                  </a:cubicBezTo>
                  <a:cubicBezTo>
                    <a:pt x="2600016" y="514418"/>
                    <a:pt x="2612618" y="501817"/>
                    <a:pt x="2612618" y="486271"/>
                  </a:cubicBezTo>
                  <a:cubicBezTo>
                    <a:pt x="2612618" y="470726"/>
                    <a:pt x="2600016" y="458124"/>
                    <a:pt x="2584471" y="458124"/>
                  </a:cubicBezTo>
                  <a:close/>
                  <a:moveTo>
                    <a:pt x="2471883" y="458124"/>
                  </a:moveTo>
                  <a:cubicBezTo>
                    <a:pt x="2456337" y="458124"/>
                    <a:pt x="2443736" y="470726"/>
                    <a:pt x="2443736" y="486271"/>
                  </a:cubicBezTo>
                  <a:cubicBezTo>
                    <a:pt x="2443736" y="501817"/>
                    <a:pt x="2456337" y="514418"/>
                    <a:pt x="2471883" y="514418"/>
                  </a:cubicBezTo>
                  <a:cubicBezTo>
                    <a:pt x="2487428" y="514418"/>
                    <a:pt x="2500029" y="501817"/>
                    <a:pt x="2500029" y="486271"/>
                  </a:cubicBezTo>
                  <a:cubicBezTo>
                    <a:pt x="2500029" y="470726"/>
                    <a:pt x="2487428" y="458124"/>
                    <a:pt x="2471883" y="458124"/>
                  </a:cubicBezTo>
                  <a:close/>
                  <a:moveTo>
                    <a:pt x="2359294" y="458124"/>
                  </a:moveTo>
                  <a:cubicBezTo>
                    <a:pt x="2343749" y="458124"/>
                    <a:pt x="2331147" y="470726"/>
                    <a:pt x="2331147" y="486271"/>
                  </a:cubicBezTo>
                  <a:cubicBezTo>
                    <a:pt x="2331147" y="501817"/>
                    <a:pt x="2343749" y="514418"/>
                    <a:pt x="2359294" y="514418"/>
                  </a:cubicBezTo>
                  <a:cubicBezTo>
                    <a:pt x="2374839" y="514418"/>
                    <a:pt x="2387441" y="501817"/>
                    <a:pt x="2387441" y="486271"/>
                  </a:cubicBezTo>
                  <a:cubicBezTo>
                    <a:pt x="2387441" y="470726"/>
                    <a:pt x="2374839" y="458124"/>
                    <a:pt x="2359294" y="458124"/>
                  </a:cubicBezTo>
                  <a:close/>
                  <a:moveTo>
                    <a:pt x="2246705" y="458124"/>
                  </a:moveTo>
                  <a:cubicBezTo>
                    <a:pt x="2231160" y="458124"/>
                    <a:pt x="2218559" y="470726"/>
                    <a:pt x="2218559" y="486271"/>
                  </a:cubicBezTo>
                  <a:cubicBezTo>
                    <a:pt x="2218559" y="501817"/>
                    <a:pt x="2231160" y="514418"/>
                    <a:pt x="2246705" y="514418"/>
                  </a:cubicBezTo>
                  <a:cubicBezTo>
                    <a:pt x="2262251" y="514418"/>
                    <a:pt x="2274852" y="501817"/>
                    <a:pt x="2274852" y="486271"/>
                  </a:cubicBezTo>
                  <a:cubicBezTo>
                    <a:pt x="2274852" y="470726"/>
                    <a:pt x="2262251" y="458124"/>
                    <a:pt x="2246705" y="458124"/>
                  </a:cubicBezTo>
                  <a:close/>
                  <a:moveTo>
                    <a:pt x="2134117" y="458124"/>
                  </a:moveTo>
                  <a:cubicBezTo>
                    <a:pt x="2118572" y="458124"/>
                    <a:pt x="2105970" y="470726"/>
                    <a:pt x="2105970" y="486271"/>
                  </a:cubicBezTo>
                  <a:cubicBezTo>
                    <a:pt x="2105970" y="501817"/>
                    <a:pt x="2118572" y="514418"/>
                    <a:pt x="2134117" y="514418"/>
                  </a:cubicBezTo>
                  <a:cubicBezTo>
                    <a:pt x="2149662" y="514418"/>
                    <a:pt x="2162264" y="501817"/>
                    <a:pt x="2162264" y="486271"/>
                  </a:cubicBezTo>
                  <a:cubicBezTo>
                    <a:pt x="2162264" y="470726"/>
                    <a:pt x="2149662" y="458124"/>
                    <a:pt x="2134117" y="458124"/>
                  </a:cubicBezTo>
                  <a:close/>
                  <a:moveTo>
                    <a:pt x="2021528" y="458124"/>
                  </a:moveTo>
                  <a:cubicBezTo>
                    <a:pt x="2005983" y="458124"/>
                    <a:pt x="1993382" y="470726"/>
                    <a:pt x="1993382" y="486271"/>
                  </a:cubicBezTo>
                  <a:cubicBezTo>
                    <a:pt x="1993382" y="501817"/>
                    <a:pt x="2005983" y="514418"/>
                    <a:pt x="2021528" y="514418"/>
                  </a:cubicBezTo>
                  <a:cubicBezTo>
                    <a:pt x="2037074" y="514418"/>
                    <a:pt x="2049675" y="501817"/>
                    <a:pt x="2049675" y="486271"/>
                  </a:cubicBezTo>
                  <a:cubicBezTo>
                    <a:pt x="2049675" y="470726"/>
                    <a:pt x="2037074" y="458124"/>
                    <a:pt x="2021528" y="458124"/>
                  </a:cubicBezTo>
                  <a:close/>
                  <a:moveTo>
                    <a:pt x="1908940" y="458124"/>
                  </a:moveTo>
                  <a:cubicBezTo>
                    <a:pt x="1893395" y="458124"/>
                    <a:pt x="1880793" y="470726"/>
                    <a:pt x="1880793" y="486271"/>
                  </a:cubicBezTo>
                  <a:cubicBezTo>
                    <a:pt x="1880793" y="501817"/>
                    <a:pt x="1893395" y="514418"/>
                    <a:pt x="1908940" y="514418"/>
                  </a:cubicBezTo>
                  <a:cubicBezTo>
                    <a:pt x="1924485" y="514418"/>
                    <a:pt x="1937087" y="501817"/>
                    <a:pt x="1937087" y="486271"/>
                  </a:cubicBezTo>
                  <a:cubicBezTo>
                    <a:pt x="1937087" y="470726"/>
                    <a:pt x="1924485" y="458124"/>
                    <a:pt x="1908940" y="458124"/>
                  </a:cubicBezTo>
                  <a:close/>
                  <a:moveTo>
                    <a:pt x="1796351" y="458124"/>
                  </a:moveTo>
                  <a:cubicBezTo>
                    <a:pt x="1780806" y="458124"/>
                    <a:pt x="1768204" y="470726"/>
                    <a:pt x="1768204" y="486271"/>
                  </a:cubicBezTo>
                  <a:cubicBezTo>
                    <a:pt x="1768204" y="501817"/>
                    <a:pt x="1780806" y="514418"/>
                    <a:pt x="1796351" y="514418"/>
                  </a:cubicBezTo>
                  <a:cubicBezTo>
                    <a:pt x="1811897" y="514418"/>
                    <a:pt x="1824498" y="501817"/>
                    <a:pt x="1824498" y="486271"/>
                  </a:cubicBezTo>
                  <a:cubicBezTo>
                    <a:pt x="1824498" y="470726"/>
                    <a:pt x="1811897" y="458124"/>
                    <a:pt x="1796351" y="458124"/>
                  </a:cubicBezTo>
                  <a:close/>
                  <a:moveTo>
                    <a:pt x="1683763" y="458124"/>
                  </a:moveTo>
                  <a:cubicBezTo>
                    <a:pt x="1668218" y="458124"/>
                    <a:pt x="1655616" y="470726"/>
                    <a:pt x="1655616" y="486271"/>
                  </a:cubicBezTo>
                  <a:cubicBezTo>
                    <a:pt x="1655616" y="501817"/>
                    <a:pt x="1668218" y="514418"/>
                    <a:pt x="1683763" y="514418"/>
                  </a:cubicBezTo>
                  <a:cubicBezTo>
                    <a:pt x="1699308" y="514418"/>
                    <a:pt x="1711910" y="501817"/>
                    <a:pt x="1711910" y="486271"/>
                  </a:cubicBezTo>
                  <a:cubicBezTo>
                    <a:pt x="1711910" y="470726"/>
                    <a:pt x="1699308" y="458124"/>
                    <a:pt x="1683763" y="458124"/>
                  </a:cubicBezTo>
                  <a:close/>
                  <a:moveTo>
                    <a:pt x="1571174" y="458124"/>
                  </a:moveTo>
                  <a:cubicBezTo>
                    <a:pt x="1555629" y="458124"/>
                    <a:pt x="1543027" y="470726"/>
                    <a:pt x="1543027" y="486271"/>
                  </a:cubicBezTo>
                  <a:cubicBezTo>
                    <a:pt x="1543027" y="501817"/>
                    <a:pt x="1555629" y="514418"/>
                    <a:pt x="1571174" y="514418"/>
                  </a:cubicBezTo>
                  <a:cubicBezTo>
                    <a:pt x="1586720" y="514418"/>
                    <a:pt x="1599321" y="501817"/>
                    <a:pt x="1599321" y="486271"/>
                  </a:cubicBezTo>
                  <a:cubicBezTo>
                    <a:pt x="1599321" y="470726"/>
                    <a:pt x="1586720" y="458124"/>
                    <a:pt x="1571174" y="458124"/>
                  </a:cubicBezTo>
                  <a:close/>
                  <a:moveTo>
                    <a:pt x="1458586" y="458124"/>
                  </a:moveTo>
                  <a:cubicBezTo>
                    <a:pt x="1443041" y="458124"/>
                    <a:pt x="1430439" y="470726"/>
                    <a:pt x="1430439" y="486271"/>
                  </a:cubicBezTo>
                  <a:cubicBezTo>
                    <a:pt x="1430439" y="501817"/>
                    <a:pt x="1443041" y="514418"/>
                    <a:pt x="1458586" y="514418"/>
                  </a:cubicBezTo>
                  <a:cubicBezTo>
                    <a:pt x="1474131" y="514418"/>
                    <a:pt x="1486733" y="501817"/>
                    <a:pt x="1486733" y="486271"/>
                  </a:cubicBezTo>
                  <a:cubicBezTo>
                    <a:pt x="1486733" y="470726"/>
                    <a:pt x="1474131" y="458124"/>
                    <a:pt x="1458586" y="458124"/>
                  </a:cubicBezTo>
                  <a:close/>
                  <a:moveTo>
                    <a:pt x="1345997" y="458124"/>
                  </a:moveTo>
                  <a:cubicBezTo>
                    <a:pt x="1330452" y="458124"/>
                    <a:pt x="1317850" y="470726"/>
                    <a:pt x="1317850" y="486271"/>
                  </a:cubicBezTo>
                  <a:cubicBezTo>
                    <a:pt x="1317850" y="501817"/>
                    <a:pt x="1330452" y="514418"/>
                    <a:pt x="1345997" y="514418"/>
                  </a:cubicBezTo>
                  <a:cubicBezTo>
                    <a:pt x="1361543" y="514418"/>
                    <a:pt x="1374144" y="501817"/>
                    <a:pt x="1374144" y="486271"/>
                  </a:cubicBezTo>
                  <a:cubicBezTo>
                    <a:pt x="1374144" y="470726"/>
                    <a:pt x="1361543" y="458124"/>
                    <a:pt x="1345997" y="458124"/>
                  </a:cubicBezTo>
                  <a:close/>
                  <a:moveTo>
                    <a:pt x="1233409" y="458124"/>
                  </a:moveTo>
                  <a:cubicBezTo>
                    <a:pt x="1217863" y="458124"/>
                    <a:pt x="1205262" y="470726"/>
                    <a:pt x="1205262" y="486271"/>
                  </a:cubicBezTo>
                  <a:cubicBezTo>
                    <a:pt x="1205262" y="501817"/>
                    <a:pt x="1217863" y="514418"/>
                    <a:pt x="1233409" y="514418"/>
                  </a:cubicBezTo>
                  <a:cubicBezTo>
                    <a:pt x="1248954" y="514418"/>
                    <a:pt x="1261556" y="501817"/>
                    <a:pt x="1261556" y="486271"/>
                  </a:cubicBezTo>
                  <a:cubicBezTo>
                    <a:pt x="1261556" y="470726"/>
                    <a:pt x="1248954" y="458124"/>
                    <a:pt x="1233409" y="458124"/>
                  </a:cubicBezTo>
                  <a:close/>
                  <a:moveTo>
                    <a:pt x="1120820" y="458124"/>
                  </a:moveTo>
                  <a:cubicBezTo>
                    <a:pt x="1105275" y="458124"/>
                    <a:pt x="1092673" y="470726"/>
                    <a:pt x="1092673" y="486271"/>
                  </a:cubicBezTo>
                  <a:cubicBezTo>
                    <a:pt x="1092673" y="501817"/>
                    <a:pt x="1105275" y="514418"/>
                    <a:pt x="1120820" y="514418"/>
                  </a:cubicBezTo>
                  <a:cubicBezTo>
                    <a:pt x="1136365" y="514418"/>
                    <a:pt x="1148967" y="501817"/>
                    <a:pt x="1148967" y="486271"/>
                  </a:cubicBezTo>
                  <a:cubicBezTo>
                    <a:pt x="1148967" y="470726"/>
                    <a:pt x="1136365" y="458124"/>
                    <a:pt x="1120820" y="458124"/>
                  </a:cubicBezTo>
                  <a:close/>
                  <a:moveTo>
                    <a:pt x="1008232" y="458124"/>
                  </a:moveTo>
                  <a:cubicBezTo>
                    <a:pt x="992686" y="458124"/>
                    <a:pt x="980085" y="470726"/>
                    <a:pt x="980085" y="486271"/>
                  </a:cubicBezTo>
                  <a:cubicBezTo>
                    <a:pt x="980085" y="501817"/>
                    <a:pt x="992686" y="514418"/>
                    <a:pt x="1008232" y="514418"/>
                  </a:cubicBezTo>
                  <a:cubicBezTo>
                    <a:pt x="1023777" y="514418"/>
                    <a:pt x="1036379" y="501817"/>
                    <a:pt x="1036379" y="486271"/>
                  </a:cubicBezTo>
                  <a:cubicBezTo>
                    <a:pt x="1036379" y="470726"/>
                    <a:pt x="1023777" y="458124"/>
                    <a:pt x="1008232" y="458124"/>
                  </a:cubicBezTo>
                  <a:close/>
                  <a:moveTo>
                    <a:pt x="895643" y="458124"/>
                  </a:moveTo>
                  <a:cubicBezTo>
                    <a:pt x="880098" y="458124"/>
                    <a:pt x="867496" y="470726"/>
                    <a:pt x="867496" y="486271"/>
                  </a:cubicBezTo>
                  <a:cubicBezTo>
                    <a:pt x="867496" y="501817"/>
                    <a:pt x="880098" y="514418"/>
                    <a:pt x="895643" y="514418"/>
                  </a:cubicBezTo>
                  <a:cubicBezTo>
                    <a:pt x="911188" y="514418"/>
                    <a:pt x="923790" y="501817"/>
                    <a:pt x="923790" y="486271"/>
                  </a:cubicBezTo>
                  <a:cubicBezTo>
                    <a:pt x="923790" y="470726"/>
                    <a:pt x="911188" y="458124"/>
                    <a:pt x="895643" y="458124"/>
                  </a:cubicBezTo>
                  <a:close/>
                  <a:moveTo>
                    <a:pt x="783055" y="458124"/>
                  </a:moveTo>
                  <a:cubicBezTo>
                    <a:pt x="767510" y="458124"/>
                    <a:pt x="754908" y="470726"/>
                    <a:pt x="754908" y="486271"/>
                  </a:cubicBezTo>
                  <a:cubicBezTo>
                    <a:pt x="754908" y="501817"/>
                    <a:pt x="767510" y="514418"/>
                    <a:pt x="783055" y="514418"/>
                  </a:cubicBezTo>
                  <a:cubicBezTo>
                    <a:pt x="798600" y="514418"/>
                    <a:pt x="811202" y="501817"/>
                    <a:pt x="811202" y="486271"/>
                  </a:cubicBezTo>
                  <a:cubicBezTo>
                    <a:pt x="811202" y="470726"/>
                    <a:pt x="798600" y="458124"/>
                    <a:pt x="783055" y="458124"/>
                  </a:cubicBezTo>
                  <a:close/>
                  <a:moveTo>
                    <a:pt x="670467" y="458124"/>
                  </a:moveTo>
                  <a:cubicBezTo>
                    <a:pt x="654922" y="458124"/>
                    <a:pt x="642320" y="470726"/>
                    <a:pt x="642320" y="486271"/>
                  </a:cubicBezTo>
                  <a:cubicBezTo>
                    <a:pt x="642320" y="501817"/>
                    <a:pt x="654922" y="514418"/>
                    <a:pt x="670467" y="514418"/>
                  </a:cubicBezTo>
                  <a:cubicBezTo>
                    <a:pt x="686012" y="514418"/>
                    <a:pt x="698614" y="501817"/>
                    <a:pt x="698614" y="486271"/>
                  </a:cubicBezTo>
                  <a:cubicBezTo>
                    <a:pt x="698614" y="470726"/>
                    <a:pt x="686012" y="458124"/>
                    <a:pt x="670467" y="458124"/>
                  </a:cubicBezTo>
                  <a:close/>
                  <a:moveTo>
                    <a:pt x="557878" y="458124"/>
                  </a:moveTo>
                  <a:cubicBezTo>
                    <a:pt x="542333" y="458124"/>
                    <a:pt x="529732" y="470726"/>
                    <a:pt x="529732" y="486271"/>
                  </a:cubicBezTo>
                  <a:cubicBezTo>
                    <a:pt x="529732" y="501817"/>
                    <a:pt x="542333" y="514418"/>
                    <a:pt x="557878" y="514418"/>
                  </a:cubicBezTo>
                  <a:cubicBezTo>
                    <a:pt x="573423" y="514418"/>
                    <a:pt x="586025" y="501817"/>
                    <a:pt x="586025" y="486271"/>
                  </a:cubicBezTo>
                  <a:cubicBezTo>
                    <a:pt x="586025" y="470726"/>
                    <a:pt x="573423" y="458124"/>
                    <a:pt x="557878" y="458124"/>
                  </a:cubicBezTo>
                  <a:close/>
                  <a:moveTo>
                    <a:pt x="445290" y="458124"/>
                  </a:moveTo>
                  <a:cubicBezTo>
                    <a:pt x="429744" y="458124"/>
                    <a:pt x="417143" y="470726"/>
                    <a:pt x="417143" y="486271"/>
                  </a:cubicBezTo>
                  <a:cubicBezTo>
                    <a:pt x="417143" y="501817"/>
                    <a:pt x="429744" y="514418"/>
                    <a:pt x="445290" y="514418"/>
                  </a:cubicBezTo>
                  <a:cubicBezTo>
                    <a:pt x="460836" y="514418"/>
                    <a:pt x="473437" y="501817"/>
                    <a:pt x="473437" y="486271"/>
                  </a:cubicBezTo>
                  <a:cubicBezTo>
                    <a:pt x="473437" y="470726"/>
                    <a:pt x="460836" y="458124"/>
                    <a:pt x="445290" y="458124"/>
                  </a:cubicBezTo>
                  <a:close/>
                  <a:moveTo>
                    <a:pt x="332701" y="458124"/>
                  </a:moveTo>
                  <a:cubicBezTo>
                    <a:pt x="317156" y="458124"/>
                    <a:pt x="304554" y="470726"/>
                    <a:pt x="304554" y="486271"/>
                  </a:cubicBezTo>
                  <a:cubicBezTo>
                    <a:pt x="304554" y="501817"/>
                    <a:pt x="317156" y="514418"/>
                    <a:pt x="332701" y="514418"/>
                  </a:cubicBezTo>
                  <a:cubicBezTo>
                    <a:pt x="348247" y="514418"/>
                    <a:pt x="360848" y="501817"/>
                    <a:pt x="360848" y="486271"/>
                  </a:cubicBezTo>
                  <a:cubicBezTo>
                    <a:pt x="360848" y="470726"/>
                    <a:pt x="348247" y="458124"/>
                    <a:pt x="332701" y="458124"/>
                  </a:cubicBezTo>
                  <a:close/>
                  <a:moveTo>
                    <a:pt x="220113" y="458124"/>
                  </a:moveTo>
                  <a:cubicBezTo>
                    <a:pt x="204568" y="458124"/>
                    <a:pt x="191966" y="470726"/>
                    <a:pt x="191966" y="486271"/>
                  </a:cubicBezTo>
                  <a:cubicBezTo>
                    <a:pt x="191966" y="501817"/>
                    <a:pt x="204568" y="514418"/>
                    <a:pt x="220113" y="514418"/>
                  </a:cubicBezTo>
                  <a:cubicBezTo>
                    <a:pt x="235659" y="514418"/>
                    <a:pt x="248260" y="501817"/>
                    <a:pt x="248260" y="486271"/>
                  </a:cubicBezTo>
                  <a:cubicBezTo>
                    <a:pt x="248260" y="470726"/>
                    <a:pt x="235659" y="458124"/>
                    <a:pt x="220113" y="458124"/>
                  </a:cubicBezTo>
                  <a:close/>
                  <a:moveTo>
                    <a:pt x="107525" y="458124"/>
                  </a:moveTo>
                  <a:cubicBezTo>
                    <a:pt x="91980" y="458124"/>
                    <a:pt x="79378" y="470726"/>
                    <a:pt x="79378" y="486271"/>
                  </a:cubicBezTo>
                  <a:cubicBezTo>
                    <a:pt x="79378" y="501817"/>
                    <a:pt x="91980" y="514418"/>
                    <a:pt x="107525" y="514418"/>
                  </a:cubicBezTo>
                  <a:cubicBezTo>
                    <a:pt x="123070" y="514418"/>
                    <a:pt x="135672" y="501817"/>
                    <a:pt x="135672" y="486271"/>
                  </a:cubicBezTo>
                  <a:cubicBezTo>
                    <a:pt x="135672" y="470726"/>
                    <a:pt x="123070" y="458124"/>
                    <a:pt x="107525" y="458124"/>
                  </a:cubicBezTo>
                  <a:close/>
                  <a:moveTo>
                    <a:pt x="0" y="0"/>
                  </a:moveTo>
                  <a:lnTo>
                    <a:pt x="2916000" y="0"/>
                  </a:lnTo>
                  <a:lnTo>
                    <a:pt x="2916000" y="142874"/>
                  </a:lnTo>
                  <a:lnTo>
                    <a:pt x="2917172" y="142874"/>
                  </a:lnTo>
                  <a:lnTo>
                    <a:pt x="2917172" y="244204"/>
                  </a:lnTo>
                  <a:lnTo>
                    <a:pt x="2917172" y="304439"/>
                  </a:lnTo>
                  <a:lnTo>
                    <a:pt x="2917172" y="460222"/>
                  </a:lnTo>
                  <a:lnTo>
                    <a:pt x="2902334" y="466368"/>
                  </a:lnTo>
                  <a:cubicBezTo>
                    <a:pt x="2897241" y="471462"/>
                    <a:pt x="2894090" y="478499"/>
                    <a:pt x="2894090" y="486271"/>
                  </a:cubicBezTo>
                  <a:cubicBezTo>
                    <a:pt x="2894090" y="494044"/>
                    <a:pt x="2897241" y="501081"/>
                    <a:pt x="2902334" y="506174"/>
                  </a:cubicBezTo>
                  <a:lnTo>
                    <a:pt x="2917172" y="512321"/>
                  </a:lnTo>
                  <a:lnTo>
                    <a:pt x="2917172" y="2246668"/>
                  </a:lnTo>
                  <a:lnTo>
                    <a:pt x="2905193" y="2249087"/>
                  </a:lnTo>
                  <a:cubicBezTo>
                    <a:pt x="2892464" y="2254471"/>
                    <a:pt x="2882267" y="2264668"/>
                    <a:pt x="2876883" y="2277398"/>
                  </a:cubicBezTo>
                  <a:lnTo>
                    <a:pt x="2873597" y="2293671"/>
                  </a:lnTo>
                  <a:lnTo>
                    <a:pt x="2824605" y="2293671"/>
                  </a:lnTo>
                  <a:lnTo>
                    <a:pt x="2821320" y="2277398"/>
                  </a:lnTo>
                  <a:cubicBezTo>
                    <a:pt x="2813243" y="2258304"/>
                    <a:pt x="2794337" y="2244906"/>
                    <a:pt x="2772302" y="2244906"/>
                  </a:cubicBezTo>
                  <a:cubicBezTo>
                    <a:pt x="2750266" y="2244906"/>
                    <a:pt x="2731360" y="2258304"/>
                    <a:pt x="2723284" y="2277398"/>
                  </a:cubicBezTo>
                  <a:lnTo>
                    <a:pt x="2719998" y="2293671"/>
                  </a:lnTo>
                  <a:lnTo>
                    <a:pt x="2671010" y="2293671"/>
                  </a:lnTo>
                  <a:lnTo>
                    <a:pt x="2667725" y="2277398"/>
                  </a:lnTo>
                  <a:cubicBezTo>
                    <a:pt x="2659649" y="2258304"/>
                    <a:pt x="2640742" y="2244906"/>
                    <a:pt x="2618707" y="2244906"/>
                  </a:cubicBezTo>
                  <a:cubicBezTo>
                    <a:pt x="2596672" y="2244906"/>
                    <a:pt x="2577766" y="2258304"/>
                    <a:pt x="2569690" y="2277398"/>
                  </a:cubicBezTo>
                  <a:lnTo>
                    <a:pt x="2566404" y="2293671"/>
                  </a:lnTo>
                  <a:lnTo>
                    <a:pt x="2517416" y="2293671"/>
                  </a:lnTo>
                  <a:lnTo>
                    <a:pt x="2514131" y="2277398"/>
                  </a:lnTo>
                  <a:cubicBezTo>
                    <a:pt x="2506054" y="2258304"/>
                    <a:pt x="2487148" y="2244906"/>
                    <a:pt x="2465113" y="2244906"/>
                  </a:cubicBezTo>
                  <a:cubicBezTo>
                    <a:pt x="2443077" y="2244906"/>
                    <a:pt x="2424171" y="2258304"/>
                    <a:pt x="2416095" y="2277398"/>
                  </a:cubicBezTo>
                  <a:lnTo>
                    <a:pt x="2412810" y="2293671"/>
                  </a:lnTo>
                  <a:lnTo>
                    <a:pt x="2363821" y="2293671"/>
                  </a:lnTo>
                  <a:lnTo>
                    <a:pt x="2360536" y="2277398"/>
                  </a:lnTo>
                  <a:cubicBezTo>
                    <a:pt x="2352460" y="2258304"/>
                    <a:pt x="2333553" y="2244906"/>
                    <a:pt x="2311518" y="2244906"/>
                  </a:cubicBezTo>
                  <a:cubicBezTo>
                    <a:pt x="2289483" y="2244906"/>
                    <a:pt x="2270577" y="2258304"/>
                    <a:pt x="2262501" y="2277398"/>
                  </a:cubicBezTo>
                  <a:lnTo>
                    <a:pt x="2259215" y="2293671"/>
                  </a:lnTo>
                  <a:lnTo>
                    <a:pt x="2210227" y="2293671"/>
                  </a:lnTo>
                  <a:lnTo>
                    <a:pt x="2206941" y="2277398"/>
                  </a:lnTo>
                  <a:cubicBezTo>
                    <a:pt x="2198865" y="2258304"/>
                    <a:pt x="2179959" y="2244906"/>
                    <a:pt x="2157923" y="2244906"/>
                  </a:cubicBezTo>
                  <a:cubicBezTo>
                    <a:pt x="2135888" y="2244906"/>
                    <a:pt x="2116982" y="2258304"/>
                    <a:pt x="2108906" y="2277398"/>
                  </a:cubicBezTo>
                  <a:lnTo>
                    <a:pt x="2105620" y="2293671"/>
                  </a:lnTo>
                  <a:lnTo>
                    <a:pt x="2056632" y="2293671"/>
                  </a:lnTo>
                  <a:lnTo>
                    <a:pt x="2053346" y="2277398"/>
                  </a:lnTo>
                  <a:cubicBezTo>
                    <a:pt x="2045271" y="2258304"/>
                    <a:pt x="2026364" y="2244906"/>
                    <a:pt x="2004329" y="2244906"/>
                  </a:cubicBezTo>
                  <a:cubicBezTo>
                    <a:pt x="1982294" y="2244906"/>
                    <a:pt x="1963387" y="2258304"/>
                    <a:pt x="1955312" y="2277398"/>
                  </a:cubicBezTo>
                  <a:lnTo>
                    <a:pt x="1952026" y="2293671"/>
                  </a:lnTo>
                  <a:lnTo>
                    <a:pt x="1903038" y="2293671"/>
                  </a:lnTo>
                  <a:lnTo>
                    <a:pt x="1899752" y="2277398"/>
                  </a:lnTo>
                  <a:cubicBezTo>
                    <a:pt x="1891676" y="2258304"/>
                    <a:pt x="1872770" y="2244906"/>
                    <a:pt x="1850734" y="2244906"/>
                  </a:cubicBezTo>
                  <a:cubicBezTo>
                    <a:pt x="1828699" y="2244906"/>
                    <a:pt x="1809793" y="2258304"/>
                    <a:pt x="1801717" y="2277398"/>
                  </a:cubicBezTo>
                  <a:lnTo>
                    <a:pt x="1798431" y="2293671"/>
                  </a:lnTo>
                  <a:lnTo>
                    <a:pt x="1749443" y="2293671"/>
                  </a:lnTo>
                  <a:lnTo>
                    <a:pt x="1746158" y="2277398"/>
                  </a:lnTo>
                  <a:cubicBezTo>
                    <a:pt x="1738081" y="2258304"/>
                    <a:pt x="1719175" y="2244906"/>
                    <a:pt x="1697140" y="2244906"/>
                  </a:cubicBezTo>
                  <a:cubicBezTo>
                    <a:pt x="1675105" y="2244906"/>
                    <a:pt x="1656198" y="2258304"/>
                    <a:pt x="1648123" y="2277398"/>
                  </a:cubicBezTo>
                  <a:lnTo>
                    <a:pt x="1644837" y="2293671"/>
                  </a:lnTo>
                  <a:lnTo>
                    <a:pt x="1595849" y="2293671"/>
                  </a:lnTo>
                  <a:lnTo>
                    <a:pt x="1592563" y="2277398"/>
                  </a:lnTo>
                  <a:cubicBezTo>
                    <a:pt x="1584487" y="2258304"/>
                    <a:pt x="1565581" y="2244906"/>
                    <a:pt x="1543545" y="2244906"/>
                  </a:cubicBezTo>
                  <a:cubicBezTo>
                    <a:pt x="1521510" y="2244906"/>
                    <a:pt x="1502604" y="2258304"/>
                    <a:pt x="1494528" y="2277398"/>
                  </a:cubicBezTo>
                  <a:lnTo>
                    <a:pt x="1491242" y="2293671"/>
                  </a:lnTo>
                  <a:lnTo>
                    <a:pt x="1442254" y="2293671"/>
                  </a:lnTo>
                  <a:lnTo>
                    <a:pt x="1438969" y="2277398"/>
                  </a:lnTo>
                  <a:cubicBezTo>
                    <a:pt x="1430892" y="2258304"/>
                    <a:pt x="1411986" y="2244906"/>
                    <a:pt x="1389951" y="2244906"/>
                  </a:cubicBezTo>
                  <a:cubicBezTo>
                    <a:pt x="1367916" y="2244906"/>
                    <a:pt x="1349009" y="2258304"/>
                    <a:pt x="1340933" y="2277398"/>
                  </a:cubicBezTo>
                  <a:lnTo>
                    <a:pt x="1337648" y="2293671"/>
                  </a:lnTo>
                  <a:lnTo>
                    <a:pt x="1288659" y="2293671"/>
                  </a:lnTo>
                  <a:lnTo>
                    <a:pt x="1285374" y="2277398"/>
                  </a:lnTo>
                  <a:cubicBezTo>
                    <a:pt x="1277298" y="2258304"/>
                    <a:pt x="1258391" y="2244906"/>
                    <a:pt x="1236356" y="2244906"/>
                  </a:cubicBezTo>
                  <a:cubicBezTo>
                    <a:pt x="1214321" y="2244906"/>
                    <a:pt x="1195415" y="2258304"/>
                    <a:pt x="1187339" y="2277398"/>
                  </a:cubicBezTo>
                  <a:lnTo>
                    <a:pt x="1184053" y="2293671"/>
                  </a:lnTo>
                  <a:lnTo>
                    <a:pt x="1135065" y="2293671"/>
                  </a:lnTo>
                  <a:lnTo>
                    <a:pt x="1131780" y="2277398"/>
                  </a:lnTo>
                  <a:cubicBezTo>
                    <a:pt x="1123703" y="2258304"/>
                    <a:pt x="1104797" y="2244906"/>
                    <a:pt x="1082762" y="2244906"/>
                  </a:cubicBezTo>
                  <a:cubicBezTo>
                    <a:pt x="1060726" y="2244906"/>
                    <a:pt x="1041820" y="2258304"/>
                    <a:pt x="1033744" y="2277398"/>
                  </a:cubicBezTo>
                  <a:lnTo>
                    <a:pt x="1030458" y="2293671"/>
                  </a:lnTo>
                  <a:lnTo>
                    <a:pt x="981470" y="2293671"/>
                  </a:lnTo>
                  <a:lnTo>
                    <a:pt x="978185" y="2277398"/>
                  </a:lnTo>
                  <a:cubicBezTo>
                    <a:pt x="970109" y="2258304"/>
                    <a:pt x="951202" y="2244906"/>
                    <a:pt x="929167" y="2244906"/>
                  </a:cubicBezTo>
                  <a:cubicBezTo>
                    <a:pt x="907132" y="2244906"/>
                    <a:pt x="888226" y="2258304"/>
                    <a:pt x="880150" y="2277398"/>
                  </a:cubicBezTo>
                  <a:lnTo>
                    <a:pt x="876864" y="2293671"/>
                  </a:lnTo>
                  <a:lnTo>
                    <a:pt x="827876" y="2293671"/>
                  </a:lnTo>
                  <a:lnTo>
                    <a:pt x="824591" y="2277398"/>
                  </a:lnTo>
                  <a:cubicBezTo>
                    <a:pt x="816514" y="2258304"/>
                    <a:pt x="797608" y="2244906"/>
                    <a:pt x="775573" y="2244906"/>
                  </a:cubicBezTo>
                  <a:cubicBezTo>
                    <a:pt x="753538" y="2244906"/>
                    <a:pt x="734632" y="2258304"/>
                    <a:pt x="726556" y="2277398"/>
                  </a:cubicBezTo>
                  <a:lnTo>
                    <a:pt x="723270" y="2293671"/>
                  </a:lnTo>
                  <a:lnTo>
                    <a:pt x="674282" y="2293671"/>
                  </a:lnTo>
                  <a:lnTo>
                    <a:pt x="670997" y="2277398"/>
                  </a:lnTo>
                  <a:cubicBezTo>
                    <a:pt x="662920" y="2258304"/>
                    <a:pt x="644014" y="2244906"/>
                    <a:pt x="621979" y="2244906"/>
                  </a:cubicBezTo>
                  <a:cubicBezTo>
                    <a:pt x="599943" y="2244906"/>
                    <a:pt x="581037" y="2258304"/>
                    <a:pt x="572961" y="2277398"/>
                  </a:cubicBezTo>
                  <a:lnTo>
                    <a:pt x="569675" y="2293671"/>
                  </a:lnTo>
                  <a:lnTo>
                    <a:pt x="520687" y="2293671"/>
                  </a:lnTo>
                  <a:lnTo>
                    <a:pt x="517401" y="2277398"/>
                  </a:lnTo>
                  <a:cubicBezTo>
                    <a:pt x="509326" y="2258304"/>
                    <a:pt x="490419" y="2244906"/>
                    <a:pt x="468384" y="2244906"/>
                  </a:cubicBezTo>
                  <a:cubicBezTo>
                    <a:pt x="446349" y="2244906"/>
                    <a:pt x="427443" y="2258304"/>
                    <a:pt x="419367" y="2277398"/>
                  </a:cubicBezTo>
                  <a:lnTo>
                    <a:pt x="416081" y="2293671"/>
                  </a:lnTo>
                  <a:lnTo>
                    <a:pt x="367093" y="2293671"/>
                  </a:lnTo>
                  <a:lnTo>
                    <a:pt x="363807" y="2277398"/>
                  </a:lnTo>
                  <a:cubicBezTo>
                    <a:pt x="355731" y="2258304"/>
                    <a:pt x="336825" y="2244906"/>
                    <a:pt x="314790" y="2244906"/>
                  </a:cubicBezTo>
                  <a:cubicBezTo>
                    <a:pt x="292754" y="2244906"/>
                    <a:pt x="273848" y="2258304"/>
                    <a:pt x="265772" y="2277398"/>
                  </a:cubicBezTo>
                  <a:lnTo>
                    <a:pt x="262486" y="2293671"/>
                  </a:lnTo>
                  <a:lnTo>
                    <a:pt x="213498" y="2293671"/>
                  </a:lnTo>
                  <a:lnTo>
                    <a:pt x="210213" y="2277398"/>
                  </a:lnTo>
                  <a:cubicBezTo>
                    <a:pt x="202137" y="2258304"/>
                    <a:pt x="183230" y="2244906"/>
                    <a:pt x="161196" y="2244906"/>
                  </a:cubicBezTo>
                  <a:cubicBezTo>
                    <a:pt x="139160" y="2244906"/>
                    <a:pt x="120254" y="2258304"/>
                    <a:pt x="112178" y="2277398"/>
                  </a:cubicBezTo>
                  <a:lnTo>
                    <a:pt x="108892" y="2293671"/>
                  </a:lnTo>
                  <a:lnTo>
                    <a:pt x="59904" y="2293671"/>
                  </a:lnTo>
                  <a:lnTo>
                    <a:pt x="56618" y="2277398"/>
                  </a:lnTo>
                  <a:cubicBezTo>
                    <a:pt x="48542" y="2258304"/>
                    <a:pt x="29636" y="2244906"/>
                    <a:pt x="7600" y="2244906"/>
                  </a:cubicBezTo>
                  <a:lnTo>
                    <a:pt x="0" y="2246441"/>
                  </a:lnTo>
                  <a:lnTo>
                    <a:pt x="0" y="512321"/>
                  </a:lnTo>
                  <a:lnTo>
                    <a:pt x="14839" y="506174"/>
                  </a:lnTo>
                  <a:cubicBezTo>
                    <a:pt x="19933" y="501081"/>
                    <a:pt x="23083" y="494044"/>
                    <a:pt x="23083" y="486271"/>
                  </a:cubicBezTo>
                  <a:cubicBezTo>
                    <a:pt x="23083" y="478499"/>
                    <a:pt x="19933" y="471462"/>
                    <a:pt x="14839" y="466368"/>
                  </a:cubicBezTo>
                  <a:lnTo>
                    <a:pt x="0" y="460222"/>
                  </a:lnTo>
                  <a:lnTo>
                    <a:pt x="0" y="371475"/>
                  </a:lnTo>
                  <a:lnTo>
                    <a:pt x="0" y="304439"/>
                  </a:lnTo>
                  <a:lnTo>
                    <a:pt x="0" y="244204"/>
                  </a:lnTo>
                  <a:lnTo>
                    <a:pt x="0" y="142874"/>
                  </a:ln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rgbClr val="E1E2E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二叉树</a:t>
              </a:r>
              <a:endParaRPr lang="zh-CN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860374" y="3389122"/>
              <a:ext cx="2746040" cy="157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EFFFF"/>
                  </a:solidFill>
                </a:rPr>
                <a:t>简化运算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CART</a:t>
            </a:r>
            <a:endParaRPr lang="en-US" altLang="zh-CN" sz="36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018-08-03 15-58-37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210" y="666750"/>
            <a:ext cx="7028815" cy="5523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zh-CN" altLang="en-US" dirty="0"/>
              <a:t>决策树教程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决策树算法原理</a:t>
            </a:r>
            <a:r>
              <a:rPr lang="en-US" altLang="zh-CN" dirty="0"/>
              <a:t>——</a:t>
            </a:r>
            <a:r>
              <a:rPr lang="zh-CN" altLang="en-US" dirty="0"/>
              <a:t>刘建平 博客园</a:t>
            </a:r>
            <a:r>
              <a:rPr lang="zh-CN" altLang="en-US" dirty="0"/>
              <a:t>https://www.cnblogs.com/pinard/p/6050306.html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whatbag的个人主页中决策树专栏：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http://whatbeg.com/2016/04/23/decisiontree.html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2"/>
  <p:tag name="KSO_WM_UNIT_ID" val="custom160558_8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8*i*8"/>
  <p:tag name="KSO_WM_TEMPLATE_CATEGORY" val="custom"/>
  <p:tag name="KSO_WM_TEMPLATE_INDEX" val="160558"/>
  <p:tag name="KSO_WM_UNIT_INDEX" val="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2_1"/>
  <p:tag name="KSO_WM_UNIT_ID" val="custom160558_8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3"/>
  <p:tag name="KSO_WM_UNIT_ID" val="custom160558_8*l_i*1_3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4"/>
  <p:tag name="KSO_WM_UNIT_ID" val="custom160558_8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8*i*15"/>
  <p:tag name="KSO_WM_TEMPLATE_CATEGORY" val="custom"/>
  <p:tag name="KSO_WM_TEMPLATE_INDEX" val="160558"/>
  <p:tag name="KSO_WM_UNIT_INDEX" val="1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3_1"/>
  <p:tag name="KSO_WM_UNIT_ID" val="custom160558_8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5"/>
  <p:tag name="KSO_WM_UNIT_ID" val="custom160558_8*l_i*1_5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6"/>
  <p:tag name="KSO_WM_UNIT_ID" val="custom160558_8*l_i*1_6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8"/>
  <p:tag name="KSO_WM_TAG_VERSION" val="1.0"/>
  <p:tag name="KSO_WM_SLIDE_ID" val="custom160558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15*i*0"/>
  <p:tag name="KSO_WM_TEMPLATE_CATEGORY" val="custom"/>
  <p:tag name="KSO_WM_TEMPLATE_INDEX" val="160558"/>
  <p:tag name="KSO_WM_UNIT_INDEX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1_1"/>
  <p:tag name="KSO_WM_UNIT_ID" val="custom160558_15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1_1"/>
  <p:tag name="KSO_WM_UNIT_ID" val="custom160558_15*l_h_a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15*i*5"/>
  <p:tag name="KSO_WM_TEMPLATE_CATEGORY" val="custom"/>
  <p:tag name="KSO_WM_TEMPLATE_INDEX" val="160558"/>
  <p:tag name="KSO_WM_UNIT_INDEX" val="5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2_1"/>
  <p:tag name="KSO_WM_UNIT_ID" val="custom160558_15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2_1"/>
  <p:tag name="KSO_WM_UNIT_ID" val="custom160558_15*l_h_a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15*i*10"/>
  <p:tag name="KSO_WM_TEMPLATE_CATEGORY" val="custom"/>
  <p:tag name="KSO_WM_TEMPLATE_INDEX" val="160558"/>
  <p:tag name="KSO_WM_UNIT_INDEX" val="1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3_1"/>
  <p:tag name="KSO_WM_UNIT_ID" val="custom160558_15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3_1"/>
  <p:tag name="KSO_WM_UNIT_ID" val="custom160558_15*l_h_a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15*212"/>
  <p:tag name="KSO_WM_SLIDE_SIZE" val="730*158"/>
  <p:tag name="KSO_WM_DIAGRAM_GROUP_CODE" val="l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87*218"/>
  <p:tag name="KSO_WM_SLIDE_SIZE" val="786*155"/>
  <p:tag name="KSO_WM_DIAGRAM_GROUP_CODE" val="l1-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58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58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20*i*0"/>
  <p:tag name="KSO_WM_TEMPLATE_CATEGORY" val="custom"/>
  <p:tag name="KSO_WM_TEMPLATE_INDEX" val="160558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1_1"/>
  <p:tag name="KSO_WM_UNIT_ID" val="custom160558_20*l_h_a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1_1"/>
  <p:tag name="KSO_WM_UNIT_ID" val="custom160558_2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b"/>
  <p:tag name="KSO_WM_UNIT_INDEX" val="1"/>
  <p:tag name="KSO_WM_UNIT_ID" val="custom16055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20*i*5"/>
  <p:tag name="KSO_WM_TEMPLATE_CATEGORY" val="custom"/>
  <p:tag name="KSO_WM_TEMPLATE_INDEX" val="160558"/>
  <p:tag name="KSO_WM_UNIT_INDEX" val="5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2_1"/>
  <p:tag name="KSO_WM_UNIT_ID" val="custom160558_20*l_h_a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2_1"/>
  <p:tag name="KSO_WM_UNIT_ID" val="custom160558_2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47*218"/>
  <p:tag name="KSO_WM_SLIDE_SIZE" val="665*155"/>
  <p:tag name="KSO_WM_DIAGRAM_GROUP_CODE" val="l1-3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558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f"/>
  <p:tag name="KSO_WM_UNIT_INDEX" val="1"/>
  <p:tag name="KSO_WM_UNIT_ID" val="custom160558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f"/>
  <p:tag name="KSO_WM_UNIT_INDEX" val="2"/>
  <p:tag name="KSO_WM_UNIT_ID" val="custom160558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2"/>
</p:tagLst>
</file>

<file path=ppt/tags/tag49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558"/>
  <p:tag name="KSO_WM_TAG_VERSION" val="1.0"/>
  <p:tag name="KSO_WM_SLIDE_ID" val="custom16055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b"/>
  <p:tag name="KSO_WM_UNIT_INDEX" val="1"/>
  <p:tag name="KSO_WM_UNIT_ID" val="custom160558_12*b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8"/>
  <p:tag name="KSO_WM_TAG_VERSION" val="1.0"/>
  <p:tag name="KSO_WM_SLIDE_ID" val="custom160558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20*i*0"/>
  <p:tag name="KSO_WM_TEMPLATE_CATEGORY" val="custom"/>
  <p:tag name="KSO_WM_TEMPLATE_INDEX" val="160558"/>
  <p:tag name="KSO_WM_UNIT_INDEX" val="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1_1"/>
  <p:tag name="KSO_WM_UNIT_ID" val="custom160558_20*l_h_a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1_1"/>
  <p:tag name="KSO_WM_UNIT_ID" val="custom160558_2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20*i*5"/>
  <p:tag name="KSO_WM_TEMPLATE_CATEGORY" val="custom"/>
  <p:tag name="KSO_WM_TEMPLATE_INDEX" val="160558"/>
  <p:tag name="KSO_WM_UNIT_INDEX" val="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2_1"/>
  <p:tag name="KSO_WM_UNIT_ID" val="custom160558_20*l_h_a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2_1"/>
  <p:tag name="KSO_WM_UNIT_ID" val="custom160558_2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8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60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47*218"/>
  <p:tag name="KSO_WM_SLIDE_SIZE" val="665*155"/>
  <p:tag name="KSO_WM_DIAGRAM_GROUP_CODE" val="l1-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558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20*i*0"/>
  <p:tag name="KSO_WM_TEMPLATE_CATEGORY" val="custom"/>
  <p:tag name="KSO_WM_TEMPLATE_INDEX" val="160558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1_1"/>
  <p:tag name="KSO_WM_UNIT_ID" val="custom160558_20*l_h_a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1_1"/>
  <p:tag name="KSO_WM_UNIT_ID" val="custom160558_2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20*i*5"/>
  <p:tag name="KSO_WM_TEMPLATE_CATEGORY" val="custom"/>
  <p:tag name="KSO_WM_TEMPLATE_INDEX" val="160558"/>
  <p:tag name="KSO_WM_UNIT_INDEX" val="5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a"/>
  <p:tag name="KSO_WM_UNIT_INDEX" val="1_2_1"/>
  <p:tag name="KSO_WM_UNIT_ID" val="custom160558_20*l_h_a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2_1"/>
  <p:tag name="KSO_WM_UNIT_ID" val="custom160558_2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8*i*1"/>
  <p:tag name="KSO_WM_TEMPLATE_CATEGORY" val="custom"/>
  <p:tag name="KSO_WM_TEMPLATE_INDEX" val="160558"/>
  <p:tag name="KSO_WM_UNIT_INDEX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47*218"/>
  <p:tag name="KSO_WM_SLIDE_SIZE" val="665*155"/>
  <p:tag name="KSO_WM_DIAGRAM_GROUP_CODE" val="l1-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b"/>
  <p:tag name="KSO_WM_UNIT_INDEX" val="1"/>
  <p:tag name="KSO_WM_UNIT_ID" val="custom160558_12*b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8"/>
  <p:tag name="KSO_WM_TAG_VERSION" val="1.0"/>
  <p:tag name="KSO_WM_SLIDE_ID" val="custom160558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7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 H A N K S"/>
</p:tagLst>
</file>

<file path=ppt/tags/tag75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8"/>
  <p:tag name="KSO_WM_TAG_VERSION" val="1.0"/>
  <p:tag name="KSO_WM_SLIDE_ID" val="custom160558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1_1"/>
  <p:tag name="KSO_WM_UNIT_ID" val="custom160558_8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1"/>
  <p:tag name="KSO_WM_UNIT_ID" val="custom160558_8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160558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41A0CB"/>
      </a:accent1>
      <a:accent2>
        <a:srgbClr val="A3D1D0"/>
      </a:accent2>
      <a:accent3>
        <a:srgbClr val="9396A3"/>
      </a:accent3>
      <a:accent4>
        <a:srgbClr val="D55A33"/>
      </a:accent4>
      <a:accent5>
        <a:srgbClr val="52AE96"/>
      </a:accent5>
      <a:accent6>
        <a:srgbClr val="FFA90D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</Words>
  <Application>WPS 演示</Application>
  <PresentationFormat>宽屏</PresentationFormat>
  <Paragraphs>93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DejaVu Sans</vt:lpstr>
      <vt:lpstr>微软雅黑</vt:lpstr>
      <vt:lpstr>Droid Sans Fallback</vt:lpstr>
      <vt:lpstr>宋体</vt:lpstr>
      <vt:lpstr>Arial Unicode MS</vt:lpstr>
      <vt:lpstr>黑体</vt:lpstr>
      <vt:lpstr>OpenSymbol</vt:lpstr>
      <vt:lpstr>Calibri</vt:lpstr>
      <vt:lpstr>Abyssinica SIL</vt:lpstr>
      <vt:lpstr>Office 主题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PowerPoint 演示文稿</vt:lpstr>
      <vt:lpstr>集成学习</vt:lpstr>
      <vt:lpstr>T H A N K 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andyson</cp:lastModifiedBy>
  <cp:revision>388</cp:revision>
  <dcterms:created xsi:type="dcterms:W3CDTF">2018-08-03T08:13:14Z</dcterms:created>
  <dcterms:modified xsi:type="dcterms:W3CDTF">2018-08-03T08:13:14Z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  <property fmtid="{D5CDD505-2E9C-101B-9397-08002B2CF9AE}" pid="3" name="name">
    <vt:lpwstr>蓝色IOS风演讲汇报模板.pptx</vt:lpwstr>
  </property>
  <property fmtid="{D5CDD505-2E9C-101B-9397-08002B2CF9AE}" pid="4" name="fileid">
    <vt:lpwstr>861695</vt:lpwstr>
  </property>
  <property fmtid="{D5CDD505-2E9C-101B-9397-08002B2CF9AE}" pid="5" name="search_tags">
    <vt:lpwstr>PPT模板</vt:lpwstr>
  </property>
</Properties>
</file>