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95" r:id="rId5"/>
    <p:sldId id="269" r:id="rId6"/>
    <p:sldId id="291" r:id="rId7"/>
    <p:sldId id="292" r:id="rId8"/>
    <p:sldId id="293" r:id="rId9"/>
    <p:sldId id="294" r:id="rId10"/>
    <p:sldId id="296" r:id="rId11"/>
    <p:sldId id="298" r:id="rId12"/>
    <p:sldId id="297" r:id="rId13"/>
    <p:sldId id="301" r:id="rId14"/>
    <p:sldId id="299" r:id="rId15"/>
    <p:sldId id="300" r:id="rId16"/>
    <p:sldId id="260" r:id="rId17"/>
    <p:sldId id="302" r:id="rId18"/>
    <p:sldId id="270" r:id="rId19"/>
  </p:sldIdLst>
  <p:sldSz cx="9144000" cy="5143500" type="screen16x9"/>
  <p:notesSz cx="6858000" cy="9144000"/>
  <p:embeddedFontLst>
    <p:embeddedFont>
      <p:font typeface="Nunito Light" pitchFamily="2" charset="0"/>
      <p:regular r:id="rId21"/>
      <p:italic r:id="rId22"/>
    </p:embeddedFont>
    <p:embeddedFont>
      <p:font typeface="Quantico" panose="020B0604020202020204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CD1AD6-B09C-4669-964A-5F320227A828}">
  <a:tblStyle styleId="{EACD1AD6-B09C-4669-964A-5F320227A8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49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5d94438e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5d94438e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712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18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10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393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33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431c30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431c30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d94438e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d94438e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d94438e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d94438e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38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5d94438e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5d94438e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09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85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83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19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lints.com/id/lowongan/unit-testing-adala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evou.co/kosakata/white-box-testing" TargetMode="External"/><Relationship Id="rId4" Type="http://schemas.openxmlformats.org/officeDocument/2006/relationships/hyperlink" Target="https://www.dicoding.com/blog/apa-itu-ci-cd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233334" y="145907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175479" y="1689389"/>
            <a:ext cx="6793042" cy="1425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Whitebox Testing, Unit Testing, and CI/CD </a:t>
            </a:r>
            <a:br>
              <a:rPr lang="en-US" dirty="0"/>
            </a:br>
            <a:r>
              <a:rPr lang="en-US" dirty="0"/>
              <a:t>in Python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Aprian Yudistyra - 201011400419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/>
              <a:t>Keuntungan dan Kekurangan WBT</a:t>
            </a:r>
            <a:endParaRPr dirty="0"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1308684" y="1758525"/>
            <a:ext cx="2456518" cy="2778675"/>
            <a:chOff x="1308684" y="1758525"/>
            <a:chExt cx="2456518" cy="2778675"/>
          </a:xfrm>
        </p:grpSpPr>
        <p:sp>
          <p:nvSpPr>
            <p:cNvPr id="358" name="Google Shape;358;p21"/>
            <p:cNvSpPr txBox="1"/>
            <p:nvPr/>
          </p:nvSpPr>
          <p:spPr>
            <a:xfrm>
              <a:off x="1308802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Keuntungan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 flipH="1">
              <a:off x="1308684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Memberikan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Pemahaman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Mendalam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</a:p>
          </p:txBody>
        </p:sp>
        <p:sp>
          <p:nvSpPr>
            <p:cNvPr id="360" name="Google Shape;360;p21"/>
            <p:cNvSpPr txBox="1"/>
            <p:nvPr/>
          </p:nvSpPr>
          <p:spPr>
            <a:xfrm flipH="1">
              <a:off x="1308684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Deteksi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Kesalahan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Logika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1" name="Google Shape;361;p21"/>
            <p:cNvSpPr txBox="1"/>
            <p:nvPr/>
          </p:nvSpPr>
          <p:spPr>
            <a:xfrm flipH="1">
              <a:off x="1308684" y="4171500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Optimasi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Kinerja dan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Penguatan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Keamanan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1308684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Peningkatan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Kualitas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Kode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5378798" y="1758525"/>
            <a:ext cx="2456518" cy="2778675"/>
            <a:chOff x="5378798" y="1758525"/>
            <a:chExt cx="2456518" cy="2778675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5378916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Kekurangan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 flipH="1">
              <a:off x="5378798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Memerlukan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Pengetahuan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Internal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 flipH="1">
              <a:off x="5378798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Waktu dan Sumber Daya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 flipH="1">
              <a:off x="5378798" y="4171500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Ketergantungan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pada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Implementasi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Kode dan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Kompleksitas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Tinggi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8" name="Google Shape;368;p21"/>
            <p:cNvSpPr txBox="1"/>
            <p:nvPr/>
          </p:nvSpPr>
          <p:spPr>
            <a:xfrm flipH="1">
              <a:off x="5378798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Tidak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Menjamin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Fungsionalitas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Eksternal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4322648" y="135233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322648" y="2251841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322648" y="2869580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322648" y="3487318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4322648" y="41050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4" name="Google Shape;374;p21"/>
          <p:cNvCxnSpPr>
            <a:stCxn id="373" idx="0"/>
            <a:endCxn id="372" idx="2"/>
          </p:cNvCxnSpPr>
          <p:nvPr/>
        </p:nvCxnSpPr>
        <p:spPr>
          <a:xfrm rot="10800000">
            <a:off x="4571948" y="3985957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1"/>
          <p:cNvCxnSpPr>
            <a:stCxn id="372" idx="0"/>
            <a:endCxn id="371" idx="2"/>
          </p:cNvCxnSpPr>
          <p:nvPr/>
        </p:nvCxnSpPr>
        <p:spPr>
          <a:xfrm rot="10800000">
            <a:off x="4571948" y="3368218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stCxn id="370" idx="2"/>
            <a:endCxn id="371" idx="0"/>
          </p:cNvCxnSpPr>
          <p:nvPr/>
        </p:nvCxnSpPr>
        <p:spPr>
          <a:xfrm>
            <a:off x="4571948" y="2750441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stCxn id="370" idx="0"/>
            <a:endCxn id="369" idx="2"/>
          </p:cNvCxnSpPr>
          <p:nvPr/>
        </p:nvCxnSpPr>
        <p:spPr>
          <a:xfrm rot="10800000">
            <a:off x="4571948" y="1851041"/>
            <a:ext cx="0" cy="40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stCxn id="370" idx="1"/>
            <a:endCxn id="359" idx="1"/>
          </p:cNvCxnSpPr>
          <p:nvPr/>
        </p:nvCxnSpPr>
        <p:spPr>
          <a:xfrm rot="10800000">
            <a:off x="37649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1"/>
          <p:cNvCxnSpPr>
            <a:stCxn id="370" idx="3"/>
            <a:endCxn id="365" idx="3"/>
          </p:cNvCxnSpPr>
          <p:nvPr/>
        </p:nvCxnSpPr>
        <p:spPr>
          <a:xfrm>
            <a:off x="48212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stCxn id="371" idx="1"/>
            <a:endCxn id="360" idx="1"/>
          </p:cNvCxnSpPr>
          <p:nvPr/>
        </p:nvCxnSpPr>
        <p:spPr>
          <a:xfrm rot="10800000">
            <a:off x="37649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stCxn id="371" idx="3"/>
            <a:endCxn id="366" idx="3"/>
          </p:cNvCxnSpPr>
          <p:nvPr/>
        </p:nvCxnSpPr>
        <p:spPr>
          <a:xfrm>
            <a:off x="48212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stCxn id="372" idx="1"/>
            <a:endCxn id="362" idx="1"/>
          </p:cNvCxnSpPr>
          <p:nvPr/>
        </p:nvCxnSpPr>
        <p:spPr>
          <a:xfrm rot="10800000">
            <a:off x="37649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stCxn id="372" idx="3"/>
            <a:endCxn id="368" idx="3"/>
          </p:cNvCxnSpPr>
          <p:nvPr/>
        </p:nvCxnSpPr>
        <p:spPr>
          <a:xfrm>
            <a:off x="48212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1"/>
          <p:cNvCxnSpPr>
            <a:stCxn id="373" idx="1"/>
            <a:endCxn id="361" idx="1"/>
          </p:cNvCxnSpPr>
          <p:nvPr/>
        </p:nvCxnSpPr>
        <p:spPr>
          <a:xfrm rot="10800000">
            <a:off x="3764948" y="4354357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1"/>
          <p:cNvCxnSpPr>
            <a:stCxn id="373" idx="3"/>
            <a:endCxn id="367" idx="3"/>
          </p:cNvCxnSpPr>
          <p:nvPr/>
        </p:nvCxnSpPr>
        <p:spPr>
          <a:xfrm>
            <a:off x="4821248" y="4354357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69" idx="1"/>
            <a:endCxn id="358" idx="0"/>
          </p:cNvCxnSpPr>
          <p:nvPr/>
        </p:nvCxnSpPr>
        <p:spPr>
          <a:xfrm flipH="1">
            <a:off x="2537048" y="1601632"/>
            <a:ext cx="17856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69" idx="3"/>
            <a:endCxn id="364" idx="0"/>
          </p:cNvCxnSpPr>
          <p:nvPr/>
        </p:nvCxnSpPr>
        <p:spPr>
          <a:xfrm>
            <a:off x="4821248" y="1601632"/>
            <a:ext cx="17859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1"/>
          <p:cNvGrpSpPr/>
          <p:nvPr/>
        </p:nvGrpSpPr>
        <p:grpSpPr>
          <a:xfrm>
            <a:off x="4417994" y="2313928"/>
            <a:ext cx="307907" cy="374425"/>
            <a:chOff x="2553040" y="1377826"/>
            <a:chExt cx="407284" cy="495271"/>
          </a:xfrm>
        </p:grpSpPr>
        <p:sp>
          <p:nvSpPr>
            <p:cNvPr id="389" name="Google Shape;389;p21"/>
            <p:cNvSpPr/>
            <p:nvPr/>
          </p:nvSpPr>
          <p:spPr>
            <a:xfrm>
              <a:off x="2553040" y="1377826"/>
              <a:ext cx="407284" cy="495271"/>
            </a:xfrm>
            <a:custGeom>
              <a:avLst/>
              <a:gdLst/>
              <a:ahLst/>
              <a:cxnLst/>
              <a:rect l="l" t="t" r="r" b="b"/>
              <a:pathLst>
                <a:path w="13484" h="16397" extrusionOk="0">
                  <a:moveTo>
                    <a:pt x="11656" y="482"/>
                  </a:moveTo>
                  <a:cubicBezTo>
                    <a:pt x="12398" y="482"/>
                    <a:pt x="13002" y="1087"/>
                    <a:pt x="13002" y="1828"/>
                  </a:cubicBezTo>
                  <a:lnTo>
                    <a:pt x="13002" y="14572"/>
                  </a:lnTo>
                  <a:cubicBezTo>
                    <a:pt x="13002" y="15314"/>
                    <a:pt x="12397" y="15918"/>
                    <a:pt x="11656" y="15918"/>
                  </a:cubicBezTo>
                  <a:lnTo>
                    <a:pt x="1826" y="15918"/>
                  </a:lnTo>
                  <a:cubicBezTo>
                    <a:pt x="1083" y="15918"/>
                    <a:pt x="481" y="15313"/>
                    <a:pt x="481" y="14572"/>
                  </a:cubicBezTo>
                  <a:lnTo>
                    <a:pt x="481" y="1828"/>
                  </a:lnTo>
                  <a:cubicBezTo>
                    <a:pt x="481" y="1086"/>
                    <a:pt x="1084" y="482"/>
                    <a:pt x="1826" y="482"/>
                  </a:cubicBezTo>
                  <a:close/>
                  <a:moveTo>
                    <a:pt x="1826" y="1"/>
                  </a:moveTo>
                  <a:cubicBezTo>
                    <a:pt x="820" y="1"/>
                    <a:pt x="0" y="820"/>
                    <a:pt x="0" y="1827"/>
                  </a:cubicBezTo>
                  <a:lnTo>
                    <a:pt x="0" y="14571"/>
                  </a:lnTo>
                  <a:cubicBezTo>
                    <a:pt x="0" y="15577"/>
                    <a:pt x="820" y="16396"/>
                    <a:pt x="1826" y="16396"/>
                  </a:cubicBezTo>
                  <a:lnTo>
                    <a:pt x="11657" y="16396"/>
                  </a:lnTo>
                  <a:cubicBezTo>
                    <a:pt x="12663" y="16396"/>
                    <a:pt x="13482" y="15577"/>
                    <a:pt x="13482" y="14571"/>
                  </a:cubicBezTo>
                  <a:lnTo>
                    <a:pt x="13482" y="1827"/>
                  </a:lnTo>
                  <a:cubicBezTo>
                    <a:pt x="13483" y="820"/>
                    <a:pt x="12664" y="1"/>
                    <a:pt x="1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714304" y="1543863"/>
              <a:ext cx="84665" cy="8466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3" y="481"/>
                  </a:moveTo>
                  <a:cubicBezTo>
                    <a:pt x="1910" y="481"/>
                    <a:pt x="2324" y="894"/>
                    <a:pt x="2324" y="1402"/>
                  </a:cubicBezTo>
                  <a:cubicBezTo>
                    <a:pt x="2324" y="1909"/>
                    <a:pt x="1911" y="2322"/>
                    <a:pt x="1403" y="2322"/>
                  </a:cubicBezTo>
                  <a:cubicBezTo>
                    <a:pt x="1402" y="2322"/>
                    <a:pt x="1402" y="2322"/>
                    <a:pt x="1401" y="2322"/>
                  </a:cubicBezTo>
                  <a:cubicBezTo>
                    <a:pt x="895" y="2322"/>
                    <a:pt x="482" y="1908"/>
                    <a:pt x="482" y="1402"/>
                  </a:cubicBezTo>
                  <a:cubicBezTo>
                    <a:pt x="482" y="895"/>
                    <a:pt x="895" y="481"/>
                    <a:pt x="1403" y="481"/>
                  </a:cubicBezTo>
                  <a:close/>
                  <a:moveTo>
                    <a:pt x="1402" y="1"/>
                  </a:moveTo>
                  <a:cubicBezTo>
                    <a:pt x="629" y="1"/>
                    <a:pt x="0" y="630"/>
                    <a:pt x="0" y="1402"/>
                  </a:cubicBezTo>
                  <a:cubicBezTo>
                    <a:pt x="0" y="2173"/>
                    <a:pt x="629" y="2802"/>
                    <a:pt x="1402" y="2802"/>
                  </a:cubicBezTo>
                  <a:cubicBezTo>
                    <a:pt x="2174" y="2802"/>
                    <a:pt x="2802" y="2174"/>
                    <a:pt x="2802" y="1402"/>
                  </a:cubicBezTo>
                  <a:cubicBezTo>
                    <a:pt x="2802" y="630"/>
                    <a:pt x="2174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585994" y="1415582"/>
              <a:ext cx="341286" cy="358503"/>
            </a:xfrm>
            <a:custGeom>
              <a:avLst/>
              <a:gdLst/>
              <a:ahLst/>
              <a:cxnLst/>
              <a:rect l="l" t="t" r="r" b="b"/>
              <a:pathLst>
                <a:path w="11299" h="11869" extrusionOk="0">
                  <a:moveTo>
                    <a:pt x="5650" y="1"/>
                  </a:moveTo>
                  <a:cubicBezTo>
                    <a:pt x="4742" y="1"/>
                    <a:pt x="3839" y="221"/>
                    <a:pt x="3040" y="639"/>
                  </a:cubicBezTo>
                  <a:cubicBezTo>
                    <a:pt x="2266" y="1041"/>
                    <a:pt x="1587" y="1629"/>
                    <a:pt x="1073" y="2337"/>
                  </a:cubicBezTo>
                  <a:cubicBezTo>
                    <a:pt x="995" y="2445"/>
                    <a:pt x="1020" y="2595"/>
                    <a:pt x="1127" y="2673"/>
                  </a:cubicBezTo>
                  <a:cubicBezTo>
                    <a:pt x="1170" y="2704"/>
                    <a:pt x="1219" y="2719"/>
                    <a:pt x="1267" y="2719"/>
                  </a:cubicBezTo>
                  <a:cubicBezTo>
                    <a:pt x="1342" y="2719"/>
                    <a:pt x="1415" y="2684"/>
                    <a:pt x="1462" y="2619"/>
                  </a:cubicBezTo>
                  <a:cubicBezTo>
                    <a:pt x="1932" y="1972"/>
                    <a:pt x="2555" y="1434"/>
                    <a:pt x="3263" y="1063"/>
                  </a:cubicBezTo>
                  <a:cubicBezTo>
                    <a:pt x="3993" y="682"/>
                    <a:pt x="4820" y="481"/>
                    <a:pt x="5650" y="481"/>
                  </a:cubicBezTo>
                  <a:cubicBezTo>
                    <a:pt x="8499" y="481"/>
                    <a:pt x="10818" y="2798"/>
                    <a:pt x="10818" y="5649"/>
                  </a:cubicBezTo>
                  <a:cubicBezTo>
                    <a:pt x="10818" y="7004"/>
                    <a:pt x="10305" y="8271"/>
                    <a:pt x="9367" y="9239"/>
                  </a:cubicBezTo>
                  <a:lnTo>
                    <a:pt x="8686" y="8704"/>
                  </a:lnTo>
                  <a:cubicBezTo>
                    <a:pt x="8642" y="8669"/>
                    <a:pt x="8590" y="8653"/>
                    <a:pt x="8538" y="8653"/>
                  </a:cubicBezTo>
                  <a:cubicBezTo>
                    <a:pt x="8467" y="8653"/>
                    <a:pt x="8396" y="8684"/>
                    <a:pt x="8349" y="8745"/>
                  </a:cubicBezTo>
                  <a:cubicBezTo>
                    <a:pt x="8267" y="8848"/>
                    <a:pt x="8284" y="9000"/>
                    <a:pt x="8390" y="9082"/>
                  </a:cubicBezTo>
                  <a:lnTo>
                    <a:pt x="9711" y="10120"/>
                  </a:lnTo>
                  <a:cubicBezTo>
                    <a:pt x="9884" y="10256"/>
                    <a:pt x="9983" y="10460"/>
                    <a:pt x="9983" y="10679"/>
                  </a:cubicBezTo>
                  <a:cubicBezTo>
                    <a:pt x="9983" y="10868"/>
                    <a:pt x="9908" y="11046"/>
                    <a:pt x="9775" y="11180"/>
                  </a:cubicBezTo>
                  <a:cubicBezTo>
                    <a:pt x="9642" y="11313"/>
                    <a:pt x="9462" y="11387"/>
                    <a:pt x="9274" y="11387"/>
                  </a:cubicBezTo>
                  <a:cubicBezTo>
                    <a:pt x="9260" y="11387"/>
                    <a:pt x="9245" y="11386"/>
                    <a:pt x="9231" y="11386"/>
                  </a:cubicBezTo>
                  <a:cubicBezTo>
                    <a:pt x="9028" y="11374"/>
                    <a:pt x="8841" y="11275"/>
                    <a:pt x="8715" y="11115"/>
                  </a:cubicBezTo>
                  <a:lnTo>
                    <a:pt x="6255" y="7989"/>
                  </a:lnTo>
                  <a:cubicBezTo>
                    <a:pt x="6182" y="7897"/>
                    <a:pt x="6190" y="7763"/>
                    <a:pt x="6273" y="7679"/>
                  </a:cubicBezTo>
                  <a:cubicBezTo>
                    <a:pt x="6318" y="7635"/>
                    <a:pt x="6378" y="7612"/>
                    <a:pt x="6437" y="7612"/>
                  </a:cubicBezTo>
                  <a:cubicBezTo>
                    <a:pt x="6488" y="7612"/>
                    <a:pt x="6540" y="7628"/>
                    <a:pt x="6582" y="7662"/>
                  </a:cubicBezTo>
                  <a:lnTo>
                    <a:pt x="7509" y="8390"/>
                  </a:lnTo>
                  <a:cubicBezTo>
                    <a:pt x="7553" y="8425"/>
                    <a:pt x="7605" y="8442"/>
                    <a:pt x="7657" y="8442"/>
                  </a:cubicBezTo>
                  <a:cubicBezTo>
                    <a:pt x="7728" y="8442"/>
                    <a:pt x="7798" y="8410"/>
                    <a:pt x="7846" y="8349"/>
                  </a:cubicBezTo>
                  <a:cubicBezTo>
                    <a:pt x="7927" y="8246"/>
                    <a:pt x="7910" y="8094"/>
                    <a:pt x="7805" y="8012"/>
                  </a:cubicBezTo>
                  <a:lnTo>
                    <a:pt x="6878" y="7284"/>
                  </a:lnTo>
                  <a:cubicBezTo>
                    <a:pt x="6748" y="7182"/>
                    <a:pt x="6592" y="7132"/>
                    <a:pt x="6437" y="7132"/>
                  </a:cubicBezTo>
                  <a:cubicBezTo>
                    <a:pt x="6253" y="7132"/>
                    <a:pt x="6071" y="7202"/>
                    <a:pt x="5933" y="7340"/>
                  </a:cubicBezTo>
                  <a:cubicBezTo>
                    <a:pt x="5677" y="7596"/>
                    <a:pt x="5654" y="8002"/>
                    <a:pt x="5876" y="8286"/>
                  </a:cubicBezTo>
                  <a:lnTo>
                    <a:pt x="7576" y="10447"/>
                  </a:lnTo>
                  <a:cubicBezTo>
                    <a:pt x="6965" y="10693"/>
                    <a:pt x="6318" y="10817"/>
                    <a:pt x="5650" y="10817"/>
                  </a:cubicBezTo>
                  <a:cubicBezTo>
                    <a:pt x="2801" y="10817"/>
                    <a:pt x="482" y="8499"/>
                    <a:pt x="482" y="5649"/>
                  </a:cubicBezTo>
                  <a:cubicBezTo>
                    <a:pt x="482" y="4917"/>
                    <a:pt x="631" y="4210"/>
                    <a:pt x="927" y="3546"/>
                  </a:cubicBezTo>
                  <a:cubicBezTo>
                    <a:pt x="981" y="3425"/>
                    <a:pt x="927" y="3283"/>
                    <a:pt x="806" y="3228"/>
                  </a:cubicBezTo>
                  <a:cubicBezTo>
                    <a:pt x="774" y="3214"/>
                    <a:pt x="741" y="3208"/>
                    <a:pt x="709" y="3208"/>
                  </a:cubicBezTo>
                  <a:cubicBezTo>
                    <a:pt x="617" y="3208"/>
                    <a:pt x="529" y="3260"/>
                    <a:pt x="488" y="3350"/>
                  </a:cubicBezTo>
                  <a:cubicBezTo>
                    <a:pt x="164" y="4076"/>
                    <a:pt x="0" y="4850"/>
                    <a:pt x="0" y="5649"/>
                  </a:cubicBezTo>
                  <a:cubicBezTo>
                    <a:pt x="0" y="8763"/>
                    <a:pt x="2535" y="11297"/>
                    <a:pt x="5649" y="11297"/>
                  </a:cubicBezTo>
                  <a:cubicBezTo>
                    <a:pt x="6425" y="11297"/>
                    <a:pt x="7176" y="11142"/>
                    <a:pt x="7882" y="10838"/>
                  </a:cubicBezTo>
                  <a:lnTo>
                    <a:pt x="8335" y="11413"/>
                  </a:lnTo>
                  <a:cubicBezTo>
                    <a:pt x="8545" y="11682"/>
                    <a:pt x="8859" y="11847"/>
                    <a:pt x="9199" y="11866"/>
                  </a:cubicBezTo>
                  <a:cubicBezTo>
                    <a:pt x="9222" y="11867"/>
                    <a:pt x="9246" y="11868"/>
                    <a:pt x="9269" y="11868"/>
                  </a:cubicBezTo>
                  <a:cubicBezTo>
                    <a:pt x="9584" y="11868"/>
                    <a:pt x="9888" y="11743"/>
                    <a:pt x="10111" y="11520"/>
                  </a:cubicBezTo>
                  <a:cubicBezTo>
                    <a:pt x="10338" y="11294"/>
                    <a:pt x="10461" y="10996"/>
                    <a:pt x="10461" y="10679"/>
                  </a:cubicBezTo>
                  <a:cubicBezTo>
                    <a:pt x="10461" y="10311"/>
                    <a:pt x="10296" y="9969"/>
                    <a:pt x="10007" y="9742"/>
                  </a:cubicBezTo>
                  <a:lnTo>
                    <a:pt x="9746" y="9538"/>
                  </a:lnTo>
                  <a:cubicBezTo>
                    <a:pt x="10748" y="8484"/>
                    <a:pt x="11298" y="7114"/>
                    <a:pt x="11298" y="5649"/>
                  </a:cubicBezTo>
                  <a:cubicBezTo>
                    <a:pt x="11298" y="2535"/>
                    <a:pt x="8764" y="1"/>
                    <a:pt x="5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876596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1"/>
                  </a:cubicBezTo>
                  <a:cubicBezTo>
                    <a:pt x="1280" y="1101"/>
                    <a:pt x="1100" y="1278"/>
                    <a:pt x="880" y="1278"/>
                  </a:cubicBezTo>
                  <a:cubicBezTo>
                    <a:pt x="660" y="1278"/>
                    <a:pt x="482" y="1099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583547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101" y="482"/>
                    <a:pt x="1279" y="661"/>
                    <a:pt x="1279" y="881"/>
                  </a:cubicBezTo>
                  <a:cubicBezTo>
                    <a:pt x="1279" y="1099"/>
                    <a:pt x="1100" y="1278"/>
                    <a:pt x="880" y="1278"/>
                  </a:cubicBezTo>
                  <a:cubicBezTo>
                    <a:pt x="661" y="1278"/>
                    <a:pt x="482" y="1099"/>
                    <a:pt x="482" y="881"/>
                  </a:cubicBezTo>
                  <a:cubicBezTo>
                    <a:pt x="482" y="661"/>
                    <a:pt x="660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6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876596" y="1788463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0"/>
                  </a:cubicBezTo>
                  <a:cubicBezTo>
                    <a:pt x="1280" y="1100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0"/>
                  </a:cubicBezTo>
                  <a:cubicBezTo>
                    <a:pt x="482" y="661"/>
                    <a:pt x="661" y="482"/>
                    <a:pt x="880" y="482"/>
                  </a:cubicBezTo>
                  <a:close/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366"/>
                    <a:pt x="395" y="1760"/>
                    <a:pt x="880" y="1760"/>
                  </a:cubicBezTo>
                  <a:cubicBezTo>
                    <a:pt x="1366" y="1760"/>
                    <a:pt x="1760" y="1366"/>
                    <a:pt x="1760" y="880"/>
                  </a:cubicBezTo>
                  <a:cubicBezTo>
                    <a:pt x="1760" y="395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583547" y="1788463"/>
              <a:ext cx="218201" cy="53191"/>
            </a:xfrm>
            <a:custGeom>
              <a:avLst/>
              <a:gdLst/>
              <a:ahLst/>
              <a:cxnLst/>
              <a:rect l="l" t="t" r="r" b="b"/>
              <a:pathLst>
                <a:path w="7224" h="1761" extrusionOk="0"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115"/>
                    <a:pt x="92" y="1336"/>
                    <a:pt x="258" y="1503"/>
                  </a:cubicBezTo>
                  <a:cubicBezTo>
                    <a:pt x="425" y="1669"/>
                    <a:pt x="645" y="1760"/>
                    <a:pt x="880" y="1760"/>
                  </a:cubicBezTo>
                  <a:lnTo>
                    <a:pt x="1613" y="1760"/>
                  </a:lnTo>
                  <a:cubicBezTo>
                    <a:pt x="1746" y="1760"/>
                    <a:pt x="1854" y="1653"/>
                    <a:pt x="1854" y="1520"/>
                  </a:cubicBezTo>
                  <a:cubicBezTo>
                    <a:pt x="1854" y="1386"/>
                    <a:pt x="1746" y="1279"/>
                    <a:pt x="1613" y="1279"/>
                  </a:cubicBezTo>
                  <a:lnTo>
                    <a:pt x="880" y="1279"/>
                  </a:lnTo>
                  <a:cubicBezTo>
                    <a:pt x="774" y="1279"/>
                    <a:pt x="675" y="1238"/>
                    <a:pt x="599" y="1162"/>
                  </a:cubicBezTo>
                  <a:cubicBezTo>
                    <a:pt x="523" y="1086"/>
                    <a:pt x="482" y="987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lnTo>
                    <a:pt x="6342" y="482"/>
                  </a:lnTo>
                  <a:cubicBezTo>
                    <a:pt x="6449" y="482"/>
                    <a:pt x="6550" y="523"/>
                    <a:pt x="6624" y="599"/>
                  </a:cubicBezTo>
                  <a:cubicBezTo>
                    <a:pt x="6700" y="674"/>
                    <a:pt x="6741" y="774"/>
                    <a:pt x="6741" y="880"/>
                  </a:cubicBezTo>
                  <a:cubicBezTo>
                    <a:pt x="6741" y="1101"/>
                    <a:pt x="6562" y="1279"/>
                    <a:pt x="6341" y="1279"/>
                  </a:cubicBezTo>
                  <a:lnTo>
                    <a:pt x="2713" y="1279"/>
                  </a:lnTo>
                  <a:cubicBezTo>
                    <a:pt x="2580" y="1279"/>
                    <a:pt x="2472" y="1386"/>
                    <a:pt x="2472" y="1520"/>
                  </a:cubicBezTo>
                  <a:cubicBezTo>
                    <a:pt x="2472" y="1653"/>
                    <a:pt x="2580" y="1760"/>
                    <a:pt x="2713" y="1760"/>
                  </a:cubicBezTo>
                  <a:lnTo>
                    <a:pt x="6344" y="1760"/>
                  </a:lnTo>
                  <a:cubicBezTo>
                    <a:pt x="6829" y="1760"/>
                    <a:pt x="7223" y="1366"/>
                    <a:pt x="7223" y="880"/>
                  </a:cubicBezTo>
                  <a:cubicBezTo>
                    <a:pt x="7223" y="646"/>
                    <a:pt x="7133" y="424"/>
                    <a:pt x="6966" y="259"/>
                  </a:cubicBezTo>
                  <a:cubicBezTo>
                    <a:pt x="6798" y="92"/>
                    <a:pt x="6578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4384735" y="2931656"/>
            <a:ext cx="374425" cy="374448"/>
            <a:chOff x="3784075" y="2694069"/>
            <a:chExt cx="495271" cy="495302"/>
          </a:xfrm>
        </p:grpSpPr>
        <p:sp>
          <p:nvSpPr>
            <p:cNvPr id="397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4384724" y="3560344"/>
            <a:ext cx="374448" cy="352549"/>
            <a:chOff x="2509001" y="4072625"/>
            <a:chExt cx="495302" cy="466335"/>
          </a:xfrm>
        </p:grpSpPr>
        <p:sp>
          <p:nvSpPr>
            <p:cNvPr id="409" name="Google Shape;409;p21"/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4415984" y="4167110"/>
            <a:ext cx="311926" cy="374494"/>
            <a:chOff x="3188009" y="4058157"/>
            <a:chExt cx="412600" cy="495362"/>
          </a:xfrm>
        </p:grpSpPr>
        <p:sp>
          <p:nvSpPr>
            <p:cNvPr id="414" name="Google Shape;414;p21"/>
            <p:cNvSpPr/>
            <p:nvPr/>
          </p:nvSpPr>
          <p:spPr>
            <a:xfrm>
              <a:off x="3188009" y="4058157"/>
              <a:ext cx="89769" cy="495241"/>
            </a:xfrm>
            <a:custGeom>
              <a:avLst/>
              <a:gdLst/>
              <a:ahLst/>
              <a:cxnLst/>
              <a:rect l="l" t="t" r="r" b="b"/>
              <a:pathLst>
                <a:path w="2972" h="16396" extrusionOk="0">
                  <a:moveTo>
                    <a:pt x="1827" y="0"/>
                  </a:moveTo>
                  <a:cubicBezTo>
                    <a:pt x="820" y="0"/>
                    <a:pt x="1" y="820"/>
                    <a:pt x="1" y="1827"/>
                  </a:cubicBezTo>
                  <a:lnTo>
                    <a:pt x="1" y="14570"/>
                  </a:lnTo>
                  <a:cubicBezTo>
                    <a:pt x="1" y="15576"/>
                    <a:pt x="820" y="16395"/>
                    <a:pt x="1827" y="16395"/>
                  </a:cubicBezTo>
                  <a:lnTo>
                    <a:pt x="2731" y="16395"/>
                  </a:lnTo>
                  <a:cubicBezTo>
                    <a:pt x="2864" y="16395"/>
                    <a:pt x="2971" y="16288"/>
                    <a:pt x="2971" y="16155"/>
                  </a:cubicBezTo>
                  <a:cubicBezTo>
                    <a:pt x="2971" y="16025"/>
                    <a:pt x="2864" y="15917"/>
                    <a:pt x="2731" y="15917"/>
                  </a:cubicBezTo>
                  <a:lnTo>
                    <a:pt x="1827" y="15917"/>
                  </a:lnTo>
                  <a:cubicBezTo>
                    <a:pt x="1084" y="15917"/>
                    <a:pt x="481" y="15313"/>
                    <a:pt x="481" y="14571"/>
                  </a:cubicBezTo>
                  <a:lnTo>
                    <a:pt x="481" y="1828"/>
                  </a:lnTo>
                  <a:cubicBezTo>
                    <a:pt x="481" y="1085"/>
                    <a:pt x="1085" y="482"/>
                    <a:pt x="1827" y="482"/>
                  </a:cubicBezTo>
                  <a:lnTo>
                    <a:pt x="2217" y="482"/>
                  </a:lnTo>
                  <a:cubicBezTo>
                    <a:pt x="2351" y="482"/>
                    <a:pt x="2458" y="374"/>
                    <a:pt x="2458" y="241"/>
                  </a:cubicBezTo>
                  <a:cubicBezTo>
                    <a:pt x="2458" y="108"/>
                    <a:pt x="2351" y="0"/>
                    <a:pt x="2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20993" y="4095974"/>
              <a:ext cx="341256" cy="358473"/>
            </a:xfrm>
            <a:custGeom>
              <a:avLst/>
              <a:gdLst/>
              <a:ahLst/>
              <a:cxnLst/>
              <a:rect l="l" t="t" r="r" b="b"/>
              <a:pathLst>
                <a:path w="11298" h="11868" extrusionOk="0">
                  <a:moveTo>
                    <a:pt x="6439" y="7609"/>
                  </a:moveTo>
                  <a:cubicBezTo>
                    <a:pt x="6490" y="7609"/>
                    <a:pt x="6541" y="7626"/>
                    <a:pt x="6583" y="7659"/>
                  </a:cubicBezTo>
                  <a:lnTo>
                    <a:pt x="9713" y="10119"/>
                  </a:lnTo>
                  <a:cubicBezTo>
                    <a:pt x="9871" y="10245"/>
                    <a:pt x="9970" y="10433"/>
                    <a:pt x="9982" y="10635"/>
                  </a:cubicBezTo>
                  <a:cubicBezTo>
                    <a:pt x="9995" y="10838"/>
                    <a:pt x="9920" y="11036"/>
                    <a:pt x="9776" y="11179"/>
                  </a:cubicBezTo>
                  <a:cubicBezTo>
                    <a:pt x="9643" y="11312"/>
                    <a:pt x="9462" y="11387"/>
                    <a:pt x="9275" y="11387"/>
                  </a:cubicBezTo>
                  <a:cubicBezTo>
                    <a:pt x="9261" y="11387"/>
                    <a:pt x="9246" y="11387"/>
                    <a:pt x="9232" y="11386"/>
                  </a:cubicBezTo>
                  <a:cubicBezTo>
                    <a:pt x="9029" y="11374"/>
                    <a:pt x="8842" y="11275"/>
                    <a:pt x="8716" y="11116"/>
                  </a:cubicBezTo>
                  <a:lnTo>
                    <a:pt x="6256" y="7987"/>
                  </a:lnTo>
                  <a:cubicBezTo>
                    <a:pt x="6182" y="7893"/>
                    <a:pt x="6191" y="7761"/>
                    <a:pt x="6274" y="7678"/>
                  </a:cubicBezTo>
                  <a:cubicBezTo>
                    <a:pt x="6319" y="7632"/>
                    <a:pt x="6379" y="7609"/>
                    <a:pt x="6439" y="7609"/>
                  </a:cubicBezTo>
                  <a:close/>
                  <a:moveTo>
                    <a:pt x="5649" y="0"/>
                  </a:moveTo>
                  <a:cubicBezTo>
                    <a:pt x="2535" y="0"/>
                    <a:pt x="1" y="2533"/>
                    <a:pt x="1" y="5647"/>
                  </a:cubicBezTo>
                  <a:cubicBezTo>
                    <a:pt x="1" y="8762"/>
                    <a:pt x="2535" y="11296"/>
                    <a:pt x="5649" y="11296"/>
                  </a:cubicBezTo>
                  <a:cubicBezTo>
                    <a:pt x="6426" y="11296"/>
                    <a:pt x="7176" y="11141"/>
                    <a:pt x="7882" y="10836"/>
                  </a:cubicBezTo>
                  <a:lnTo>
                    <a:pt x="8336" y="11413"/>
                  </a:lnTo>
                  <a:cubicBezTo>
                    <a:pt x="8546" y="11680"/>
                    <a:pt x="8860" y="11845"/>
                    <a:pt x="9199" y="11864"/>
                  </a:cubicBezTo>
                  <a:cubicBezTo>
                    <a:pt x="9223" y="11865"/>
                    <a:pt x="9248" y="11867"/>
                    <a:pt x="9270" y="11867"/>
                  </a:cubicBezTo>
                  <a:cubicBezTo>
                    <a:pt x="9586" y="11867"/>
                    <a:pt x="9889" y="11741"/>
                    <a:pt x="10111" y="11519"/>
                  </a:cubicBezTo>
                  <a:cubicBezTo>
                    <a:pt x="10352" y="11278"/>
                    <a:pt x="10478" y="10947"/>
                    <a:pt x="10458" y="10608"/>
                  </a:cubicBezTo>
                  <a:cubicBezTo>
                    <a:pt x="10438" y="10267"/>
                    <a:pt x="10273" y="9953"/>
                    <a:pt x="10007" y="9743"/>
                  </a:cubicBezTo>
                  <a:lnTo>
                    <a:pt x="9745" y="9538"/>
                  </a:lnTo>
                  <a:cubicBezTo>
                    <a:pt x="10748" y="8484"/>
                    <a:pt x="11297" y="7114"/>
                    <a:pt x="11297" y="5650"/>
                  </a:cubicBezTo>
                  <a:cubicBezTo>
                    <a:pt x="11297" y="5531"/>
                    <a:pt x="11293" y="5416"/>
                    <a:pt x="11287" y="5303"/>
                  </a:cubicBezTo>
                  <a:cubicBezTo>
                    <a:pt x="11279" y="5176"/>
                    <a:pt x="11174" y="5077"/>
                    <a:pt x="11047" y="5077"/>
                  </a:cubicBezTo>
                  <a:cubicBezTo>
                    <a:pt x="11042" y="5077"/>
                    <a:pt x="11037" y="5078"/>
                    <a:pt x="11032" y="5078"/>
                  </a:cubicBezTo>
                  <a:cubicBezTo>
                    <a:pt x="10900" y="5086"/>
                    <a:pt x="10800" y="5200"/>
                    <a:pt x="10807" y="5333"/>
                  </a:cubicBezTo>
                  <a:cubicBezTo>
                    <a:pt x="10813" y="5435"/>
                    <a:pt x="10816" y="5541"/>
                    <a:pt x="10816" y="5650"/>
                  </a:cubicBezTo>
                  <a:cubicBezTo>
                    <a:pt x="10816" y="7005"/>
                    <a:pt x="10303" y="8271"/>
                    <a:pt x="9365" y="9239"/>
                  </a:cubicBezTo>
                  <a:lnTo>
                    <a:pt x="6877" y="7284"/>
                  </a:lnTo>
                  <a:cubicBezTo>
                    <a:pt x="6747" y="7182"/>
                    <a:pt x="6591" y="7132"/>
                    <a:pt x="6436" y="7132"/>
                  </a:cubicBezTo>
                  <a:cubicBezTo>
                    <a:pt x="6253" y="7132"/>
                    <a:pt x="6070" y="7202"/>
                    <a:pt x="5932" y="7341"/>
                  </a:cubicBezTo>
                  <a:cubicBezTo>
                    <a:pt x="5678" y="7595"/>
                    <a:pt x="5653" y="8003"/>
                    <a:pt x="5875" y="8285"/>
                  </a:cubicBezTo>
                  <a:lnTo>
                    <a:pt x="7575" y="10447"/>
                  </a:lnTo>
                  <a:cubicBezTo>
                    <a:pt x="6964" y="10693"/>
                    <a:pt x="6318" y="10816"/>
                    <a:pt x="5649" y="10816"/>
                  </a:cubicBezTo>
                  <a:cubicBezTo>
                    <a:pt x="2800" y="10816"/>
                    <a:pt x="481" y="8499"/>
                    <a:pt x="481" y="5649"/>
                  </a:cubicBezTo>
                  <a:cubicBezTo>
                    <a:pt x="481" y="2800"/>
                    <a:pt x="2800" y="481"/>
                    <a:pt x="5649" y="481"/>
                  </a:cubicBezTo>
                  <a:cubicBezTo>
                    <a:pt x="6459" y="481"/>
                    <a:pt x="7258" y="672"/>
                    <a:pt x="7977" y="1033"/>
                  </a:cubicBezTo>
                  <a:lnTo>
                    <a:pt x="6884" y="2404"/>
                  </a:lnTo>
                  <a:cubicBezTo>
                    <a:pt x="6838" y="2462"/>
                    <a:pt x="6822" y="2537"/>
                    <a:pt x="6838" y="2608"/>
                  </a:cubicBezTo>
                  <a:cubicBezTo>
                    <a:pt x="6856" y="2680"/>
                    <a:pt x="6904" y="2739"/>
                    <a:pt x="6970" y="2770"/>
                  </a:cubicBezTo>
                  <a:lnTo>
                    <a:pt x="7927" y="3223"/>
                  </a:lnTo>
                  <a:lnTo>
                    <a:pt x="6960" y="4632"/>
                  </a:lnTo>
                  <a:cubicBezTo>
                    <a:pt x="6900" y="4720"/>
                    <a:pt x="6905" y="4838"/>
                    <a:pt x="6974" y="4921"/>
                  </a:cubicBezTo>
                  <a:cubicBezTo>
                    <a:pt x="7020" y="4979"/>
                    <a:pt x="7088" y="5009"/>
                    <a:pt x="7159" y="5009"/>
                  </a:cubicBezTo>
                  <a:cubicBezTo>
                    <a:pt x="7191" y="5009"/>
                    <a:pt x="7224" y="5003"/>
                    <a:pt x="7255" y="4990"/>
                  </a:cubicBezTo>
                  <a:lnTo>
                    <a:pt x="10403" y="3618"/>
                  </a:lnTo>
                  <a:cubicBezTo>
                    <a:pt x="10495" y="3832"/>
                    <a:pt x="10572" y="4054"/>
                    <a:pt x="10633" y="4276"/>
                  </a:cubicBezTo>
                  <a:cubicBezTo>
                    <a:pt x="10662" y="4382"/>
                    <a:pt x="10759" y="4453"/>
                    <a:pt x="10864" y="4453"/>
                  </a:cubicBezTo>
                  <a:cubicBezTo>
                    <a:pt x="10885" y="4453"/>
                    <a:pt x="10906" y="4450"/>
                    <a:pt x="10928" y="4444"/>
                  </a:cubicBezTo>
                  <a:cubicBezTo>
                    <a:pt x="11056" y="4409"/>
                    <a:pt x="11130" y="4276"/>
                    <a:pt x="11095" y="4150"/>
                  </a:cubicBezTo>
                  <a:cubicBezTo>
                    <a:pt x="11005" y="3824"/>
                    <a:pt x="10887" y="3505"/>
                    <a:pt x="10739" y="3199"/>
                  </a:cubicBezTo>
                  <a:cubicBezTo>
                    <a:pt x="10698" y="3114"/>
                    <a:pt x="10613" y="3063"/>
                    <a:pt x="10524" y="3063"/>
                  </a:cubicBezTo>
                  <a:cubicBezTo>
                    <a:pt x="10491" y="3063"/>
                    <a:pt x="10458" y="3070"/>
                    <a:pt x="10427" y="3085"/>
                  </a:cubicBezTo>
                  <a:lnTo>
                    <a:pt x="7829" y="4216"/>
                  </a:lnTo>
                  <a:lnTo>
                    <a:pt x="7829" y="4216"/>
                  </a:lnTo>
                  <a:lnTo>
                    <a:pt x="8481" y="3264"/>
                  </a:lnTo>
                  <a:cubicBezTo>
                    <a:pt x="8521" y="3205"/>
                    <a:pt x="8534" y="3133"/>
                    <a:pt x="8515" y="3065"/>
                  </a:cubicBezTo>
                  <a:cubicBezTo>
                    <a:pt x="8497" y="2997"/>
                    <a:pt x="8450" y="2941"/>
                    <a:pt x="8385" y="2910"/>
                  </a:cubicBezTo>
                  <a:lnTo>
                    <a:pt x="7448" y="2467"/>
                  </a:lnTo>
                  <a:lnTo>
                    <a:pt x="8531" y="1108"/>
                  </a:lnTo>
                  <a:cubicBezTo>
                    <a:pt x="8577" y="1051"/>
                    <a:pt x="8594" y="980"/>
                    <a:pt x="8581" y="912"/>
                  </a:cubicBezTo>
                  <a:cubicBezTo>
                    <a:pt x="8567" y="842"/>
                    <a:pt x="8525" y="784"/>
                    <a:pt x="8464" y="749"/>
                  </a:cubicBezTo>
                  <a:cubicBezTo>
                    <a:pt x="7612" y="258"/>
                    <a:pt x="6639" y="0"/>
                    <a:pt x="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349334" y="4224224"/>
              <a:ext cx="84665" cy="84634"/>
            </a:xfrm>
            <a:custGeom>
              <a:avLst/>
              <a:gdLst/>
              <a:ahLst/>
              <a:cxnLst/>
              <a:rect l="l" t="t" r="r" b="b"/>
              <a:pathLst>
                <a:path w="2803" h="2802" extrusionOk="0">
                  <a:moveTo>
                    <a:pt x="1402" y="479"/>
                  </a:moveTo>
                  <a:cubicBezTo>
                    <a:pt x="1909" y="479"/>
                    <a:pt x="2322" y="891"/>
                    <a:pt x="2322" y="1399"/>
                  </a:cubicBezTo>
                  <a:cubicBezTo>
                    <a:pt x="2322" y="1908"/>
                    <a:pt x="1909" y="2320"/>
                    <a:pt x="1402" y="2320"/>
                  </a:cubicBezTo>
                  <a:cubicBezTo>
                    <a:pt x="895" y="2320"/>
                    <a:pt x="481" y="1908"/>
                    <a:pt x="481" y="1399"/>
                  </a:cubicBezTo>
                  <a:cubicBezTo>
                    <a:pt x="481" y="891"/>
                    <a:pt x="893" y="479"/>
                    <a:pt x="1402" y="479"/>
                  </a:cubicBezTo>
                  <a:close/>
                  <a:moveTo>
                    <a:pt x="1402" y="0"/>
                  </a:moveTo>
                  <a:cubicBezTo>
                    <a:pt x="630" y="0"/>
                    <a:pt x="1" y="628"/>
                    <a:pt x="1" y="1400"/>
                  </a:cubicBezTo>
                  <a:cubicBezTo>
                    <a:pt x="1" y="2173"/>
                    <a:pt x="630" y="2802"/>
                    <a:pt x="1402" y="2802"/>
                  </a:cubicBezTo>
                  <a:cubicBezTo>
                    <a:pt x="2173" y="2802"/>
                    <a:pt x="2802" y="2173"/>
                    <a:pt x="2802" y="1400"/>
                  </a:cubicBezTo>
                  <a:cubicBezTo>
                    <a:pt x="2802" y="628"/>
                    <a:pt x="2173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18577" y="4089691"/>
              <a:ext cx="53161" cy="53191"/>
            </a:xfrm>
            <a:custGeom>
              <a:avLst/>
              <a:gdLst/>
              <a:ahLst/>
              <a:cxnLst/>
              <a:rect l="l" t="t" r="r" b="b"/>
              <a:pathLst>
                <a:path w="1760" h="1761" extrusionOk="0">
                  <a:moveTo>
                    <a:pt x="880" y="482"/>
                  </a:moveTo>
                  <a:cubicBezTo>
                    <a:pt x="1099" y="482"/>
                    <a:pt x="1278" y="660"/>
                    <a:pt x="1278" y="880"/>
                  </a:cubicBezTo>
                  <a:cubicBezTo>
                    <a:pt x="1278" y="1100"/>
                    <a:pt x="1099" y="1279"/>
                    <a:pt x="880" y="1279"/>
                  </a:cubicBezTo>
                  <a:cubicBezTo>
                    <a:pt x="660" y="1279"/>
                    <a:pt x="482" y="1099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1" y="0"/>
                  </a:moveTo>
                  <a:cubicBezTo>
                    <a:pt x="395" y="0"/>
                    <a:pt x="1" y="395"/>
                    <a:pt x="1" y="880"/>
                  </a:cubicBezTo>
                  <a:cubicBezTo>
                    <a:pt x="1" y="1366"/>
                    <a:pt x="395" y="1760"/>
                    <a:pt x="881" y="1760"/>
                  </a:cubicBezTo>
                  <a:cubicBezTo>
                    <a:pt x="1365" y="1760"/>
                    <a:pt x="1760" y="1366"/>
                    <a:pt x="1760" y="880"/>
                  </a:cubicBezTo>
                  <a:cubicBezTo>
                    <a:pt x="1760" y="395"/>
                    <a:pt x="1365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511626" y="4468734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101" y="482"/>
                    <a:pt x="1279" y="660"/>
                    <a:pt x="1279" y="881"/>
                  </a:cubicBezTo>
                  <a:cubicBezTo>
                    <a:pt x="1279" y="1101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3"/>
                    <a:pt x="1" y="397"/>
                    <a:pt x="1" y="881"/>
                  </a:cubicBezTo>
                  <a:cubicBezTo>
                    <a:pt x="1" y="1366"/>
                    <a:pt x="395" y="1761"/>
                    <a:pt x="880" y="1761"/>
                  </a:cubicBezTo>
                  <a:cubicBezTo>
                    <a:pt x="1366" y="1761"/>
                    <a:pt x="1760" y="1366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218577" y="4468794"/>
              <a:ext cx="218171" cy="53161"/>
            </a:xfrm>
            <a:custGeom>
              <a:avLst/>
              <a:gdLst/>
              <a:ahLst/>
              <a:cxnLst/>
              <a:rect l="l" t="t" r="r" b="b"/>
              <a:pathLst>
                <a:path w="7223" h="1760" extrusionOk="0">
                  <a:moveTo>
                    <a:pt x="6343" y="480"/>
                  </a:moveTo>
                  <a:cubicBezTo>
                    <a:pt x="6563" y="480"/>
                    <a:pt x="6741" y="658"/>
                    <a:pt x="6741" y="879"/>
                  </a:cubicBezTo>
                  <a:cubicBezTo>
                    <a:pt x="6741" y="1099"/>
                    <a:pt x="6562" y="1277"/>
                    <a:pt x="6343" y="1277"/>
                  </a:cubicBezTo>
                  <a:lnTo>
                    <a:pt x="880" y="1277"/>
                  </a:lnTo>
                  <a:cubicBezTo>
                    <a:pt x="660" y="1277"/>
                    <a:pt x="482" y="1098"/>
                    <a:pt x="482" y="879"/>
                  </a:cubicBezTo>
                  <a:cubicBezTo>
                    <a:pt x="482" y="658"/>
                    <a:pt x="661" y="480"/>
                    <a:pt x="880" y="480"/>
                  </a:cubicBezTo>
                  <a:close/>
                  <a:moveTo>
                    <a:pt x="881" y="1"/>
                  </a:moveTo>
                  <a:cubicBezTo>
                    <a:pt x="395" y="1"/>
                    <a:pt x="1" y="395"/>
                    <a:pt x="1" y="880"/>
                  </a:cubicBezTo>
                  <a:cubicBezTo>
                    <a:pt x="1" y="1365"/>
                    <a:pt x="395" y="1760"/>
                    <a:pt x="881" y="1760"/>
                  </a:cubicBezTo>
                  <a:lnTo>
                    <a:pt x="6343" y="1760"/>
                  </a:lnTo>
                  <a:cubicBezTo>
                    <a:pt x="6828" y="1760"/>
                    <a:pt x="7223" y="1365"/>
                    <a:pt x="7223" y="880"/>
                  </a:cubicBezTo>
                  <a:cubicBezTo>
                    <a:pt x="7223" y="395"/>
                    <a:pt x="6828" y="1"/>
                    <a:pt x="6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281585" y="4058157"/>
              <a:ext cx="319025" cy="495362"/>
            </a:xfrm>
            <a:custGeom>
              <a:avLst/>
              <a:gdLst/>
              <a:ahLst/>
              <a:cxnLst/>
              <a:rect l="l" t="t" r="r" b="b"/>
              <a:pathLst>
                <a:path w="10562" h="16400" extrusionOk="0">
                  <a:moveTo>
                    <a:pt x="8386" y="1181"/>
                  </a:moveTo>
                  <a:cubicBezTo>
                    <a:pt x="8696" y="1378"/>
                    <a:pt x="8982" y="1611"/>
                    <a:pt x="9236" y="1874"/>
                  </a:cubicBezTo>
                  <a:cubicBezTo>
                    <a:pt x="9531" y="2177"/>
                    <a:pt x="9780" y="2515"/>
                    <a:pt x="9983" y="2883"/>
                  </a:cubicBezTo>
                  <a:lnTo>
                    <a:pt x="7923" y="3780"/>
                  </a:lnTo>
                  <a:lnTo>
                    <a:pt x="8475" y="2975"/>
                  </a:lnTo>
                  <a:cubicBezTo>
                    <a:pt x="8513" y="2919"/>
                    <a:pt x="8526" y="2846"/>
                    <a:pt x="8508" y="2778"/>
                  </a:cubicBezTo>
                  <a:cubicBezTo>
                    <a:pt x="8490" y="2710"/>
                    <a:pt x="8442" y="2653"/>
                    <a:pt x="8379" y="2623"/>
                  </a:cubicBezTo>
                  <a:lnTo>
                    <a:pt x="7550" y="2231"/>
                  </a:lnTo>
                  <a:lnTo>
                    <a:pt x="8386" y="1181"/>
                  </a:ln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4"/>
                    <a:pt x="108" y="482"/>
                    <a:pt x="241" y="482"/>
                  </a:cubicBezTo>
                  <a:lnTo>
                    <a:pt x="8560" y="482"/>
                  </a:lnTo>
                  <a:cubicBezTo>
                    <a:pt x="9303" y="482"/>
                    <a:pt x="9906" y="1086"/>
                    <a:pt x="9906" y="1828"/>
                  </a:cubicBezTo>
                  <a:lnTo>
                    <a:pt x="9906" y="1910"/>
                  </a:lnTo>
                  <a:cubicBezTo>
                    <a:pt x="9804" y="1783"/>
                    <a:pt x="9696" y="1660"/>
                    <a:pt x="9581" y="1541"/>
                  </a:cubicBezTo>
                  <a:cubicBezTo>
                    <a:pt x="9246" y="1197"/>
                    <a:pt x="8865" y="900"/>
                    <a:pt x="8449" y="660"/>
                  </a:cubicBezTo>
                  <a:cubicBezTo>
                    <a:pt x="8412" y="639"/>
                    <a:pt x="8371" y="628"/>
                    <a:pt x="8329" y="628"/>
                  </a:cubicBezTo>
                  <a:cubicBezTo>
                    <a:pt x="8258" y="628"/>
                    <a:pt x="8188" y="660"/>
                    <a:pt x="8142" y="719"/>
                  </a:cubicBezTo>
                  <a:lnTo>
                    <a:pt x="6986" y="2172"/>
                  </a:lnTo>
                  <a:cubicBezTo>
                    <a:pt x="6939" y="2230"/>
                    <a:pt x="6923" y="2305"/>
                    <a:pt x="6939" y="2376"/>
                  </a:cubicBezTo>
                  <a:cubicBezTo>
                    <a:pt x="6956" y="2448"/>
                    <a:pt x="7005" y="2508"/>
                    <a:pt x="7072" y="2539"/>
                  </a:cubicBezTo>
                  <a:lnTo>
                    <a:pt x="7919" y="2939"/>
                  </a:lnTo>
                  <a:lnTo>
                    <a:pt x="7053" y="4202"/>
                  </a:lnTo>
                  <a:cubicBezTo>
                    <a:pt x="6993" y="4290"/>
                    <a:pt x="6998" y="4408"/>
                    <a:pt x="7066" y="4491"/>
                  </a:cubicBezTo>
                  <a:cubicBezTo>
                    <a:pt x="7113" y="4548"/>
                    <a:pt x="7181" y="4578"/>
                    <a:pt x="7252" y="4578"/>
                  </a:cubicBezTo>
                  <a:cubicBezTo>
                    <a:pt x="7284" y="4578"/>
                    <a:pt x="7317" y="4572"/>
                    <a:pt x="7348" y="4558"/>
                  </a:cubicBezTo>
                  <a:lnTo>
                    <a:pt x="9907" y="3442"/>
                  </a:lnTo>
                  <a:lnTo>
                    <a:pt x="9907" y="14572"/>
                  </a:lnTo>
                  <a:cubicBezTo>
                    <a:pt x="9907" y="15315"/>
                    <a:pt x="9303" y="15918"/>
                    <a:pt x="8562" y="15918"/>
                  </a:cubicBezTo>
                  <a:lnTo>
                    <a:pt x="754" y="15918"/>
                  </a:lnTo>
                  <a:cubicBezTo>
                    <a:pt x="621" y="15918"/>
                    <a:pt x="514" y="16026"/>
                    <a:pt x="514" y="16159"/>
                  </a:cubicBezTo>
                  <a:cubicBezTo>
                    <a:pt x="514" y="16292"/>
                    <a:pt x="621" y="16400"/>
                    <a:pt x="754" y="16400"/>
                  </a:cubicBezTo>
                  <a:lnTo>
                    <a:pt x="8562" y="16400"/>
                  </a:lnTo>
                  <a:cubicBezTo>
                    <a:pt x="9568" y="16400"/>
                    <a:pt x="10387" y="15580"/>
                    <a:pt x="10387" y="14573"/>
                  </a:cubicBezTo>
                  <a:lnTo>
                    <a:pt x="10387" y="3235"/>
                  </a:lnTo>
                  <a:lnTo>
                    <a:pt x="10411" y="3225"/>
                  </a:lnTo>
                  <a:cubicBezTo>
                    <a:pt x="10470" y="3199"/>
                    <a:pt x="10517" y="3149"/>
                    <a:pt x="10540" y="3088"/>
                  </a:cubicBezTo>
                  <a:cubicBezTo>
                    <a:pt x="10562" y="3024"/>
                    <a:pt x="10558" y="2956"/>
                    <a:pt x="10530" y="2897"/>
                  </a:cubicBezTo>
                  <a:cubicBezTo>
                    <a:pt x="10485" y="2804"/>
                    <a:pt x="10438" y="2712"/>
                    <a:pt x="10386" y="2621"/>
                  </a:cubicBezTo>
                  <a:lnTo>
                    <a:pt x="10386" y="1827"/>
                  </a:lnTo>
                  <a:cubicBezTo>
                    <a:pt x="10386" y="820"/>
                    <a:pt x="9567" y="0"/>
                    <a:pt x="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83759" y="4163271"/>
              <a:ext cx="54399" cy="123840"/>
            </a:xfrm>
            <a:custGeom>
              <a:avLst/>
              <a:gdLst/>
              <a:ahLst/>
              <a:cxnLst/>
              <a:rect l="l" t="t" r="r" b="b"/>
              <a:pathLst>
                <a:path w="1801" h="4100" extrusionOk="0">
                  <a:moveTo>
                    <a:pt x="900" y="480"/>
                  </a:moveTo>
                  <a:cubicBezTo>
                    <a:pt x="1132" y="480"/>
                    <a:pt x="1320" y="668"/>
                    <a:pt x="1320" y="900"/>
                  </a:cubicBezTo>
                  <a:lnTo>
                    <a:pt x="1320" y="3199"/>
                  </a:lnTo>
                  <a:cubicBezTo>
                    <a:pt x="1320" y="3432"/>
                    <a:pt x="1132" y="3619"/>
                    <a:pt x="900" y="3619"/>
                  </a:cubicBezTo>
                  <a:cubicBezTo>
                    <a:pt x="668" y="3619"/>
                    <a:pt x="480" y="3431"/>
                    <a:pt x="480" y="3199"/>
                  </a:cubicBezTo>
                  <a:lnTo>
                    <a:pt x="480" y="900"/>
                  </a:lnTo>
                  <a:cubicBezTo>
                    <a:pt x="480" y="668"/>
                    <a:pt x="668" y="480"/>
                    <a:pt x="900" y="480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3"/>
                    <a:pt x="0" y="900"/>
                  </a:cubicBezTo>
                  <a:lnTo>
                    <a:pt x="0" y="3199"/>
                  </a:lnTo>
                  <a:cubicBezTo>
                    <a:pt x="0" y="3696"/>
                    <a:pt x="404" y="4100"/>
                    <a:pt x="900" y="4100"/>
                  </a:cubicBezTo>
                  <a:cubicBezTo>
                    <a:pt x="1397" y="4100"/>
                    <a:pt x="1801" y="3696"/>
                    <a:pt x="1801" y="3199"/>
                  </a:cubicBezTo>
                  <a:lnTo>
                    <a:pt x="1801" y="900"/>
                  </a:lnTo>
                  <a:cubicBezTo>
                    <a:pt x="1801" y="403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83729" y="4294028"/>
              <a:ext cx="54369" cy="5436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482"/>
                  </a:moveTo>
                  <a:cubicBezTo>
                    <a:pt x="1132" y="482"/>
                    <a:pt x="1320" y="670"/>
                    <a:pt x="1320" y="902"/>
                  </a:cubicBezTo>
                  <a:cubicBezTo>
                    <a:pt x="1321" y="1132"/>
                    <a:pt x="1132" y="1322"/>
                    <a:pt x="900" y="1322"/>
                  </a:cubicBezTo>
                  <a:cubicBezTo>
                    <a:pt x="668" y="1322"/>
                    <a:pt x="480" y="1133"/>
                    <a:pt x="480" y="902"/>
                  </a:cubicBezTo>
                  <a:cubicBezTo>
                    <a:pt x="480" y="670"/>
                    <a:pt x="668" y="482"/>
                    <a:pt x="900" y="482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4"/>
                    <a:pt x="0" y="901"/>
                  </a:cubicBezTo>
                  <a:cubicBezTo>
                    <a:pt x="0" y="1397"/>
                    <a:pt x="404" y="1800"/>
                    <a:pt x="900" y="1800"/>
                  </a:cubicBezTo>
                  <a:cubicBezTo>
                    <a:pt x="1397" y="1800"/>
                    <a:pt x="1800" y="1397"/>
                    <a:pt x="1800" y="901"/>
                  </a:cubicBezTo>
                  <a:cubicBezTo>
                    <a:pt x="1800" y="404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4384722" y="1414372"/>
            <a:ext cx="374452" cy="374520"/>
            <a:chOff x="6971790" y="2694069"/>
            <a:chExt cx="495241" cy="495332"/>
          </a:xfrm>
        </p:grpSpPr>
        <p:sp>
          <p:nvSpPr>
            <p:cNvPr id="424" name="Google Shape;424;p21"/>
            <p:cNvSpPr/>
            <p:nvPr/>
          </p:nvSpPr>
          <p:spPr>
            <a:xfrm>
              <a:off x="6971790" y="2694069"/>
              <a:ext cx="495241" cy="495332"/>
            </a:xfrm>
            <a:custGeom>
              <a:avLst/>
              <a:gdLst/>
              <a:ahLst/>
              <a:cxnLst/>
              <a:rect l="l" t="t" r="r" b="b"/>
              <a:pathLst>
                <a:path w="16396" h="16399" extrusionOk="0">
                  <a:moveTo>
                    <a:pt x="8196" y="481"/>
                  </a:moveTo>
                  <a:cubicBezTo>
                    <a:pt x="10828" y="481"/>
                    <a:pt x="12968" y="2622"/>
                    <a:pt x="12968" y="5252"/>
                  </a:cubicBezTo>
                  <a:cubicBezTo>
                    <a:pt x="12968" y="7882"/>
                    <a:pt x="10827" y="10023"/>
                    <a:pt x="8196" y="10023"/>
                  </a:cubicBezTo>
                  <a:cubicBezTo>
                    <a:pt x="5566" y="10023"/>
                    <a:pt x="3426" y="7882"/>
                    <a:pt x="3426" y="5252"/>
                  </a:cubicBezTo>
                  <a:cubicBezTo>
                    <a:pt x="3426" y="2622"/>
                    <a:pt x="5566" y="481"/>
                    <a:pt x="8196" y="481"/>
                  </a:cubicBezTo>
                  <a:close/>
                  <a:moveTo>
                    <a:pt x="14326" y="3375"/>
                  </a:moveTo>
                  <a:cubicBezTo>
                    <a:pt x="14590" y="3375"/>
                    <a:pt x="14803" y="3589"/>
                    <a:pt x="14803" y="3852"/>
                  </a:cubicBezTo>
                  <a:lnTo>
                    <a:pt x="14803" y="12258"/>
                  </a:lnTo>
                  <a:cubicBezTo>
                    <a:pt x="14803" y="12523"/>
                    <a:pt x="14589" y="12736"/>
                    <a:pt x="14326" y="12736"/>
                  </a:cubicBezTo>
                  <a:lnTo>
                    <a:pt x="2068" y="12736"/>
                  </a:lnTo>
                  <a:cubicBezTo>
                    <a:pt x="1804" y="12736"/>
                    <a:pt x="1591" y="12523"/>
                    <a:pt x="1591" y="12258"/>
                  </a:cubicBezTo>
                  <a:lnTo>
                    <a:pt x="1591" y="3852"/>
                  </a:lnTo>
                  <a:cubicBezTo>
                    <a:pt x="1591" y="3590"/>
                    <a:pt x="1804" y="3375"/>
                    <a:pt x="2068" y="3375"/>
                  </a:cubicBezTo>
                  <a:lnTo>
                    <a:pt x="3292" y="3375"/>
                  </a:lnTo>
                  <a:cubicBezTo>
                    <a:pt x="3068" y="3959"/>
                    <a:pt x="2945" y="4591"/>
                    <a:pt x="2945" y="5254"/>
                  </a:cubicBezTo>
                  <a:cubicBezTo>
                    <a:pt x="2945" y="8150"/>
                    <a:pt x="5301" y="10506"/>
                    <a:pt x="8198" y="10506"/>
                  </a:cubicBezTo>
                  <a:cubicBezTo>
                    <a:pt x="11094" y="10506"/>
                    <a:pt x="13450" y="8150"/>
                    <a:pt x="13450" y="5254"/>
                  </a:cubicBezTo>
                  <a:cubicBezTo>
                    <a:pt x="13450" y="4591"/>
                    <a:pt x="13327" y="3959"/>
                    <a:pt x="13103" y="3375"/>
                  </a:cubicBezTo>
                  <a:close/>
                  <a:moveTo>
                    <a:pt x="10568" y="14328"/>
                  </a:moveTo>
                  <a:cubicBezTo>
                    <a:pt x="10683" y="14328"/>
                    <a:pt x="10788" y="14395"/>
                    <a:pt x="10836" y="14501"/>
                  </a:cubicBezTo>
                  <a:lnTo>
                    <a:pt x="11288" y="15503"/>
                  </a:lnTo>
                  <a:cubicBezTo>
                    <a:pt x="11330" y="15595"/>
                    <a:pt x="11323" y="15697"/>
                    <a:pt x="11267" y="15782"/>
                  </a:cubicBezTo>
                  <a:cubicBezTo>
                    <a:pt x="11212" y="15868"/>
                    <a:pt x="11123" y="15918"/>
                    <a:pt x="11020" y="15918"/>
                  </a:cubicBezTo>
                  <a:lnTo>
                    <a:pt x="5373" y="15918"/>
                  </a:lnTo>
                  <a:cubicBezTo>
                    <a:pt x="5271" y="15918"/>
                    <a:pt x="5181" y="15868"/>
                    <a:pt x="5126" y="15782"/>
                  </a:cubicBezTo>
                  <a:cubicBezTo>
                    <a:pt x="5071" y="15696"/>
                    <a:pt x="5064" y="15594"/>
                    <a:pt x="5106" y="15503"/>
                  </a:cubicBezTo>
                  <a:lnTo>
                    <a:pt x="5557" y="14501"/>
                  </a:lnTo>
                  <a:cubicBezTo>
                    <a:pt x="5605" y="14395"/>
                    <a:pt x="5710" y="14328"/>
                    <a:pt x="5825" y="14328"/>
                  </a:cubicBezTo>
                  <a:close/>
                  <a:moveTo>
                    <a:pt x="8198" y="1"/>
                  </a:moveTo>
                  <a:cubicBezTo>
                    <a:pt x="6631" y="1"/>
                    <a:pt x="5222" y="691"/>
                    <a:pt x="4260" y="1783"/>
                  </a:cubicBezTo>
                  <a:lnTo>
                    <a:pt x="2069" y="1783"/>
                  </a:lnTo>
                  <a:cubicBezTo>
                    <a:pt x="928" y="1783"/>
                    <a:pt x="0" y="2711"/>
                    <a:pt x="0" y="3852"/>
                  </a:cubicBezTo>
                  <a:lnTo>
                    <a:pt x="0" y="12258"/>
                  </a:lnTo>
                  <a:cubicBezTo>
                    <a:pt x="0" y="13400"/>
                    <a:pt x="928" y="14328"/>
                    <a:pt x="2069" y="14328"/>
                  </a:cubicBezTo>
                  <a:lnTo>
                    <a:pt x="2781" y="14328"/>
                  </a:lnTo>
                  <a:cubicBezTo>
                    <a:pt x="2915" y="14328"/>
                    <a:pt x="3022" y="14220"/>
                    <a:pt x="3022" y="14087"/>
                  </a:cubicBezTo>
                  <a:cubicBezTo>
                    <a:pt x="3022" y="13954"/>
                    <a:pt x="2915" y="13846"/>
                    <a:pt x="2781" y="13846"/>
                  </a:cubicBezTo>
                  <a:lnTo>
                    <a:pt x="2069" y="13846"/>
                  </a:lnTo>
                  <a:cubicBezTo>
                    <a:pt x="1194" y="13846"/>
                    <a:pt x="481" y="13133"/>
                    <a:pt x="481" y="12257"/>
                  </a:cubicBezTo>
                  <a:lnTo>
                    <a:pt x="481" y="3851"/>
                  </a:lnTo>
                  <a:cubicBezTo>
                    <a:pt x="481" y="2976"/>
                    <a:pt x="1194" y="2263"/>
                    <a:pt x="2069" y="2263"/>
                  </a:cubicBezTo>
                  <a:lnTo>
                    <a:pt x="3883" y="2263"/>
                  </a:lnTo>
                  <a:cubicBezTo>
                    <a:pt x="3743" y="2463"/>
                    <a:pt x="3617" y="2673"/>
                    <a:pt x="3507" y="2894"/>
                  </a:cubicBezTo>
                  <a:lnTo>
                    <a:pt x="2069" y="2894"/>
                  </a:lnTo>
                  <a:cubicBezTo>
                    <a:pt x="1542" y="2894"/>
                    <a:pt x="1112" y="3323"/>
                    <a:pt x="1112" y="3851"/>
                  </a:cubicBezTo>
                  <a:lnTo>
                    <a:pt x="1112" y="12257"/>
                  </a:lnTo>
                  <a:cubicBezTo>
                    <a:pt x="1112" y="12785"/>
                    <a:pt x="1542" y="13215"/>
                    <a:pt x="2069" y="13215"/>
                  </a:cubicBezTo>
                  <a:lnTo>
                    <a:pt x="14327" y="13215"/>
                  </a:lnTo>
                  <a:cubicBezTo>
                    <a:pt x="14855" y="13215"/>
                    <a:pt x="15285" y="12785"/>
                    <a:pt x="15285" y="12257"/>
                  </a:cubicBezTo>
                  <a:lnTo>
                    <a:pt x="15285" y="3851"/>
                  </a:lnTo>
                  <a:cubicBezTo>
                    <a:pt x="15285" y="3324"/>
                    <a:pt x="14855" y="2894"/>
                    <a:pt x="14327" y="2894"/>
                  </a:cubicBezTo>
                  <a:lnTo>
                    <a:pt x="12891" y="2894"/>
                  </a:lnTo>
                  <a:cubicBezTo>
                    <a:pt x="12779" y="2673"/>
                    <a:pt x="12653" y="2463"/>
                    <a:pt x="12514" y="2263"/>
                  </a:cubicBezTo>
                  <a:lnTo>
                    <a:pt x="14327" y="2263"/>
                  </a:lnTo>
                  <a:cubicBezTo>
                    <a:pt x="15203" y="2263"/>
                    <a:pt x="15917" y="2976"/>
                    <a:pt x="15917" y="3851"/>
                  </a:cubicBezTo>
                  <a:lnTo>
                    <a:pt x="15917" y="12257"/>
                  </a:lnTo>
                  <a:cubicBezTo>
                    <a:pt x="15917" y="13133"/>
                    <a:pt x="15203" y="13846"/>
                    <a:pt x="14327" y="13846"/>
                  </a:cubicBezTo>
                  <a:lnTo>
                    <a:pt x="3899" y="13846"/>
                  </a:lnTo>
                  <a:cubicBezTo>
                    <a:pt x="3766" y="13846"/>
                    <a:pt x="3658" y="13954"/>
                    <a:pt x="3658" y="14087"/>
                  </a:cubicBezTo>
                  <a:cubicBezTo>
                    <a:pt x="3658" y="14220"/>
                    <a:pt x="3766" y="14328"/>
                    <a:pt x="3899" y="14328"/>
                  </a:cubicBezTo>
                  <a:lnTo>
                    <a:pt x="5110" y="14328"/>
                  </a:lnTo>
                  <a:lnTo>
                    <a:pt x="4669" y="15305"/>
                  </a:lnTo>
                  <a:cubicBezTo>
                    <a:pt x="4560" y="15546"/>
                    <a:pt x="4580" y="15822"/>
                    <a:pt x="4724" y="16044"/>
                  </a:cubicBezTo>
                  <a:cubicBezTo>
                    <a:pt x="4867" y="16266"/>
                    <a:pt x="5111" y="16399"/>
                    <a:pt x="5374" y="16399"/>
                  </a:cubicBezTo>
                  <a:lnTo>
                    <a:pt x="11021" y="16399"/>
                  </a:lnTo>
                  <a:cubicBezTo>
                    <a:pt x="11285" y="16399"/>
                    <a:pt x="11528" y="16267"/>
                    <a:pt x="11672" y="16044"/>
                  </a:cubicBezTo>
                  <a:cubicBezTo>
                    <a:pt x="11815" y="15822"/>
                    <a:pt x="11836" y="15546"/>
                    <a:pt x="11726" y="15305"/>
                  </a:cubicBezTo>
                  <a:lnTo>
                    <a:pt x="11286" y="14328"/>
                  </a:lnTo>
                  <a:lnTo>
                    <a:pt x="14326" y="14328"/>
                  </a:lnTo>
                  <a:cubicBezTo>
                    <a:pt x="15467" y="14328"/>
                    <a:pt x="16395" y="13400"/>
                    <a:pt x="16395" y="12258"/>
                  </a:cubicBezTo>
                  <a:lnTo>
                    <a:pt x="16395" y="3852"/>
                  </a:lnTo>
                  <a:cubicBezTo>
                    <a:pt x="16395" y="2711"/>
                    <a:pt x="15467" y="1783"/>
                    <a:pt x="14326" y="1783"/>
                  </a:cubicBezTo>
                  <a:lnTo>
                    <a:pt x="12137" y="1783"/>
                  </a:lnTo>
                  <a:cubicBezTo>
                    <a:pt x="11174" y="691"/>
                    <a:pt x="9766" y="1"/>
                    <a:pt x="8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85520" y="2826337"/>
              <a:ext cx="67689" cy="135107"/>
            </a:xfrm>
            <a:custGeom>
              <a:avLst/>
              <a:gdLst/>
              <a:ahLst/>
              <a:cxnLst/>
              <a:rect l="l" t="t" r="r" b="b"/>
              <a:pathLst>
                <a:path w="2241" h="4473" extrusionOk="0">
                  <a:moveTo>
                    <a:pt x="1120" y="1"/>
                  </a:moveTo>
                  <a:cubicBezTo>
                    <a:pt x="503" y="1"/>
                    <a:pt x="1" y="503"/>
                    <a:pt x="1" y="1122"/>
                  </a:cubicBezTo>
                  <a:lnTo>
                    <a:pt x="1" y="3351"/>
                  </a:lnTo>
                  <a:cubicBezTo>
                    <a:pt x="1" y="3651"/>
                    <a:pt x="116" y="3930"/>
                    <a:pt x="328" y="4144"/>
                  </a:cubicBezTo>
                  <a:cubicBezTo>
                    <a:pt x="540" y="4356"/>
                    <a:pt x="821" y="4472"/>
                    <a:pt x="1120" y="4472"/>
                  </a:cubicBezTo>
                  <a:cubicBezTo>
                    <a:pt x="1738" y="4472"/>
                    <a:pt x="2241" y="3970"/>
                    <a:pt x="2241" y="3352"/>
                  </a:cubicBezTo>
                  <a:lnTo>
                    <a:pt x="2241" y="1682"/>
                  </a:lnTo>
                  <a:cubicBezTo>
                    <a:pt x="2241" y="1549"/>
                    <a:pt x="2133" y="1441"/>
                    <a:pt x="2000" y="1441"/>
                  </a:cubicBezTo>
                  <a:cubicBezTo>
                    <a:pt x="1867" y="1441"/>
                    <a:pt x="1759" y="1549"/>
                    <a:pt x="1759" y="1682"/>
                  </a:cubicBezTo>
                  <a:lnTo>
                    <a:pt x="1759" y="3352"/>
                  </a:lnTo>
                  <a:cubicBezTo>
                    <a:pt x="1759" y="3705"/>
                    <a:pt x="1473" y="3992"/>
                    <a:pt x="1119" y="3992"/>
                  </a:cubicBezTo>
                  <a:cubicBezTo>
                    <a:pt x="949" y="3992"/>
                    <a:pt x="787" y="3925"/>
                    <a:pt x="667" y="3806"/>
                  </a:cubicBezTo>
                  <a:cubicBezTo>
                    <a:pt x="547" y="3685"/>
                    <a:pt x="480" y="3524"/>
                    <a:pt x="480" y="3354"/>
                  </a:cubicBezTo>
                  <a:lnTo>
                    <a:pt x="480" y="1123"/>
                  </a:lnTo>
                  <a:cubicBezTo>
                    <a:pt x="480" y="769"/>
                    <a:pt x="767" y="482"/>
                    <a:pt x="1120" y="482"/>
                  </a:cubicBezTo>
                  <a:cubicBezTo>
                    <a:pt x="1323" y="482"/>
                    <a:pt x="1508" y="575"/>
                    <a:pt x="1630" y="735"/>
                  </a:cubicBezTo>
                  <a:cubicBezTo>
                    <a:pt x="1678" y="798"/>
                    <a:pt x="1750" y="831"/>
                    <a:pt x="1822" y="831"/>
                  </a:cubicBezTo>
                  <a:cubicBezTo>
                    <a:pt x="1873" y="831"/>
                    <a:pt x="1924" y="815"/>
                    <a:pt x="1967" y="783"/>
                  </a:cubicBezTo>
                  <a:cubicBezTo>
                    <a:pt x="2073" y="702"/>
                    <a:pt x="2093" y="552"/>
                    <a:pt x="2013" y="446"/>
                  </a:cubicBezTo>
                  <a:cubicBezTo>
                    <a:pt x="1799" y="164"/>
                    <a:pt x="14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185520" y="2744028"/>
              <a:ext cx="67689" cy="67689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20" y="481"/>
                  </a:moveTo>
                  <a:cubicBezTo>
                    <a:pt x="1474" y="481"/>
                    <a:pt x="1760" y="767"/>
                    <a:pt x="1760" y="1121"/>
                  </a:cubicBezTo>
                  <a:cubicBezTo>
                    <a:pt x="1760" y="1474"/>
                    <a:pt x="1474" y="1761"/>
                    <a:pt x="1120" y="1761"/>
                  </a:cubicBezTo>
                  <a:cubicBezTo>
                    <a:pt x="769" y="1761"/>
                    <a:pt x="480" y="1474"/>
                    <a:pt x="480" y="1121"/>
                  </a:cubicBezTo>
                  <a:cubicBezTo>
                    <a:pt x="480" y="768"/>
                    <a:pt x="769" y="481"/>
                    <a:pt x="1120" y="481"/>
                  </a:cubicBezTo>
                  <a:close/>
                  <a:moveTo>
                    <a:pt x="1120" y="0"/>
                  </a:moveTo>
                  <a:cubicBezTo>
                    <a:pt x="503" y="0"/>
                    <a:pt x="1" y="502"/>
                    <a:pt x="1" y="1121"/>
                  </a:cubicBezTo>
                  <a:cubicBezTo>
                    <a:pt x="1" y="1737"/>
                    <a:pt x="503" y="2240"/>
                    <a:pt x="1120" y="2240"/>
                  </a:cubicBezTo>
                  <a:cubicBezTo>
                    <a:pt x="1738" y="2240"/>
                    <a:pt x="2241" y="1738"/>
                    <a:pt x="2241" y="1121"/>
                  </a:cubicBezTo>
                  <a:cubicBezTo>
                    <a:pt x="2241" y="502"/>
                    <a:pt x="17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6986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>
            <a:spLocks noGrp="1"/>
          </p:cNvSpPr>
          <p:nvPr>
            <p:ph type="title"/>
          </p:nvPr>
        </p:nvSpPr>
        <p:spPr>
          <a:xfrm>
            <a:off x="458743" y="242137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Contoh Implementasi dalam Python</a:t>
            </a:r>
            <a:endParaRPr dirty="0"/>
          </a:p>
        </p:txBody>
      </p:sp>
      <p:graphicFrame>
        <p:nvGraphicFramePr>
          <p:cNvPr id="678" name="Google Shape;678;p28"/>
          <p:cNvGraphicFramePr/>
          <p:nvPr>
            <p:extLst>
              <p:ext uri="{D42A27DB-BD31-4B8C-83A1-F6EECF244321}">
                <p14:modId xmlns:p14="http://schemas.microsoft.com/office/powerpoint/2010/main" val="1110176984"/>
              </p:ext>
            </p:extLst>
          </p:nvPr>
        </p:nvGraphicFramePr>
        <p:xfrm>
          <a:off x="1552446" y="905317"/>
          <a:ext cx="6314671" cy="3775778"/>
        </p:xfrm>
        <a:graphic>
          <a:graphicData uri="http://schemas.openxmlformats.org/drawingml/2006/table">
            <a:tbl>
              <a:tblPr>
                <a:noFill/>
                <a:tableStyleId>{EACD1AD6-B09C-4669-964A-5F320227A828}</a:tableStyleId>
              </a:tblPr>
              <a:tblGrid>
                <a:gridCol w="2791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Name</a:t>
                      </a:r>
                      <a:endParaRPr sz="22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Algorithm</a:t>
                      </a:r>
                      <a:endParaRPr sz="22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White Box Testing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Contoh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Fungsi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untuk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Whitebox Testing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endParaRPr lang="en-US" sz="16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def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calculate_total_price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(quantity,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price_per_unit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tax_rate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):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subtotal = quantity *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price_per_unit</a:t>
                      </a:r>
                      <a:endParaRPr lang="en-US"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total_price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 subtotal * (1 +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tax_rate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return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total_price</a:t>
                      </a:r>
                      <a:endParaRPr sz="12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79" name="Google Shape;679;p28"/>
          <p:cNvGrpSpPr/>
          <p:nvPr/>
        </p:nvGrpSpPr>
        <p:grpSpPr>
          <a:xfrm>
            <a:off x="1156222" y="1838559"/>
            <a:ext cx="332375" cy="350071"/>
            <a:chOff x="870939" y="1975821"/>
            <a:chExt cx="332375" cy="350071"/>
          </a:xfrm>
        </p:grpSpPr>
        <p:sp>
          <p:nvSpPr>
            <p:cNvPr id="680" name="Google Shape;680;p28"/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8"/>
          <p:cNvGrpSpPr/>
          <p:nvPr/>
        </p:nvGrpSpPr>
        <p:grpSpPr>
          <a:xfrm>
            <a:off x="1140117" y="2954870"/>
            <a:ext cx="369517" cy="375660"/>
            <a:chOff x="850092" y="3352934"/>
            <a:chExt cx="369517" cy="375660"/>
          </a:xfrm>
        </p:grpSpPr>
        <p:sp>
          <p:nvSpPr>
            <p:cNvPr id="685" name="Google Shape;685;p28"/>
            <p:cNvSpPr/>
            <p:nvPr/>
          </p:nvSpPr>
          <p:spPr>
            <a:xfrm>
              <a:off x="969859" y="3475692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046786" y="3552237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984245" y="3485272"/>
              <a:ext cx="106527" cy="104999"/>
            </a:xfrm>
            <a:custGeom>
              <a:avLst/>
              <a:gdLst/>
              <a:ahLst/>
              <a:cxnLst/>
              <a:rect l="l" t="t" r="r" b="b"/>
              <a:pathLst>
                <a:path w="3347" h="3299" extrusionOk="0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22850" y="3428715"/>
              <a:ext cx="223620" cy="223620"/>
            </a:xfrm>
            <a:custGeom>
              <a:avLst/>
              <a:gdLst/>
              <a:ahLst/>
              <a:cxnLst/>
              <a:rect l="l" t="t" r="r" b="b"/>
              <a:pathLst>
                <a:path w="7026" h="7026" extrusionOk="0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850092" y="3352934"/>
              <a:ext cx="369517" cy="375660"/>
            </a:xfrm>
            <a:custGeom>
              <a:avLst/>
              <a:gdLst/>
              <a:ahLst/>
              <a:cxnLst/>
              <a:rect l="l" t="t" r="r" b="b"/>
              <a:pathLst>
                <a:path w="11610" h="11803" extrusionOk="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8"/>
          <p:cNvGrpSpPr/>
          <p:nvPr/>
        </p:nvGrpSpPr>
        <p:grpSpPr>
          <a:xfrm>
            <a:off x="1150351" y="3903497"/>
            <a:ext cx="349052" cy="313055"/>
            <a:chOff x="5778676" y="3826972"/>
            <a:chExt cx="349052" cy="313055"/>
          </a:xfrm>
        </p:grpSpPr>
        <p:sp>
          <p:nvSpPr>
            <p:cNvPr id="691" name="Google Shape;691;p28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08713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About </a:t>
            </a:r>
            <a:r>
              <a:rPr lang="en-US" dirty="0"/>
              <a:t>CI/CD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30622" y="1397188"/>
            <a:ext cx="7704000" cy="305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Continuous integration (CI)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pengintegrasian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sering</a:t>
            </a:r>
            <a:r>
              <a:rPr lang="en-US" dirty="0"/>
              <a:t>. Kamu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 commit.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  <a:p>
            <a:pPr lvl="1">
              <a:buChar char="●"/>
            </a:pPr>
            <a:r>
              <a:rPr lang="en-US" dirty="0"/>
              <a:t>Dan </a:t>
            </a:r>
            <a:r>
              <a:rPr lang="en-US" dirty="0" err="1"/>
              <a:t>continous</a:t>
            </a:r>
            <a:r>
              <a:rPr lang="en-US" dirty="0"/>
              <a:t> delivery </a:t>
            </a:r>
            <a:r>
              <a:rPr lang="en-US" dirty="0" err="1"/>
              <a:t>atau</a:t>
            </a:r>
            <a:r>
              <a:rPr lang="en-US" dirty="0"/>
              <a:t> continuous deployment (CD)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CI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15940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About </a:t>
            </a:r>
            <a:r>
              <a:rPr lang="en-US" dirty="0"/>
              <a:t>CI/CD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30622" y="1397188"/>
            <a:ext cx="7704000" cy="305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600" dirty="0" err="1"/>
              <a:t>Fungsi</a:t>
            </a:r>
            <a:r>
              <a:rPr lang="en-US" dirty="0"/>
              <a:t>,</a:t>
            </a:r>
          </a:p>
          <a:p>
            <a:pPr lvl="1">
              <a:buChar char="●"/>
            </a:pPr>
            <a:r>
              <a:rPr lang="en-US" dirty="0"/>
              <a:t>CI (Continuous Integration),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basis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dan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.</a:t>
            </a:r>
          </a:p>
          <a:p>
            <a:pPr lvl="1">
              <a:buChar char="●"/>
            </a:pPr>
            <a:endParaRPr lang="en-US" dirty="0"/>
          </a:p>
          <a:p>
            <a:pPr lvl="1">
              <a:buChar char="●"/>
            </a:pPr>
            <a:r>
              <a:rPr lang="en-US" dirty="0"/>
              <a:t>CD (Continuous Delivery/Continuous Deployment)</a:t>
            </a:r>
          </a:p>
          <a:p>
            <a:pPr lvl="2">
              <a:buChar char="●"/>
            </a:pPr>
            <a:r>
              <a:rPr lang="en-US" dirty="0"/>
              <a:t>Continuous Delivery,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lvl="2">
              <a:buChar char="●"/>
            </a:pPr>
            <a:r>
              <a:rPr lang="en-US" dirty="0"/>
              <a:t>Continuous Deployment,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Continuous Delivery.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0008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About </a:t>
            </a:r>
            <a:r>
              <a:rPr lang="en-US" dirty="0"/>
              <a:t>CI/CD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30622" y="1397188"/>
            <a:ext cx="7704000" cy="305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600" dirty="0" err="1"/>
              <a:t>Tujuan</a:t>
            </a:r>
            <a:r>
              <a:rPr lang="en-US" sz="1600" dirty="0"/>
              <a:t>,</a:t>
            </a:r>
          </a:p>
          <a:p>
            <a:pPr lvl="1">
              <a:buChar char="●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,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lvl="1">
              <a:buChar char="●"/>
            </a:pPr>
            <a:r>
              <a:rPr lang="en-US" dirty="0"/>
              <a:t>Peningkatan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Rilis</a:t>
            </a:r>
            <a:r>
              <a:rPr lang="en-US" dirty="0"/>
              <a:t>,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rilis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proses </a:t>
            </a:r>
            <a:r>
              <a:rPr lang="en-US" dirty="0" err="1"/>
              <a:t>pengujian</a:t>
            </a:r>
            <a:r>
              <a:rPr lang="en-US" dirty="0"/>
              <a:t> dan </a:t>
            </a:r>
            <a:r>
              <a:rPr lang="en-US" dirty="0" err="1"/>
              <a:t>penerapan</a:t>
            </a:r>
            <a:r>
              <a:rPr lang="en-US" dirty="0"/>
              <a:t>.</a:t>
            </a:r>
          </a:p>
          <a:p>
            <a:pPr lvl="1">
              <a:buChar char="●"/>
            </a:pPr>
            <a:r>
              <a:rPr lang="en-US" dirty="0" err="1"/>
              <a:t>Ketelitian</a:t>
            </a:r>
            <a:r>
              <a:rPr lang="en-US" dirty="0"/>
              <a:t> dan </a:t>
            </a:r>
            <a:r>
              <a:rPr lang="en-US" dirty="0" err="1"/>
              <a:t>Konsistensi</a:t>
            </a:r>
            <a:r>
              <a:rPr lang="en-US" dirty="0"/>
              <a:t>,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rilis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dirty="0" err="1"/>
              <a:t>konsisten</a:t>
            </a:r>
            <a:r>
              <a:rPr lang="en-US" dirty="0"/>
              <a:t>.</a:t>
            </a:r>
          </a:p>
          <a:p>
            <a:pPr marL="609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192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/>
              <a:t>Keuntungan dan KekuranganCI/CD</a:t>
            </a:r>
            <a:endParaRPr dirty="0"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1308684" y="1758525"/>
            <a:ext cx="2456518" cy="2160939"/>
            <a:chOff x="1308684" y="1758525"/>
            <a:chExt cx="2456518" cy="2160939"/>
          </a:xfrm>
        </p:grpSpPr>
        <p:sp>
          <p:nvSpPr>
            <p:cNvPr id="358" name="Google Shape;358;p21"/>
            <p:cNvSpPr txBox="1"/>
            <p:nvPr/>
          </p:nvSpPr>
          <p:spPr>
            <a:xfrm>
              <a:off x="1308802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Keuntungan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 flipH="1">
              <a:off x="1308684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Pengujian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Otomatis</a:t>
              </a:r>
              <a:endPara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 flipH="1">
              <a:off x="1308684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Penemuan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Bug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Secara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Cepat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1308684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Rilis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Cepat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dan Aman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5378798" y="1758525"/>
            <a:ext cx="2456518" cy="1543202"/>
            <a:chOff x="5378798" y="1758525"/>
            <a:chExt cx="2456518" cy="1543202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5378916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Kekurangan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 flipH="1">
              <a:off x="5378798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Kompleksitas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Konfigurasi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Awal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 flipH="1">
              <a:off x="5378798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Memerlukan Infrastruktur Tambahan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4322648" y="135233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322648" y="2251841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322648" y="2869580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322648" y="3487318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5" name="Google Shape;375;p21"/>
          <p:cNvCxnSpPr>
            <a:cxnSpLocks/>
            <a:stCxn id="372" idx="0"/>
            <a:endCxn id="371" idx="2"/>
          </p:cNvCxnSpPr>
          <p:nvPr/>
        </p:nvCxnSpPr>
        <p:spPr>
          <a:xfrm rot="10800000">
            <a:off x="4571948" y="3368218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stCxn id="370" idx="2"/>
            <a:endCxn id="371" idx="0"/>
          </p:cNvCxnSpPr>
          <p:nvPr/>
        </p:nvCxnSpPr>
        <p:spPr>
          <a:xfrm>
            <a:off x="4571948" y="2750441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stCxn id="370" idx="0"/>
            <a:endCxn id="369" idx="2"/>
          </p:cNvCxnSpPr>
          <p:nvPr/>
        </p:nvCxnSpPr>
        <p:spPr>
          <a:xfrm rot="10800000">
            <a:off x="4571948" y="1851041"/>
            <a:ext cx="0" cy="40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cxnSpLocks/>
            <a:stCxn id="370" idx="1"/>
            <a:endCxn id="359" idx="1"/>
          </p:cNvCxnSpPr>
          <p:nvPr/>
        </p:nvCxnSpPr>
        <p:spPr>
          <a:xfrm rot="10800000">
            <a:off x="37649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1"/>
          <p:cNvCxnSpPr>
            <a:stCxn id="370" idx="3"/>
            <a:endCxn id="365" idx="3"/>
          </p:cNvCxnSpPr>
          <p:nvPr/>
        </p:nvCxnSpPr>
        <p:spPr>
          <a:xfrm>
            <a:off x="48212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cxnSpLocks/>
            <a:stCxn id="371" idx="1"/>
            <a:endCxn id="360" idx="1"/>
          </p:cNvCxnSpPr>
          <p:nvPr/>
        </p:nvCxnSpPr>
        <p:spPr>
          <a:xfrm rot="10800000">
            <a:off x="37649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stCxn id="371" idx="3"/>
            <a:endCxn id="366" idx="3"/>
          </p:cNvCxnSpPr>
          <p:nvPr/>
        </p:nvCxnSpPr>
        <p:spPr>
          <a:xfrm>
            <a:off x="48212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cxnSpLocks/>
            <a:stCxn id="372" idx="1"/>
            <a:endCxn id="362" idx="1"/>
          </p:cNvCxnSpPr>
          <p:nvPr/>
        </p:nvCxnSpPr>
        <p:spPr>
          <a:xfrm rot="10800000">
            <a:off x="37649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cxnSpLocks/>
            <a:stCxn id="369" idx="1"/>
            <a:endCxn id="358" idx="0"/>
          </p:cNvCxnSpPr>
          <p:nvPr/>
        </p:nvCxnSpPr>
        <p:spPr>
          <a:xfrm flipH="1">
            <a:off x="2537048" y="1601632"/>
            <a:ext cx="17856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69" idx="3"/>
            <a:endCxn id="364" idx="0"/>
          </p:cNvCxnSpPr>
          <p:nvPr/>
        </p:nvCxnSpPr>
        <p:spPr>
          <a:xfrm>
            <a:off x="4821248" y="1601632"/>
            <a:ext cx="17859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1"/>
          <p:cNvGrpSpPr/>
          <p:nvPr/>
        </p:nvGrpSpPr>
        <p:grpSpPr>
          <a:xfrm>
            <a:off x="4417994" y="2313928"/>
            <a:ext cx="307907" cy="374425"/>
            <a:chOff x="2553040" y="1377826"/>
            <a:chExt cx="407284" cy="495271"/>
          </a:xfrm>
        </p:grpSpPr>
        <p:sp>
          <p:nvSpPr>
            <p:cNvPr id="389" name="Google Shape;389;p21"/>
            <p:cNvSpPr/>
            <p:nvPr/>
          </p:nvSpPr>
          <p:spPr>
            <a:xfrm>
              <a:off x="2553040" y="1377826"/>
              <a:ext cx="407284" cy="495271"/>
            </a:xfrm>
            <a:custGeom>
              <a:avLst/>
              <a:gdLst/>
              <a:ahLst/>
              <a:cxnLst/>
              <a:rect l="l" t="t" r="r" b="b"/>
              <a:pathLst>
                <a:path w="13484" h="16397" extrusionOk="0">
                  <a:moveTo>
                    <a:pt x="11656" y="482"/>
                  </a:moveTo>
                  <a:cubicBezTo>
                    <a:pt x="12398" y="482"/>
                    <a:pt x="13002" y="1087"/>
                    <a:pt x="13002" y="1828"/>
                  </a:cubicBezTo>
                  <a:lnTo>
                    <a:pt x="13002" y="14572"/>
                  </a:lnTo>
                  <a:cubicBezTo>
                    <a:pt x="13002" y="15314"/>
                    <a:pt x="12397" y="15918"/>
                    <a:pt x="11656" y="15918"/>
                  </a:cubicBezTo>
                  <a:lnTo>
                    <a:pt x="1826" y="15918"/>
                  </a:lnTo>
                  <a:cubicBezTo>
                    <a:pt x="1083" y="15918"/>
                    <a:pt x="481" y="15313"/>
                    <a:pt x="481" y="14572"/>
                  </a:cubicBezTo>
                  <a:lnTo>
                    <a:pt x="481" y="1828"/>
                  </a:lnTo>
                  <a:cubicBezTo>
                    <a:pt x="481" y="1086"/>
                    <a:pt x="1084" y="482"/>
                    <a:pt x="1826" y="482"/>
                  </a:cubicBezTo>
                  <a:close/>
                  <a:moveTo>
                    <a:pt x="1826" y="1"/>
                  </a:moveTo>
                  <a:cubicBezTo>
                    <a:pt x="820" y="1"/>
                    <a:pt x="0" y="820"/>
                    <a:pt x="0" y="1827"/>
                  </a:cubicBezTo>
                  <a:lnTo>
                    <a:pt x="0" y="14571"/>
                  </a:lnTo>
                  <a:cubicBezTo>
                    <a:pt x="0" y="15577"/>
                    <a:pt x="820" y="16396"/>
                    <a:pt x="1826" y="16396"/>
                  </a:cubicBezTo>
                  <a:lnTo>
                    <a:pt x="11657" y="16396"/>
                  </a:lnTo>
                  <a:cubicBezTo>
                    <a:pt x="12663" y="16396"/>
                    <a:pt x="13482" y="15577"/>
                    <a:pt x="13482" y="14571"/>
                  </a:cubicBezTo>
                  <a:lnTo>
                    <a:pt x="13482" y="1827"/>
                  </a:lnTo>
                  <a:cubicBezTo>
                    <a:pt x="13483" y="820"/>
                    <a:pt x="12664" y="1"/>
                    <a:pt x="1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714304" y="1543863"/>
              <a:ext cx="84665" cy="8466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3" y="481"/>
                  </a:moveTo>
                  <a:cubicBezTo>
                    <a:pt x="1910" y="481"/>
                    <a:pt x="2324" y="894"/>
                    <a:pt x="2324" y="1402"/>
                  </a:cubicBezTo>
                  <a:cubicBezTo>
                    <a:pt x="2324" y="1909"/>
                    <a:pt x="1911" y="2322"/>
                    <a:pt x="1403" y="2322"/>
                  </a:cubicBezTo>
                  <a:cubicBezTo>
                    <a:pt x="1402" y="2322"/>
                    <a:pt x="1402" y="2322"/>
                    <a:pt x="1401" y="2322"/>
                  </a:cubicBezTo>
                  <a:cubicBezTo>
                    <a:pt x="895" y="2322"/>
                    <a:pt x="482" y="1908"/>
                    <a:pt x="482" y="1402"/>
                  </a:cubicBezTo>
                  <a:cubicBezTo>
                    <a:pt x="482" y="895"/>
                    <a:pt x="895" y="481"/>
                    <a:pt x="1403" y="481"/>
                  </a:cubicBezTo>
                  <a:close/>
                  <a:moveTo>
                    <a:pt x="1402" y="1"/>
                  </a:moveTo>
                  <a:cubicBezTo>
                    <a:pt x="629" y="1"/>
                    <a:pt x="0" y="630"/>
                    <a:pt x="0" y="1402"/>
                  </a:cubicBezTo>
                  <a:cubicBezTo>
                    <a:pt x="0" y="2173"/>
                    <a:pt x="629" y="2802"/>
                    <a:pt x="1402" y="2802"/>
                  </a:cubicBezTo>
                  <a:cubicBezTo>
                    <a:pt x="2174" y="2802"/>
                    <a:pt x="2802" y="2174"/>
                    <a:pt x="2802" y="1402"/>
                  </a:cubicBezTo>
                  <a:cubicBezTo>
                    <a:pt x="2802" y="630"/>
                    <a:pt x="2174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585994" y="1415582"/>
              <a:ext cx="341286" cy="358503"/>
            </a:xfrm>
            <a:custGeom>
              <a:avLst/>
              <a:gdLst/>
              <a:ahLst/>
              <a:cxnLst/>
              <a:rect l="l" t="t" r="r" b="b"/>
              <a:pathLst>
                <a:path w="11299" h="11869" extrusionOk="0">
                  <a:moveTo>
                    <a:pt x="5650" y="1"/>
                  </a:moveTo>
                  <a:cubicBezTo>
                    <a:pt x="4742" y="1"/>
                    <a:pt x="3839" y="221"/>
                    <a:pt x="3040" y="639"/>
                  </a:cubicBezTo>
                  <a:cubicBezTo>
                    <a:pt x="2266" y="1041"/>
                    <a:pt x="1587" y="1629"/>
                    <a:pt x="1073" y="2337"/>
                  </a:cubicBezTo>
                  <a:cubicBezTo>
                    <a:pt x="995" y="2445"/>
                    <a:pt x="1020" y="2595"/>
                    <a:pt x="1127" y="2673"/>
                  </a:cubicBezTo>
                  <a:cubicBezTo>
                    <a:pt x="1170" y="2704"/>
                    <a:pt x="1219" y="2719"/>
                    <a:pt x="1267" y="2719"/>
                  </a:cubicBezTo>
                  <a:cubicBezTo>
                    <a:pt x="1342" y="2719"/>
                    <a:pt x="1415" y="2684"/>
                    <a:pt x="1462" y="2619"/>
                  </a:cubicBezTo>
                  <a:cubicBezTo>
                    <a:pt x="1932" y="1972"/>
                    <a:pt x="2555" y="1434"/>
                    <a:pt x="3263" y="1063"/>
                  </a:cubicBezTo>
                  <a:cubicBezTo>
                    <a:pt x="3993" y="682"/>
                    <a:pt x="4820" y="481"/>
                    <a:pt x="5650" y="481"/>
                  </a:cubicBezTo>
                  <a:cubicBezTo>
                    <a:pt x="8499" y="481"/>
                    <a:pt x="10818" y="2798"/>
                    <a:pt x="10818" y="5649"/>
                  </a:cubicBezTo>
                  <a:cubicBezTo>
                    <a:pt x="10818" y="7004"/>
                    <a:pt x="10305" y="8271"/>
                    <a:pt x="9367" y="9239"/>
                  </a:cubicBezTo>
                  <a:lnTo>
                    <a:pt x="8686" y="8704"/>
                  </a:lnTo>
                  <a:cubicBezTo>
                    <a:pt x="8642" y="8669"/>
                    <a:pt x="8590" y="8653"/>
                    <a:pt x="8538" y="8653"/>
                  </a:cubicBezTo>
                  <a:cubicBezTo>
                    <a:pt x="8467" y="8653"/>
                    <a:pt x="8396" y="8684"/>
                    <a:pt x="8349" y="8745"/>
                  </a:cubicBezTo>
                  <a:cubicBezTo>
                    <a:pt x="8267" y="8848"/>
                    <a:pt x="8284" y="9000"/>
                    <a:pt x="8390" y="9082"/>
                  </a:cubicBezTo>
                  <a:lnTo>
                    <a:pt x="9711" y="10120"/>
                  </a:lnTo>
                  <a:cubicBezTo>
                    <a:pt x="9884" y="10256"/>
                    <a:pt x="9983" y="10460"/>
                    <a:pt x="9983" y="10679"/>
                  </a:cubicBezTo>
                  <a:cubicBezTo>
                    <a:pt x="9983" y="10868"/>
                    <a:pt x="9908" y="11046"/>
                    <a:pt x="9775" y="11180"/>
                  </a:cubicBezTo>
                  <a:cubicBezTo>
                    <a:pt x="9642" y="11313"/>
                    <a:pt x="9462" y="11387"/>
                    <a:pt x="9274" y="11387"/>
                  </a:cubicBezTo>
                  <a:cubicBezTo>
                    <a:pt x="9260" y="11387"/>
                    <a:pt x="9245" y="11386"/>
                    <a:pt x="9231" y="11386"/>
                  </a:cubicBezTo>
                  <a:cubicBezTo>
                    <a:pt x="9028" y="11374"/>
                    <a:pt x="8841" y="11275"/>
                    <a:pt x="8715" y="11115"/>
                  </a:cubicBezTo>
                  <a:lnTo>
                    <a:pt x="6255" y="7989"/>
                  </a:lnTo>
                  <a:cubicBezTo>
                    <a:pt x="6182" y="7897"/>
                    <a:pt x="6190" y="7763"/>
                    <a:pt x="6273" y="7679"/>
                  </a:cubicBezTo>
                  <a:cubicBezTo>
                    <a:pt x="6318" y="7635"/>
                    <a:pt x="6378" y="7612"/>
                    <a:pt x="6437" y="7612"/>
                  </a:cubicBezTo>
                  <a:cubicBezTo>
                    <a:pt x="6488" y="7612"/>
                    <a:pt x="6540" y="7628"/>
                    <a:pt x="6582" y="7662"/>
                  </a:cubicBezTo>
                  <a:lnTo>
                    <a:pt x="7509" y="8390"/>
                  </a:lnTo>
                  <a:cubicBezTo>
                    <a:pt x="7553" y="8425"/>
                    <a:pt x="7605" y="8442"/>
                    <a:pt x="7657" y="8442"/>
                  </a:cubicBezTo>
                  <a:cubicBezTo>
                    <a:pt x="7728" y="8442"/>
                    <a:pt x="7798" y="8410"/>
                    <a:pt x="7846" y="8349"/>
                  </a:cubicBezTo>
                  <a:cubicBezTo>
                    <a:pt x="7927" y="8246"/>
                    <a:pt x="7910" y="8094"/>
                    <a:pt x="7805" y="8012"/>
                  </a:cubicBezTo>
                  <a:lnTo>
                    <a:pt x="6878" y="7284"/>
                  </a:lnTo>
                  <a:cubicBezTo>
                    <a:pt x="6748" y="7182"/>
                    <a:pt x="6592" y="7132"/>
                    <a:pt x="6437" y="7132"/>
                  </a:cubicBezTo>
                  <a:cubicBezTo>
                    <a:pt x="6253" y="7132"/>
                    <a:pt x="6071" y="7202"/>
                    <a:pt x="5933" y="7340"/>
                  </a:cubicBezTo>
                  <a:cubicBezTo>
                    <a:pt x="5677" y="7596"/>
                    <a:pt x="5654" y="8002"/>
                    <a:pt x="5876" y="8286"/>
                  </a:cubicBezTo>
                  <a:lnTo>
                    <a:pt x="7576" y="10447"/>
                  </a:lnTo>
                  <a:cubicBezTo>
                    <a:pt x="6965" y="10693"/>
                    <a:pt x="6318" y="10817"/>
                    <a:pt x="5650" y="10817"/>
                  </a:cubicBezTo>
                  <a:cubicBezTo>
                    <a:pt x="2801" y="10817"/>
                    <a:pt x="482" y="8499"/>
                    <a:pt x="482" y="5649"/>
                  </a:cubicBezTo>
                  <a:cubicBezTo>
                    <a:pt x="482" y="4917"/>
                    <a:pt x="631" y="4210"/>
                    <a:pt x="927" y="3546"/>
                  </a:cubicBezTo>
                  <a:cubicBezTo>
                    <a:pt x="981" y="3425"/>
                    <a:pt x="927" y="3283"/>
                    <a:pt x="806" y="3228"/>
                  </a:cubicBezTo>
                  <a:cubicBezTo>
                    <a:pt x="774" y="3214"/>
                    <a:pt x="741" y="3208"/>
                    <a:pt x="709" y="3208"/>
                  </a:cubicBezTo>
                  <a:cubicBezTo>
                    <a:pt x="617" y="3208"/>
                    <a:pt x="529" y="3260"/>
                    <a:pt x="488" y="3350"/>
                  </a:cubicBezTo>
                  <a:cubicBezTo>
                    <a:pt x="164" y="4076"/>
                    <a:pt x="0" y="4850"/>
                    <a:pt x="0" y="5649"/>
                  </a:cubicBezTo>
                  <a:cubicBezTo>
                    <a:pt x="0" y="8763"/>
                    <a:pt x="2535" y="11297"/>
                    <a:pt x="5649" y="11297"/>
                  </a:cubicBezTo>
                  <a:cubicBezTo>
                    <a:pt x="6425" y="11297"/>
                    <a:pt x="7176" y="11142"/>
                    <a:pt x="7882" y="10838"/>
                  </a:cubicBezTo>
                  <a:lnTo>
                    <a:pt x="8335" y="11413"/>
                  </a:lnTo>
                  <a:cubicBezTo>
                    <a:pt x="8545" y="11682"/>
                    <a:pt x="8859" y="11847"/>
                    <a:pt x="9199" y="11866"/>
                  </a:cubicBezTo>
                  <a:cubicBezTo>
                    <a:pt x="9222" y="11867"/>
                    <a:pt x="9246" y="11868"/>
                    <a:pt x="9269" y="11868"/>
                  </a:cubicBezTo>
                  <a:cubicBezTo>
                    <a:pt x="9584" y="11868"/>
                    <a:pt x="9888" y="11743"/>
                    <a:pt x="10111" y="11520"/>
                  </a:cubicBezTo>
                  <a:cubicBezTo>
                    <a:pt x="10338" y="11294"/>
                    <a:pt x="10461" y="10996"/>
                    <a:pt x="10461" y="10679"/>
                  </a:cubicBezTo>
                  <a:cubicBezTo>
                    <a:pt x="10461" y="10311"/>
                    <a:pt x="10296" y="9969"/>
                    <a:pt x="10007" y="9742"/>
                  </a:cubicBezTo>
                  <a:lnTo>
                    <a:pt x="9746" y="9538"/>
                  </a:lnTo>
                  <a:cubicBezTo>
                    <a:pt x="10748" y="8484"/>
                    <a:pt x="11298" y="7114"/>
                    <a:pt x="11298" y="5649"/>
                  </a:cubicBezTo>
                  <a:cubicBezTo>
                    <a:pt x="11298" y="2535"/>
                    <a:pt x="8764" y="1"/>
                    <a:pt x="5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876596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1"/>
                  </a:cubicBezTo>
                  <a:cubicBezTo>
                    <a:pt x="1280" y="1101"/>
                    <a:pt x="1100" y="1278"/>
                    <a:pt x="880" y="1278"/>
                  </a:cubicBezTo>
                  <a:cubicBezTo>
                    <a:pt x="660" y="1278"/>
                    <a:pt x="482" y="1099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583547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101" y="482"/>
                    <a:pt x="1279" y="661"/>
                    <a:pt x="1279" y="881"/>
                  </a:cubicBezTo>
                  <a:cubicBezTo>
                    <a:pt x="1279" y="1099"/>
                    <a:pt x="1100" y="1278"/>
                    <a:pt x="880" y="1278"/>
                  </a:cubicBezTo>
                  <a:cubicBezTo>
                    <a:pt x="661" y="1278"/>
                    <a:pt x="482" y="1099"/>
                    <a:pt x="482" y="881"/>
                  </a:cubicBezTo>
                  <a:cubicBezTo>
                    <a:pt x="482" y="661"/>
                    <a:pt x="660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6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876596" y="1788463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0"/>
                  </a:cubicBezTo>
                  <a:cubicBezTo>
                    <a:pt x="1280" y="1100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0"/>
                  </a:cubicBezTo>
                  <a:cubicBezTo>
                    <a:pt x="482" y="661"/>
                    <a:pt x="661" y="482"/>
                    <a:pt x="880" y="482"/>
                  </a:cubicBezTo>
                  <a:close/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366"/>
                    <a:pt x="395" y="1760"/>
                    <a:pt x="880" y="1760"/>
                  </a:cubicBezTo>
                  <a:cubicBezTo>
                    <a:pt x="1366" y="1760"/>
                    <a:pt x="1760" y="1366"/>
                    <a:pt x="1760" y="880"/>
                  </a:cubicBezTo>
                  <a:cubicBezTo>
                    <a:pt x="1760" y="395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583547" y="1788463"/>
              <a:ext cx="218201" cy="53191"/>
            </a:xfrm>
            <a:custGeom>
              <a:avLst/>
              <a:gdLst/>
              <a:ahLst/>
              <a:cxnLst/>
              <a:rect l="l" t="t" r="r" b="b"/>
              <a:pathLst>
                <a:path w="7224" h="1761" extrusionOk="0"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115"/>
                    <a:pt x="92" y="1336"/>
                    <a:pt x="258" y="1503"/>
                  </a:cubicBezTo>
                  <a:cubicBezTo>
                    <a:pt x="425" y="1669"/>
                    <a:pt x="645" y="1760"/>
                    <a:pt x="880" y="1760"/>
                  </a:cubicBezTo>
                  <a:lnTo>
                    <a:pt x="1613" y="1760"/>
                  </a:lnTo>
                  <a:cubicBezTo>
                    <a:pt x="1746" y="1760"/>
                    <a:pt x="1854" y="1653"/>
                    <a:pt x="1854" y="1520"/>
                  </a:cubicBezTo>
                  <a:cubicBezTo>
                    <a:pt x="1854" y="1386"/>
                    <a:pt x="1746" y="1279"/>
                    <a:pt x="1613" y="1279"/>
                  </a:cubicBezTo>
                  <a:lnTo>
                    <a:pt x="880" y="1279"/>
                  </a:lnTo>
                  <a:cubicBezTo>
                    <a:pt x="774" y="1279"/>
                    <a:pt x="675" y="1238"/>
                    <a:pt x="599" y="1162"/>
                  </a:cubicBezTo>
                  <a:cubicBezTo>
                    <a:pt x="523" y="1086"/>
                    <a:pt x="482" y="987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lnTo>
                    <a:pt x="6342" y="482"/>
                  </a:lnTo>
                  <a:cubicBezTo>
                    <a:pt x="6449" y="482"/>
                    <a:pt x="6550" y="523"/>
                    <a:pt x="6624" y="599"/>
                  </a:cubicBezTo>
                  <a:cubicBezTo>
                    <a:pt x="6700" y="674"/>
                    <a:pt x="6741" y="774"/>
                    <a:pt x="6741" y="880"/>
                  </a:cubicBezTo>
                  <a:cubicBezTo>
                    <a:pt x="6741" y="1101"/>
                    <a:pt x="6562" y="1279"/>
                    <a:pt x="6341" y="1279"/>
                  </a:cubicBezTo>
                  <a:lnTo>
                    <a:pt x="2713" y="1279"/>
                  </a:lnTo>
                  <a:cubicBezTo>
                    <a:pt x="2580" y="1279"/>
                    <a:pt x="2472" y="1386"/>
                    <a:pt x="2472" y="1520"/>
                  </a:cubicBezTo>
                  <a:cubicBezTo>
                    <a:pt x="2472" y="1653"/>
                    <a:pt x="2580" y="1760"/>
                    <a:pt x="2713" y="1760"/>
                  </a:cubicBezTo>
                  <a:lnTo>
                    <a:pt x="6344" y="1760"/>
                  </a:lnTo>
                  <a:cubicBezTo>
                    <a:pt x="6829" y="1760"/>
                    <a:pt x="7223" y="1366"/>
                    <a:pt x="7223" y="880"/>
                  </a:cubicBezTo>
                  <a:cubicBezTo>
                    <a:pt x="7223" y="646"/>
                    <a:pt x="7133" y="424"/>
                    <a:pt x="6966" y="259"/>
                  </a:cubicBezTo>
                  <a:cubicBezTo>
                    <a:pt x="6798" y="92"/>
                    <a:pt x="6578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4384735" y="2931656"/>
            <a:ext cx="374425" cy="374448"/>
            <a:chOff x="3784075" y="2694069"/>
            <a:chExt cx="495271" cy="495302"/>
          </a:xfrm>
        </p:grpSpPr>
        <p:sp>
          <p:nvSpPr>
            <p:cNvPr id="397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4384724" y="3560344"/>
            <a:ext cx="374448" cy="352549"/>
            <a:chOff x="2509001" y="4072625"/>
            <a:chExt cx="495302" cy="466335"/>
          </a:xfrm>
        </p:grpSpPr>
        <p:sp>
          <p:nvSpPr>
            <p:cNvPr id="409" name="Google Shape;409;p21"/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4384722" y="1414372"/>
            <a:ext cx="374452" cy="374520"/>
            <a:chOff x="6971790" y="2694069"/>
            <a:chExt cx="495241" cy="495332"/>
          </a:xfrm>
        </p:grpSpPr>
        <p:sp>
          <p:nvSpPr>
            <p:cNvPr id="424" name="Google Shape;424;p21"/>
            <p:cNvSpPr/>
            <p:nvPr/>
          </p:nvSpPr>
          <p:spPr>
            <a:xfrm>
              <a:off x="6971790" y="2694069"/>
              <a:ext cx="495241" cy="495332"/>
            </a:xfrm>
            <a:custGeom>
              <a:avLst/>
              <a:gdLst/>
              <a:ahLst/>
              <a:cxnLst/>
              <a:rect l="l" t="t" r="r" b="b"/>
              <a:pathLst>
                <a:path w="16396" h="16399" extrusionOk="0">
                  <a:moveTo>
                    <a:pt x="8196" y="481"/>
                  </a:moveTo>
                  <a:cubicBezTo>
                    <a:pt x="10828" y="481"/>
                    <a:pt x="12968" y="2622"/>
                    <a:pt x="12968" y="5252"/>
                  </a:cubicBezTo>
                  <a:cubicBezTo>
                    <a:pt x="12968" y="7882"/>
                    <a:pt x="10827" y="10023"/>
                    <a:pt x="8196" y="10023"/>
                  </a:cubicBezTo>
                  <a:cubicBezTo>
                    <a:pt x="5566" y="10023"/>
                    <a:pt x="3426" y="7882"/>
                    <a:pt x="3426" y="5252"/>
                  </a:cubicBezTo>
                  <a:cubicBezTo>
                    <a:pt x="3426" y="2622"/>
                    <a:pt x="5566" y="481"/>
                    <a:pt x="8196" y="481"/>
                  </a:cubicBezTo>
                  <a:close/>
                  <a:moveTo>
                    <a:pt x="14326" y="3375"/>
                  </a:moveTo>
                  <a:cubicBezTo>
                    <a:pt x="14590" y="3375"/>
                    <a:pt x="14803" y="3589"/>
                    <a:pt x="14803" y="3852"/>
                  </a:cubicBezTo>
                  <a:lnTo>
                    <a:pt x="14803" y="12258"/>
                  </a:lnTo>
                  <a:cubicBezTo>
                    <a:pt x="14803" y="12523"/>
                    <a:pt x="14589" y="12736"/>
                    <a:pt x="14326" y="12736"/>
                  </a:cubicBezTo>
                  <a:lnTo>
                    <a:pt x="2068" y="12736"/>
                  </a:lnTo>
                  <a:cubicBezTo>
                    <a:pt x="1804" y="12736"/>
                    <a:pt x="1591" y="12523"/>
                    <a:pt x="1591" y="12258"/>
                  </a:cubicBezTo>
                  <a:lnTo>
                    <a:pt x="1591" y="3852"/>
                  </a:lnTo>
                  <a:cubicBezTo>
                    <a:pt x="1591" y="3590"/>
                    <a:pt x="1804" y="3375"/>
                    <a:pt x="2068" y="3375"/>
                  </a:cubicBezTo>
                  <a:lnTo>
                    <a:pt x="3292" y="3375"/>
                  </a:lnTo>
                  <a:cubicBezTo>
                    <a:pt x="3068" y="3959"/>
                    <a:pt x="2945" y="4591"/>
                    <a:pt x="2945" y="5254"/>
                  </a:cubicBezTo>
                  <a:cubicBezTo>
                    <a:pt x="2945" y="8150"/>
                    <a:pt x="5301" y="10506"/>
                    <a:pt x="8198" y="10506"/>
                  </a:cubicBezTo>
                  <a:cubicBezTo>
                    <a:pt x="11094" y="10506"/>
                    <a:pt x="13450" y="8150"/>
                    <a:pt x="13450" y="5254"/>
                  </a:cubicBezTo>
                  <a:cubicBezTo>
                    <a:pt x="13450" y="4591"/>
                    <a:pt x="13327" y="3959"/>
                    <a:pt x="13103" y="3375"/>
                  </a:cubicBezTo>
                  <a:close/>
                  <a:moveTo>
                    <a:pt x="10568" y="14328"/>
                  </a:moveTo>
                  <a:cubicBezTo>
                    <a:pt x="10683" y="14328"/>
                    <a:pt x="10788" y="14395"/>
                    <a:pt x="10836" y="14501"/>
                  </a:cubicBezTo>
                  <a:lnTo>
                    <a:pt x="11288" y="15503"/>
                  </a:lnTo>
                  <a:cubicBezTo>
                    <a:pt x="11330" y="15595"/>
                    <a:pt x="11323" y="15697"/>
                    <a:pt x="11267" y="15782"/>
                  </a:cubicBezTo>
                  <a:cubicBezTo>
                    <a:pt x="11212" y="15868"/>
                    <a:pt x="11123" y="15918"/>
                    <a:pt x="11020" y="15918"/>
                  </a:cubicBezTo>
                  <a:lnTo>
                    <a:pt x="5373" y="15918"/>
                  </a:lnTo>
                  <a:cubicBezTo>
                    <a:pt x="5271" y="15918"/>
                    <a:pt x="5181" y="15868"/>
                    <a:pt x="5126" y="15782"/>
                  </a:cubicBezTo>
                  <a:cubicBezTo>
                    <a:pt x="5071" y="15696"/>
                    <a:pt x="5064" y="15594"/>
                    <a:pt x="5106" y="15503"/>
                  </a:cubicBezTo>
                  <a:lnTo>
                    <a:pt x="5557" y="14501"/>
                  </a:lnTo>
                  <a:cubicBezTo>
                    <a:pt x="5605" y="14395"/>
                    <a:pt x="5710" y="14328"/>
                    <a:pt x="5825" y="14328"/>
                  </a:cubicBezTo>
                  <a:close/>
                  <a:moveTo>
                    <a:pt x="8198" y="1"/>
                  </a:moveTo>
                  <a:cubicBezTo>
                    <a:pt x="6631" y="1"/>
                    <a:pt x="5222" y="691"/>
                    <a:pt x="4260" y="1783"/>
                  </a:cubicBezTo>
                  <a:lnTo>
                    <a:pt x="2069" y="1783"/>
                  </a:lnTo>
                  <a:cubicBezTo>
                    <a:pt x="928" y="1783"/>
                    <a:pt x="0" y="2711"/>
                    <a:pt x="0" y="3852"/>
                  </a:cubicBezTo>
                  <a:lnTo>
                    <a:pt x="0" y="12258"/>
                  </a:lnTo>
                  <a:cubicBezTo>
                    <a:pt x="0" y="13400"/>
                    <a:pt x="928" y="14328"/>
                    <a:pt x="2069" y="14328"/>
                  </a:cubicBezTo>
                  <a:lnTo>
                    <a:pt x="2781" y="14328"/>
                  </a:lnTo>
                  <a:cubicBezTo>
                    <a:pt x="2915" y="14328"/>
                    <a:pt x="3022" y="14220"/>
                    <a:pt x="3022" y="14087"/>
                  </a:cubicBezTo>
                  <a:cubicBezTo>
                    <a:pt x="3022" y="13954"/>
                    <a:pt x="2915" y="13846"/>
                    <a:pt x="2781" y="13846"/>
                  </a:cubicBezTo>
                  <a:lnTo>
                    <a:pt x="2069" y="13846"/>
                  </a:lnTo>
                  <a:cubicBezTo>
                    <a:pt x="1194" y="13846"/>
                    <a:pt x="481" y="13133"/>
                    <a:pt x="481" y="12257"/>
                  </a:cubicBezTo>
                  <a:lnTo>
                    <a:pt x="481" y="3851"/>
                  </a:lnTo>
                  <a:cubicBezTo>
                    <a:pt x="481" y="2976"/>
                    <a:pt x="1194" y="2263"/>
                    <a:pt x="2069" y="2263"/>
                  </a:cubicBezTo>
                  <a:lnTo>
                    <a:pt x="3883" y="2263"/>
                  </a:lnTo>
                  <a:cubicBezTo>
                    <a:pt x="3743" y="2463"/>
                    <a:pt x="3617" y="2673"/>
                    <a:pt x="3507" y="2894"/>
                  </a:cubicBezTo>
                  <a:lnTo>
                    <a:pt x="2069" y="2894"/>
                  </a:lnTo>
                  <a:cubicBezTo>
                    <a:pt x="1542" y="2894"/>
                    <a:pt x="1112" y="3323"/>
                    <a:pt x="1112" y="3851"/>
                  </a:cubicBezTo>
                  <a:lnTo>
                    <a:pt x="1112" y="12257"/>
                  </a:lnTo>
                  <a:cubicBezTo>
                    <a:pt x="1112" y="12785"/>
                    <a:pt x="1542" y="13215"/>
                    <a:pt x="2069" y="13215"/>
                  </a:cubicBezTo>
                  <a:lnTo>
                    <a:pt x="14327" y="13215"/>
                  </a:lnTo>
                  <a:cubicBezTo>
                    <a:pt x="14855" y="13215"/>
                    <a:pt x="15285" y="12785"/>
                    <a:pt x="15285" y="12257"/>
                  </a:cubicBezTo>
                  <a:lnTo>
                    <a:pt x="15285" y="3851"/>
                  </a:lnTo>
                  <a:cubicBezTo>
                    <a:pt x="15285" y="3324"/>
                    <a:pt x="14855" y="2894"/>
                    <a:pt x="14327" y="2894"/>
                  </a:cubicBezTo>
                  <a:lnTo>
                    <a:pt x="12891" y="2894"/>
                  </a:lnTo>
                  <a:cubicBezTo>
                    <a:pt x="12779" y="2673"/>
                    <a:pt x="12653" y="2463"/>
                    <a:pt x="12514" y="2263"/>
                  </a:cubicBezTo>
                  <a:lnTo>
                    <a:pt x="14327" y="2263"/>
                  </a:lnTo>
                  <a:cubicBezTo>
                    <a:pt x="15203" y="2263"/>
                    <a:pt x="15917" y="2976"/>
                    <a:pt x="15917" y="3851"/>
                  </a:cubicBezTo>
                  <a:lnTo>
                    <a:pt x="15917" y="12257"/>
                  </a:lnTo>
                  <a:cubicBezTo>
                    <a:pt x="15917" y="13133"/>
                    <a:pt x="15203" y="13846"/>
                    <a:pt x="14327" y="13846"/>
                  </a:cubicBezTo>
                  <a:lnTo>
                    <a:pt x="3899" y="13846"/>
                  </a:lnTo>
                  <a:cubicBezTo>
                    <a:pt x="3766" y="13846"/>
                    <a:pt x="3658" y="13954"/>
                    <a:pt x="3658" y="14087"/>
                  </a:cubicBezTo>
                  <a:cubicBezTo>
                    <a:pt x="3658" y="14220"/>
                    <a:pt x="3766" y="14328"/>
                    <a:pt x="3899" y="14328"/>
                  </a:cubicBezTo>
                  <a:lnTo>
                    <a:pt x="5110" y="14328"/>
                  </a:lnTo>
                  <a:lnTo>
                    <a:pt x="4669" y="15305"/>
                  </a:lnTo>
                  <a:cubicBezTo>
                    <a:pt x="4560" y="15546"/>
                    <a:pt x="4580" y="15822"/>
                    <a:pt x="4724" y="16044"/>
                  </a:cubicBezTo>
                  <a:cubicBezTo>
                    <a:pt x="4867" y="16266"/>
                    <a:pt x="5111" y="16399"/>
                    <a:pt x="5374" y="16399"/>
                  </a:cubicBezTo>
                  <a:lnTo>
                    <a:pt x="11021" y="16399"/>
                  </a:lnTo>
                  <a:cubicBezTo>
                    <a:pt x="11285" y="16399"/>
                    <a:pt x="11528" y="16267"/>
                    <a:pt x="11672" y="16044"/>
                  </a:cubicBezTo>
                  <a:cubicBezTo>
                    <a:pt x="11815" y="15822"/>
                    <a:pt x="11836" y="15546"/>
                    <a:pt x="11726" y="15305"/>
                  </a:cubicBezTo>
                  <a:lnTo>
                    <a:pt x="11286" y="14328"/>
                  </a:lnTo>
                  <a:lnTo>
                    <a:pt x="14326" y="14328"/>
                  </a:lnTo>
                  <a:cubicBezTo>
                    <a:pt x="15467" y="14328"/>
                    <a:pt x="16395" y="13400"/>
                    <a:pt x="16395" y="12258"/>
                  </a:cubicBezTo>
                  <a:lnTo>
                    <a:pt x="16395" y="3852"/>
                  </a:lnTo>
                  <a:cubicBezTo>
                    <a:pt x="16395" y="2711"/>
                    <a:pt x="15467" y="1783"/>
                    <a:pt x="14326" y="1783"/>
                  </a:cubicBezTo>
                  <a:lnTo>
                    <a:pt x="12137" y="1783"/>
                  </a:lnTo>
                  <a:cubicBezTo>
                    <a:pt x="11174" y="691"/>
                    <a:pt x="9766" y="1"/>
                    <a:pt x="8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85520" y="2826337"/>
              <a:ext cx="67689" cy="135107"/>
            </a:xfrm>
            <a:custGeom>
              <a:avLst/>
              <a:gdLst/>
              <a:ahLst/>
              <a:cxnLst/>
              <a:rect l="l" t="t" r="r" b="b"/>
              <a:pathLst>
                <a:path w="2241" h="4473" extrusionOk="0">
                  <a:moveTo>
                    <a:pt x="1120" y="1"/>
                  </a:moveTo>
                  <a:cubicBezTo>
                    <a:pt x="503" y="1"/>
                    <a:pt x="1" y="503"/>
                    <a:pt x="1" y="1122"/>
                  </a:cubicBezTo>
                  <a:lnTo>
                    <a:pt x="1" y="3351"/>
                  </a:lnTo>
                  <a:cubicBezTo>
                    <a:pt x="1" y="3651"/>
                    <a:pt x="116" y="3930"/>
                    <a:pt x="328" y="4144"/>
                  </a:cubicBezTo>
                  <a:cubicBezTo>
                    <a:pt x="540" y="4356"/>
                    <a:pt x="821" y="4472"/>
                    <a:pt x="1120" y="4472"/>
                  </a:cubicBezTo>
                  <a:cubicBezTo>
                    <a:pt x="1738" y="4472"/>
                    <a:pt x="2241" y="3970"/>
                    <a:pt x="2241" y="3352"/>
                  </a:cubicBezTo>
                  <a:lnTo>
                    <a:pt x="2241" y="1682"/>
                  </a:lnTo>
                  <a:cubicBezTo>
                    <a:pt x="2241" y="1549"/>
                    <a:pt x="2133" y="1441"/>
                    <a:pt x="2000" y="1441"/>
                  </a:cubicBezTo>
                  <a:cubicBezTo>
                    <a:pt x="1867" y="1441"/>
                    <a:pt x="1759" y="1549"/>
                    <a:pt x="1759" y="1682"/>
                  </a:cubicBezTo>
                  <a:lnTo>
                    <a:pt x="1759" y="3352"/>
                  </a:lnTo>
                  <a:cubicBezTo>
                    <a:pt x="1759" y="3705"/>
                    <a:pt x="1473" y="3992"/>
                    <a:pt x="1119" y="3992"/>
                  </a:cubicBezTo>
                  <a:cubicBezTo>
                    <a:pt x="949" y="3992"/>
                    <a:pt x="787" y="3925"/>
                    <a:pt x="667" y="3806"/>
                  </a:cubicBezTo>
                  <a:cubicBezTo>
                    <a:pt x="547" y="3685"/>
                    <a:pt x="480" y="3524"/>
                    <a:pt x="480" y="3354"/>
                  </a:cubicBezTo>
                  <a:lnTo>
                    <a:pt x="480" y="1123"/>
                  </a:lnTo>
                  <a:cubicBezTo>
                    <a:pt x="480" y="769"/>
                    <a:pt x="767" y="482"/>
                    <a:pt x="1120" y="482"/>
                  </a:cubicBezTo>
                  <a:cubicBezTo>
                    <a:pt x="1323" y="482"/>
                    <a:pt x="1508" y="575"/>
                    <a:pt x="1630" y="735"/>
                  </a:cubicBezTo>
                  <a:cubicBezTo>
                    <a:pt x="1678" y="798"/>
                    <a:pt x="1750" y="831"/>
                    <a:pt x="1822" y="831"/>
                  </a:cubicBezTo>
                  <a:cubicBezTo>
                    <a:pt x="1873" y="831"/>
                    <a:pt x="1924" y="815"/>
                    <a:pt x="1967" y="783"/>
                  </a:cubicBezTo>
                  <a:cubicBezTo>
                    <a:pt x="2073" y="702"/>
                    <a:pt x="2093" y="552"/>
                    <a:pt x="2013" y="446"/>
                  </a:cubicBezTo>
                  <a:cubicBezTo>
                    <a:pt x="1799" y="164"/>
                    <a:pt x="14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185520" y="2744028"/>
              <a:ext cx="67689" cy="67689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20" y="481"/>
                  </a:moveTo>
                  <a:cubicBezTo>
                    <a:pt x="1474" y="481"/>
                    <a:pt x="1760" y="767"/>
                    <a:pt x="1760" y="1121"/>
                  </a:cubicBezTo>
                  <a:cubicBezTo>
                    <a:pt x="1760" y="1474"/>
                    <a:pt x="1474" y="1761"/>
                    <a:pt x="1120" y="1761"/>
                  </a:cubicBezTo>
                  <a:cubicBezTo>
                    <a:pt x="769" y="1761"/>
                    <a:pt x="480" y="1474"/>
                    <a:pt x="480" y="1121"/>
                  </a:cubicBezTo>
                  <a:cubicBezTo>
                    <a:pt x="480" y="768"/>
                    <a:pt x="769" y="481"/>
                    <a:pt x="1120" y="481"/>
                  </a:cubicBezTo>
                  <a:close/>
                  <a:moveTo>
                    <a:pt x="1120" y="0"/>
                  </a:moveTo>
                  <a:cubicBezTo>
                    <a:pt x="503" y="0"/>
                    <a:pt x="1" y="502"/>
                    <a:pt x="1" y="1121"/>
                  </a:cubicBezTo>
                  <a:cubicBezTo>
                    <a:pt x="1" y="1737"/>
                    <a:pt x="503" y="2240"/>
                    <a:pt x="1120" y="2240"/>
                  </a:cubicBezTo>
                  <a:cubicBezTo>
                    <a:pt x="1738" y="2240"/>
                    <a:pt x="2241" y="1738"/>
                    <a:pt x="2241" y="1121"/>
                  </a:cubicBezTo>
                  <a:cubicBezTo>
                    <a:pt x="2241" y="502"/>
                    <a:pt x="17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05592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349195" y="415226"/>
            <a:ext cx="966113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</a:rPr>
              <a:t>&lt;/</a:t>
            </a:r>
            <a:r>
              <a:rPr lang="en-US" sz="3000" dirty="0">
                <a:solidFill>
                  <a:schemeClr val="accent2"/>
                </a:solidFill>
              </a:rPr>
              <a:t> Langkah-</a:t>
            </a:r>
            <a:r>
              <a:rPr lang="en-US" sz="3000" dirty="0" err="1">
                <a:solidFill>
                  <a:schemeClr val="accent2"/>
                </a:solidFill>
              </a:rPr>
              <a:t>langkah</a:t>
            </a:r>
            <a:r>
              <a:rPr lang="en-US" sz="3000" dirty="0">
                <a:solidFill>
                  <a:schemeClr val="accent2"/>
                </a:solidFill>
              </a:rPr>
              <a:t> </a:t>
            </a:r>
            <a:r>
              <a:rPr lang="en-US" sz="3000" dirty="0" err="1">
                <a:solidFill>
                  <a:schemeClr val="accent2"/>
                </a:solidFill>
              </a:rPr>
              <a:t>Konfigurasi</a:t>
            </a:r>
            <a:r>
              <a:rPr lang="en-US" sz="3000" dirty="0">
                <a:solidFill>
                  <a:schemeClr val="accent2"/>
                </a:solidFill>
              </a:rPr>
              <a:t> </a:t>
            </a:r>
            <a:r>
              <a:rPr lang="en-US" sz="3000" dirty="0" err="1">
                <a:solidFill>
                  <a:schemeClr val="accent2"/>
                </a:solidFill>
              </a:rPr>
              <a:t>Proyek</a:t>
            </a:r>
            <a:r>
              <a:rPr lang="en-US" sz="3000" dirty="0">
                <a:solidFill>
                  <a:schemeClr val="accent2"/>
                </a:solidFill>
              </a:rPr>
              <a:t> Python</a:t>
            </a:r>
            <a:endParaRPr sz="3000" dirty="0"/>
          </a:p>
        </p:txBody>
      </p:sp>
      <p:grpSp>
        <p:nvGrpSpPr>
          <p:cNvPr id="205" name="Google Shape;205;p19"/>
          <p:cNvGrpSpPr/>
          <p:nvPr/>
        </p:nvGrpSpPr>
        <p:grpSpPr>
          <a:xfrm>
            <a:off x="428631" y="3416575"/>
            <a:ext cx="2406832" cy="913583"/>
            <a:chOff x="5356994" y="1572768"/>
            <a:chExt cx="3505435" cy="913583"/>
          </a:xfrm>
        </p:grpSpPr>
        <p:sp>
          <p:nvSpPr>
            <p:cNvPr id="206" name="Google Shape;206;p19"/>
            <p:cNvSpPr txBox="1"/>
            <p:nvPr/>
          </p:nvSpPr>
          <p:spPr>
            <a:xfrm>
              <a:off x="5356994" y="1572768"/>
              <a:ext cx="350543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Pilih</a:t>
              </a: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Alat CI/CD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Contoh</a:t>
              </a:r>
              <a:r>
                <a:rPr lang="fr-F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: Jenkins, </a:t>
              </a:r>
              <a:r>
                <a:rPr lang="fr-FR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GitLab</a:t>
              </a:r>
              <a:r>
                <a:rPr lang="fr-FR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CI, Travis CI.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08" name="Google Shape;208;p19"/>
          <p:cNvGrpSpPr/>
          <p:nvPr/>
        </p:nvGrpSpPr>
        <p:grpSpPr>
          <a:xfrm>
            <a:off x="6232432" y="3699072"/>
            <a:ext cx="2859364" cy="890140"/>
            <a:chOff x="5264391" y="1144952"/>
            <a:chExt cx="4164526" cy="890140"/>
          </a:xfrm>
        </p:grpSpPr>
        <p:sp>
          <p:nvSpPr>
            <p:cNvPr id="209" name="Google Shape;209;p19"/>
            <p:cNvSpPr txBox="1"/>
            <p:nvPr/>
          </p:nvSpPr>
          <p:spPr>
            <a:xfrm>
              <a:off x="5264391" y="1144952"/>
              <a:ext cx="416452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Monitoring dan Logging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5412601" y="1486392"/>
              <a:ext cx="3868105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Konfigurasikan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alat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monitoring dan logging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untuk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melacak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kinerja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dan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masalah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2615127" y="3849515"/>
            <a:ext cx="3877520" cy="981640"/>
            <a:chOff x="4255983" y="2005708"/>
            <a:chExt cx="5647421" cy="981640"/>
          </a:xfrm>
        </p:grpSpPr>
        <p:sp>
          <p:nvSpPr>
            <p:cNvPr id="212" name="Google Shape;212;p19"/>
            <p:cNvSpPr txBox="1"/>
            <p:nvPr/>
          </p:nvSpPr>
          <p:spPr>
            <a:xfrm>
              <a:off x="4299444" y="2005708"/>
              <a:ext cx="560396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Konfigurasi</a:t>
              </a: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</a:t>
              </a: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Otomatisasi</a:t>
              </a: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Deploy (</a:t>
              </a: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Opsional</a:t>
              </a: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)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4255983" y="2438648"/>
              <a:ext cx="5522042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Tentukan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penerapan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otomatis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ke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lingkungan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produksi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14" name="Google Shape;214;p19"/>
          <p:cNvGrpSpPr/>
          <p:nvPr/>
        </p:nvGrpSpPr>
        <p:grpSpPr>
          <a:xfrm>
            <a:off x="765449" y="1436045"/>
            <a:ext cx="3508650" cy="920437"/>
            <a:chOff x="1902136" y="2161619"/>
            <a:chExt cx="3508650" cy="920437"/>
          </a:xfrm>
        </p:grpSpPr>
        <p:sp>
          <p:nvSpPr>
            <p:cNvPr id="215" name="Google Shape;215;p19"/>
            <p:cNvSpPr txBox="1"/>
            <p:nvPr/>
          </p:nvSpPr>
          <p:spPr>
            <a:xfrm>
              <a:off x="1920847" y="2624856"/>
              <a:ext cx="336303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Konfigurasi</a:t>
              </a: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</a:t>
              </a: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Repositori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1902136" y="2161619"/>
              <a:ext cx="350865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Tambahkan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file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konfigurasi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CI/CD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ke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dalam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repositori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(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contoh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: .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gitlab-ci.yml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).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4793421" y="1340669"/>
            <a:ext cx="3722448" cy="851347"/>
            <a:chOff x="2330206" y="2031995"/>
            <a:chExt cx="3722448" cy="851347"/>
          </a:xfrm>
        </p:grpSpPr>
        <p:sp>
          <p:nvSpPr>
            <p:cNvPr id="218" name="Google Shape;218;p19"/>
            <p:cNvSpPr txBox="1"/>
            <p:nvPr/>
          </p:nvSpPr>
          <p:spPr>
            <a:xfrm>
              <a:off x="2538175" y="2426142"/>
              <a:ext cx="29825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Pengujian</a:t>
              </a:r>
              <a:r>
                <a:rPr lang="en-US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Unit dan Integrasi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2330206" y="2031995"/>
              <a:ext cx="3722448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Pakai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alat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seperti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pytest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untuk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pengujian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unit dan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integrasi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20" name="Google Shape;220;p19"/>
          <p:cNvSpPr/>
          <p:nvPr/>
        </p:nvSpPr>
        <p:spPr>
          <a:xfrm>
            <a:off x="1377060" y="270488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2848285" y="270488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319510" y="270488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790735" y="270488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7261960" y="270488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225" name="Google Shape;225;p19"/>
          <p:cNvCxnSpPr>
            <a:stCxn id="220" idx="0"/>
            <a:endCxn id="221" idx="1"/>
          </p:cNvCxnSpPr>
          <p:nvPr/>
        </p:nvCxnSpPr>
        <p:spPr>
          <a:xfrm rot="-5400000" flipH="1">
            <a:off x="2112660" y="2218582"/>
            <a:ext cx="249300" cy="1221900"/>
          </a:xfrm>
          <a:prstGeom prst="bentConnector4">
            <a:avLst>
              <a:gd name="adj1" fmla="val -95517"/>
              <a:gd name="adj2" fmla="val 602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9"/>
          <p:cNvCxnSpPr>
            <a:stCxn id="221" idx="2"/>
            <a:endCxn id="222" idx="1"/>
          </p:cNvCxnSpPr>
          <p:nvPr/>
        </p:nvCxnSpPr>
        <p:spPr>
          <a:xfrm rot="-5400000">
            <a:off x="3583885" y="2467882"/>
            <a:ext cx="249300" cy="1221900"/>
          </a:xfrm>
          <a:prstGeom prst="bentConnector4">
            <a:avLst>
              <a:gd name="adj1" fmla="val -95517"/>
              <a:gd name="adj2" fmla="val 602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>
            <a:stCxn id="222" idx="0"/>
            <a:endCxn id="223" idx="1"/>
          </p:cNvCxnSpPr>
          <p:nvPr/>
        </p:nvCxnSpPr>
        <p:spPr>
          <a:xfrm rot="-5400000" flipH="1">
            <a:off x="5055110" y="2218582"/>
            <a:ext cx="249300" cy="1221900"/>
          </a:xfrm>
          <a:prstGeom prst="bentConnector4">
            <a:avLst>
              <a:gd name="adj1" fmla="val -95517"/>
              <a:gd name="adj2" fmla="val 602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9"/>
          <p:cNvCxnSpPr>
            <a:stCxn id="223" idx="2"/>
            <a:endCxn id="224" idx="1"/>
          </p:cNvCxnSpPr>
          <p:nvPr/>
        </p:nvCxnSpPr>
        <p:spPr>
          <a:xfrm rot="-5400000">
            <a:off x="6526335" y="2467882"/>
            <a:ext cx="249300" cy="1221900"/>
          </a:xfrm>
          <a:prstGeom prst="bentConnector4">
            <a:avLst>
              <a:gd name="adj1" fmla="val -95517"/>
              <a:gd name="adj2" fmla="val 602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>
            <a:cxnSpLocks/>
            <a:stCxn id="221" idx="0"/>
            <a:endCxn id="215" idx="2"/>
          </p:cNvCxnSpPr>
          <p:nvPr/>
        </p:nvCxnSpPr>
        <p:spPr>
          <a:xfrm flipH="1" flipV="1">
            <a:off x="2465678" y="2356482"/>
            <a:ext cx="631907" cy="3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9"/>
          <p:cNvCxnSpPr>
            <a:cxnSpLocks/>
            <a:stCxn id="220" idx="2"/>
            <a:endCxn id="206" idx="0"/>
          </p:cNvCxnSpPr>
          <p:nvPr/>
        </p:nvCxnSpPr>
        <p:spPr>
          <a:xfrm>
            <a:off x="1626360" y="3203482"/>
            <a:ext cx="5687" cy="2130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9"/>
          <p:cNvCxnSpPr>
            <a:cxnSpLocks/>
            <a:stCxn id="222" idx="2"/>
            <a:endCxn id="212" idx="0"/>
          </p:cNvCxnSpPr>
          <p:nvPr/>
        </p:nvCxnSpPr>
        <p:spPr>
          <a:xfrm flipH="1">
            <a:off x="4568807" y="3203482"/>
            <a:ext cx="3" cy="6460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9"/>
          <p:cNvCxnSpPr>
            <a:cxnSpLocks/>
            <a:stCxn id="223" idx="0"/>
            <a:endCxn id="218" idx="2"/>
          </p:cNvCxnSpPr>
          <p:nvPr/>
        </p:nvCxnSpPr>
        <p:spPr>
          <a:xfrm flipV="1">
            <a:off x="6040035" y="2192016"/>
            <a:ext cx="452612" cy="5128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9"/>
          <p:cNvCxnSpPr>
            <a:cxnSpLocks/>
            <a:stCxn id="224" idx="2"/>
            <a:endCxn id="209" idx="0"/>
          </p:cNvCxnSpPr>
          <p:nvPr/>
        </p:nvCxnSpPr>
        <p:spPr>
          <a:xfrm>
            <a:off x="7511260" y="3203482"/>
            <a:ext cx="150854" cy="4955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D1D090-EB9A-F4CE-E3BA-C499B1E03DA9}"/>
              </a:ext>
            </a:extLst>
          </p:cNvPr>
          <p:cNvSpPr txBox="1"/>
          <p:nvPr/>
        </p:nvSpPr>
        <p:spPr>
          <a:xfrm>
            <a:off x="1415400" y="2677183"/>
            <a:ext cx="505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F9934E-5BEA-5C95-ACE9-FE44756355E8}"/>
              </a:ext>
            </a:extLst>
          </p:cNvPr>
          <p:cNvSpPr txBox="1"/>
          <p:nvPr/>
        </p:nvSpPr>
        <p:spPr>
          <a:xfrm>
            <a:off x="2880241" y="2649484"/>
            <a:ext cx="505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DF167-C6DB-E1A0-FBA3-B5554725B641}"/>
              </a:ext>
            </a:extLst>
          </p:cNvPr>
          <p:cNvSpPr txBox="1"/>
          <p:nvPr/>
        </p:nvSpPr>
        <p:spPr>
          <a:xfrm>
            <a:off x="7296736" y="2658283"/>
            <a:ext cx="505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BE3E6D-403B-1BA8-21B7-3B2ED57F4C57}"/>
              </a:ext>
            </a:extLst>
          </p:cNvPr>
          <p:cNvSpPr txBox="1"/>
          <p:nvPr/>
        </p:nvSpPr>
        <p:spPr>
          <a:xfrm>
            <a:off x="4357186" y="2677183"/>
            <a:ext cx="505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185618-EE3A-768E-E2C4-29637FE8BF2D}"/>
              </a:ext>
            </a:extLst>
          </p:cNvPr>
          <p:cNvSpPr txBox="1"/>
          <p:nvPr/>
        </p:nvSpPr>
        <p:spPr>
          <a:xfrm>
            <a:off x="5817091" y="2658283"/>
            <a:ext cx="505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Reference</a:t>
            </a:r>
            <a:endParaRPr dirty="0"/>
          </a:p>
        </p:txBody>
      </p:sp>
      <p:grpSp>
        <p:nvGrpSpPr>
          <p:cNvPr id="587" name="Google Shape;587;p26"/>
          <p:cNvGrpSpPr/>
          <p:nvPr/>
        </p:nvGrpSpPr>
        <p:grpSpPr>
          <a:xfrm>
            <a:off x="720000" y="1874179"/>
            <a:ext cx="3295200" cy="935550"/>
            <a:chOff x="720000" y="1874179"/>
            <a:chExt cx="3295200" cy="935550"/>
          </a:xfrm>
        </p:grpSpPr>
        <p:sp>
          <p:nvSpPr>
            <p:cNvPr id="588" name="Google Shape;588;p26"/>
            <p:cNvSpPr txBox="1"/>
            <p:nvPr/>
          </p:nvSpPr>
          <p:spPr>
            <a:xfrm>
              <a:off x="2679000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89" name="Google Shape;589;p26"/>
            <p:cNvGrpSpPr/>
            <p:nvPr/>
          </p:nvGrpSpPr>
          <p:grpSpPr>
            <a:xfrm>
              <a:off x="720000" y="1874179"/>
              <a:ext cx="1959000" cy="935550"/>
              <a:chOff x="720000" y="1874179"/>
              <a:chExt cx="1959000" cy="935550"/>
            </a:xfrm>
          </p:grpSpPr>
          <p:sp>
            <p:nvSpPr>
              <p:cNvPr id="590" name="Google Shape;590;p26"/>
              <p:cNvSpPr txBox="1"/>
              <p:nvPr/>
            </p:nvSpPr>
            <p:spPr>
              <a:xfrm>
                <a:off x="720000" y="1874179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Sumber 1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91" name="Google Shape;591;p26"/>
              <p:cNvSpPr txBox="1"/>
              <p:nvPr/>
            </p:nvSpPr>
            <p:spPr>
              <a:xfrm>
                <a:off x="720000" y="2261029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  <a:hlinkClick r:id="rId3"/>
                  </a:rPr>
                  <a:t>https://glints.com/id/lowongan/unit-testing-adalah</a:t>
                </a: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/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92" name="Google Shape;592;p26"/>
          <p:cNvGrpSpPr/>
          <p:nvPr/>
        </p:nvGrpSpPr>
        <p:grpSpPr>
          <a:xfrm>
            <a:off x="720000" y="3559121"/>
            <a:ext cx="3295200" cy="934225"/>
            <a:chOff x="720000" y="3559121"/>
            <a:chExt cx="3295200" cy="934225"/>
          </a:xfrm>
        </p:grpSpPr>
        <p:sp>
          <p:nvSpPr>
            <p:cNvPr id="593" name="Google Shape;593;p26"/>
            <p:cNvSpPr txBox="1"/>
            <p:nvPr/>
          </p:nvSpPr>
          <p:spPr>
            <a:xfrm>
              <a:off x="2679000" y="3710033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4" name="Google Shape;594;p26"/>
            <p:cNvGrpSpPr/>
            <p:nvPr/>
          </p:nvGrpSpPr>
          <p:grpSpPr>
            <a:xfrm>
              <a:off x="720000" y="3559121"/>
              <a:ext cx="1959000" cy="934225"/>
              <a:chOff x="720000" y="3559121"/>
              <a:chExt cx="1959000" cy="934225"/>
            </a:xfrm>
          </p:grpSpPr>
          <p:sp>
            <p:nvSpPr>
              <p:cNvPr id="595" name="Google Shape;595;p26"/>
              <p:cNvSpPr txBox="1"/>
              <p:nvPr/>
            </p:nvSpPr>
            <p:spPr>
              <a:xfrm>
                <a:off x="720000" y="3559121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Sumber 3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596" name="Google Shape;596;p26"/>
              <p:cNvSpPr txBox="1"/>
              <p:nvPr/>
            </p:nvSpPr>
            <p:spPr>
              <a:xfrm>
                <a:off x="720000" y="3944646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  <a:hlinkClick r:id="rId4"/>
                  </a:rPr>
                  <a:t>https://www.dicoding.com/blog/apa-itu-ci-cd/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grpSp>
        <p:nvGrpSpPr>
          <p:cNvPr id="597" name="Google Shape;597;p26"/>
          <p:cNvGrpSpPr/>
          <p:nvPr/>
        </p:nvGrpSpPr>
        <p:grpSpPr>
          <a:xfrm>
            <a:off x="5130725" y="1874179"/>
            <a:ext cx="3295200" cy="935550"/>
            <a:chOff x="5130725" y="1874179"/>
            <a:chExt cx="3295200" cy="935550"/>
          </a:xfrm>
        </p:grpSpPr>
        <p:sp>
          <p:nvSpPr>
            <p:cNvPr id="598" name="Google Shape;598;p26"/>
            <p:cNvSpPr txBox="1"/>
            <p:nvPr/>
          </p:nvSpPr>
          <p:spPr>
            <a:xfrm flipH="1">
              <a:off x="5130725" y="2025754"/>
              <a:ext cx="13362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grpSp>
          <p:nvGrpSpPr>
            <p:cNvPr id="599" name="Google Shape;599;p26"/>
            <p:cNvGrpSpPr/>
            <p:nvPr/>
          </p:nvGrpSpPr>
          <p:grpSpPr>
            <a:xfrm>
              <a:off x="6466925" y="1874179"/>
              <a:ext cx="1959000" cy="935550"/>
              <a:chOff x="6466925" y="1874179"/>
              <a:chExt cx="1959000" cy="935550"/>
            </a:xfrm>
          </p:grpSpPr>
          <p:sp>
            <p:nvSpPr>
              <p:cNvPr id="600" name="Google Shape;600;p26"/>
              <p:cNvSpPr txBox="1"/>
              <p:nvPr/>
            </p:nvSpPr>
            <p:spPr>
              <a:xfrm flipH="1">
                <a:off x="6466925" y="1874179"/>
                <a:ext cx="1959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dk1"/>
                    </a:solidFill>
                    <a:latin typeface="Quantico"/>
                    <a:ea typeface="Quantico"/>
                    <a:cs typeface="Quantico"/>
                    <a:sym typeface="Quantico"/>
                  </a:rPr>
                  <a:t>Sumber 2</a:t>
                </a:r>
                <a:endParaRPr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endParaRPr>
              </a:p>
            </p:txBody>
          </p:sp>
          <p:sp>
            <p:nvSpPr>
              <p:cNvPr id="601" name="Google Shape;601;p26"/>
              <p:cNvSpPr txBox="1"/>
              <p:nvPr/>
            </p:nvSpPr>
            <p:spPr>
              <a:xfrm flipH="1">
                <a:off x="6466925" y="2261029"/>
                <a:ext cx="1959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  <a:hlinkClick r:id="rId5"/>
                  </a:rPr>
                  <a:t>https://revou.co/kosakata/white-box-testing</a:t>
                </a:r>
                <a:endParaRPr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607" name="Google Shape;607;p26"/>
          <p:cNvSpPr/>
          <p:nvPr/>
        </p:nvSpPr>
        <p:spPr>
          <a:xfrm>
            <a:off x="4222950" y="2835375"/>
            <a:ext cx="698100" cy="69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08" name="Google Shape;608;p26"/>
          <p:cNvCxnSpPr>
            <a:stCxn id="588" idx="3"/>
            <a:endCxn id="607" idx="0"/>
          </p:cNvCxnSpPr>
          <p:nvPr/>
        </p:nvCxnSpPr>
        <p:spPr>
          <a:xfrm>
            <a:off x="4015200" y="2341954"/>
            <a:ext cx="556800" cy="49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6"/>
          <p:cNvCxnSpPr>
            <a:stCxn id="598" idx="3"/>
            <a:endCxn id="607" idx="0"/>
          </p:cNvCxnSpPr>
          <p:nvPr/>
        </p:nvCxnSpPr>
        <p:spPr>
          <a:xfrm flipH="1">
            <a:off x="4572125" y="2341954"/>
            <a:ext cx="558600" cy="493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6"/>
          <p:cNvCxnSpPr>
            <a:stCxn id="607" idx="2"/>
            <a:endCxn id="593" idx="3"/>
          </p:cNvCxnSpPr>
          <p:nvPr/>
        </p:nvCxnSpPr>
        <p:spPr>
          <a:xfrm rot="5400000">
            <a:off x="4047150" y="3501525"/>
            <a:ext cx="492900" cy="55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26"/>
          <p:cNvGrpSpPr/>
          <p:nvPr/>
        </p:nvGrpSpPr>
        <p:grpSpPr>
          <a:xfrm>
            <a:off x="3166922" y="3269650"/>
            <a:ext cx="360356" cy="343462"/>
            <a:chOff x="6870193" y="2295620"/>
            <a:chExt cx="360356" cy="343462"/>
          </a:xfrm>
        </p:grpSpPr>
        <p:sp>
          <p:nvSpPr>
            <p:cNvPr id="617" name="Google Shape;617;p26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6"/>
          <p:cNvGrpSpPr/>
          <p:nvPr/>
        </p:nvGrpSpPr>
        <p:grpSpPr>
          <a:xfrm>
            <a:off x="5632445" y="1678487"/>
            <a:ext cx="332761" cy="234066"/>
            <a:chOff x="7989683" y="2350207"/>
            <a:chExt cx="332761" cy="234066"/>
          </a:xfrm>
        </p:grpSpPr>
        <p:sp>
          <p:nvSpPr>
            <p:cNvPr id="620" name="Google Shape;620;p26"/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3156903" y="1613959"/>
            <a:ext cx="380393" cy="363118"/>
            <a:chOff x="4126815" y="2760704"/>
            <a:chExt cx="380393" cy="363118"/>
          </a:xfrm>
        </p:grpSpPr>
        <p:sp>
          <p:nvSpPr>
            <p:cNvPr id="627" name="Google Shape;627;p2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&lt;/Abc…</a:t>
            </a:r>
            <a:endParaRPr dirty="0"/>
          </a:p>
        </p:txBody>
      </p:sp>
      <p:sp>
        <p:nvSpPr>
          <p:cNvPr id="701" name="Google Shape;701;p29"/>
          <p:cNvSpPr/>
          <p:nvPr/>
        </p:nvSpPr>
        <p:spPr>
          <a:xfrm>
            <a:off x="3766390" y="2988741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29"/>
          <p:cNvGrpSpPr/>
          <p:nvPr/>
        </p:nvGrpSpPr>
        <p:grpSpPr>
          <a:xfrm>
            <a:off x="4840440" y="3020971"/>
            <a:ext cx="361147" cy="361147"/>
            <a:chOff x="6216367" y="1970156"/>
            <a:chExt cx="361147" cy="361147"/>
          </a:xfrm>
        </p:grpSpPr>
        <p:sp>
          <p:nvSpPr>
            <p:cNvPr id="703" name="Google Shape;703;p29"/>
            <p:cNvSpPr/>
            <p:nvPr/>
          </p:nvSpPr>
          <p:spPr>
            <a:xfrm>
              <a:off x="6247813" y="2069522"/>
              <a:ext cx="329701" cy="261781"/>
            </a:xfrm>
            <a:custGeom>
              <a:avLst/>
              <a:gdLst/>
              <a:ahLst/>
              <a:cxnLst/>
              <a:rect l="l" t="t" r="r" b="b"/>
              <a:pathLst>
                <a:path w="10359" h="8225" extrusionOk="0">
                  <a:moveTo>
                    <a:pt x="9663" y="0"/>
                  </a:moveTo>
                  <a:cubicBezTo>
                    <a:pt x="9637" y="0"/>
                    <a:pt x="9611" y="7"/>
                    <a:pt x="9585" y="22"/>
                  </a:cubicBezTo>
                  <a:cubicBezTo>
                    <a:pt x="9490" y="69"/>
                    <a:pt x="9466" y="153"/>
                    <a:pt x="9502" y="248"/>
                  </a:cubicBezTo>
                  <a:cubicBezTo>
                    <a:pt x="9847" y="962"/>
                    <a:pt x="10026" y="1736"/>
                    <a:pt x="10026" y="2534"/>
                  </a:cubicBezTo>
                  <a:cubicBezTo>
                    <a:pt x="10026" y="3963"/>
                    <a:pt x="9478" y="5308"/>
                    <a:pt x="8466" y="6320"/>
                  </a:cubicBezTo>
                  <a:cubicBezTo>
                    <a:pt x="7454" y="7332"/>
                    <a:pt x="6108" y="7880"/>
                    <a:pt x="4680" y="7880"/>
                  </a:cubicBezTo>
                  <a:cubicBezTo>
                    <a:pt x="3834" y="7880"/>
                    <a:pt x="3037" y="7689"/>
                    <a:pt x="2287" y="7308"/>
                  </a:cubicBezTo>
                  <a:cubicBezTo>
                    <a:pt x="1667" y="6999"/>
                    <a:pt x="1096" y="6558"/>
                    <a:pt x="632" y="6022"/>
                  </a:cubicBezTo>
                  <a:lnTo>
                    <a:pt x="632" y="6022"/>
                  </a:lnTo>
                  <a:lnTo>
                    <a:pt x="1286" y="6237"/>
                  </a:lnTo>
                  <a:cubicBezTo>
                    <a:pt x="1308" y="6245"/>
                    <a:pt x="1329" y="6249"/>
                    <a:pt x="1350" y="6249"/>
                  </a:cubicBezTo>
                  <a:cubicBezTo>
                    <a:pt x="1417" y="6249"/>
                    <a:pt x="1473" y="6206"/>
                    <a:pt x="1501" y="6141"/>
                  </a:cubicBezTo>
                  <a:cubicBezTo>
                    <a:pt x="1525" y="6046"/>
                    <a:pt x="1489" y="5963"/>
                    <a:pt x="1394" y="5927"/>
                  </a:cubicBezTo>
                  <a:lnTo>
                    <a:pt x="215" y="5546"/>
                  </a:lnTo>
                  <a:cubicBezTo>
                    <a:pt x="197" y="5539"/>
                    <a:pt x="180" y="5536"/>
                    <a:pt x="163" y="5536"/>
                  </a:cubicBezTo>
                  <a:cubicBezTo>
                    <a:pt x="122" y="5536"/>
                    <a:pt x="85" y="5553"/>
                    <a:pt x="60" y="5570"/>
                  </a:cubicBezTo>
                  <a:cubicBezTo>
                    <a:pt x="12" y="5606"/>
                    <a:pt x="1" y="5665"/>
                    <a:pt x="1" y="5725"/>
                  </a:cubicBezTo>
                  <a:lnTo>
                    <a:pt x="191" y="7094"/>
                  </a:lnTo>
                  <a:cubicBezTo>
                    <a:pt x="203" y="7177"/>
                    <a:pt x="274" y="7237"/>
                    <a:pt x="358" y="7237"/>
                  </a:cubicBezTo>
                  <a:lnTo>
                    <a:pt x="382" y="7237"/>
                  </a:lnTo>
                  <a:cubicBezTo>
                    <a:pt x="477" y="7225"/>
                    <a:pt x="536" y="7130"/>
                    <a:pt x="512" y="7046"/>
                  </a:cubicBezTo>
                  <a:lnTo>
                    <a:pt x="417" y="6272"/>
                  </a:lnTo>
                  <a:lnTo>
                    <a:pt x="417" y="6272"/>
                  </a:lnTo>
                  <a:cubicBezTo>
                    <a:pt x="893" y="6820"/>
                    <a:pt x="1489" y="7284"/>
                    <a:pt x="2120" y="7606"/>
                  </a:cubicBezTo>
                  <a:cubicBezTo>
                    <a:pt x="2918" y="8011"/>
                    <a:pt x="3775" y="8225"/>
                    <a:pt x="4680" y="8225"/>
                  </a:cubicBezTo>
                  <a:cubicBezTo>
                    <a:pt x="6204" y="8225"/>
                    <a:pt x="7621" y="7630"/>
                    <a:pt x="8692" y="6558"/>
                  </a:cubicBezTo>
                  <a:cubicBezTo>
                    <a:pt x="9764" y="5487"/>
                    <a:pt x="10359" y="4058"/>
                    <a:pt x="10359" y="2558"/>
                  </a:cubicBezTo>
                  <a:cubicBezTo>
                    <a:pt x="10359" y="1677"/>
                    <a:pt x="10157" y="855"/>
                    <a:pt x="9799" y="93"/>
                  </a:cubicBezTo>
                  <a:cubicBezTo>
                    <a:pt x="9775" y="35"/>
                    <a:pt x="9721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6216367" y="1970156"/>
              <a:ext cx="329701" cy="260731"/>
            </a:xfrm>
            <a:custGeom>
              <a:avLst/>
              <a:gdLst/>
              <a:ahLst/>
              <a:cxnLst/>
              <a:rect l="l" t="t" r="r" b="b"/>
              <a:pathLst>
                <a:path w="10359" h="8192" extrusionOk="0">
                  <a:moveTo>
                    <a:pt x="5668" y="0"/>
                  </a:moveTo>
                  <a:cubicBezTo>
                    <a:pt x="4156" y="0"/>
                    <a:pt x="2739" y="596"/>
                    <a:pt x="1667" y="1667"/>
                  </a:cubicBezTo>
                  <a:cubicBezTo>
                    <a:pt x="596" y="2739"/>
                    <a:pt x="0" y="4168"/>
                    <a:pt x="0" y="5680"/>
                  </a:cubicBezTo>
                  <a:cubicBezTo>
                    <a:pt x="0" y="6525"/>
                    <a:pt x="179" y="7346"/>
                    <a:pt x="548" y="8097"/>
                  </a:cubicBezTo>
                  <a:cubicBezTo>
                    <a:pt x="584" y="8156"/>
                    <a:pt x="643" y="8192"/>
                    <a:pt x="703" y="8192"/>
                  </a:cubicBezTo>
                  <a:cubicBezTo>
                    <a:pt x="727" y="8192"/>
                    <a:pt x="750" y="8192"/>
                    <a:pt x="774" y="8180"/>
                  </a:cubicBezTo>
                  <a:cubicBezTo>
                    <a:pt x="858" y="8132"/>
                    <a:pt x="893" y="8037"/>
                    <a:pt x="846" y="7954"/>
                  </a:cubicBezTo>
                  <a:cubicBezTo>
                    <a:pt x="512" y="7239"/>
                    <a:pt x="334" y="6465"/>
                    <a:pt x="334" y="5656"/>
                  </a:cubicBezTo>
                  <a:cubicBezTo>
                    <a:pt x="334" y="4227"/>
                    <a:pt x="881" y="2894"/>
                    <a:pt x="1893" y="1882"/>
                  </a:cubicBezTo>
                  <a:cubicBezTo>
                    <a:pt x="2905" y="869"/>
                    <a:pt x="4239" y="322"/>
                    <a:pt x="5668" y="322"/>
                  </a:cubicBezTo>
                  <a:cubicBezTo>
                    <a:pt x="7239" y="322"/>
                    <a:pt x="8704" y="989"/>
                    <a:pt x="9716" y="2179"/>
                  </a:cubicBezTo>
                  <a:lnTo>
                    <a:pt x="9061" y="1953"/>
                  </a:lnTo>
                  <a:cubicBezTo>
                    <a:pt x="9044" y="1948"/>
                    <a:pt x="9027" y="1946"/>
                    <a:pt x="9010" y="1946"/>
                  </a:cubicBezTo>
                  <a:cubicBezTo>
                    <a:pt x="8942" y="1946"/>
                    <a:pt x="8878" y="1984"/>
                    <a:pt x="8859" y="2060"/>
                  </a:cubicBezTo>
                  <a:cubicBezTo>
                    <a:pt x="8823" y="2143"/>
                    <a:pt x="8870" y="2239"/>
                    <a:pt x="8966" y="2263"/>
                  </a:cubicBezTo>
                  <a:lnTo>
                    <a:pt x="10133" y="2655"/>
                  </a:lnTo>
                  <a:cubicBezTo>
                    <a:pt x="10156" y="2655"/>
                    <a:pt x="10168" y="2667"/>
                    <a:pt x="10192" y="2667"/>
                  </a:cubicBezTo>
                  <a:cubicBezTo>
                    <a:pt x="10240" y="2667"/>
                    <a:pt x="10275" y="2655"/>
                    <a:pt x="10299" y="2620"/>
                  </a:cubicBezTo>
                  <a:cubicBezTo>
                    <a:pt x="10347" y="2596"/>
                    <a:pt x="10359" y="2536"/>
                    <a:pt x="10359" y="2477"/>
                  </a:cubicBezTo>
                  <a:lnTo>
                    <a:pt x="10168" y="1108"/>
                  </a:lnTo>
                  <a:cubicBezTo>
                    <a:pt x="10158" y="1027"/>
                    <a:pt x="10088" y="971"/>
                    <a:pt x="10016" y="971"/>
                  </a:cubicBezTo>
                  <a:cubicBezTo>
                    <a:pt x="10003" y="971"/>
                    <a:pt x="9990" y="973"/>
                    <a:pt x="9978" y="977"/>
                  </a:cubicBezTo>
                  <a:cubicBezTo>
                    <a:pt x="9882" y="989"/>
                    <a:pt x="9823" y="1072"/>
                    <a:pt x="9835" y="1167"/>
                  </a:cubicBezTo>
                  <a:lnTo>
                    <a:pt x="9942" y="1941"/>
                  </a:lnTo>
                  <a:cubicBezTo>
                    <a:pt x="8870" y="703"/>
                    <a:pt x="7323" y="0"/>
                    <a:pt x="5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351252" y="2064875"/>
              <a:ext cx="17855" cy="28072"/>
            </a:xfrm>
            <a:custGeom>
              <a:avLst/>
              <a:gdLst/>
              <a:ahLst/>
              <a:cxnLst/>
              <a:rect l="l" t="t" r="r" b="b"/>
              <a:pathLst>
                <a:path w="561" h="882" extrusionOk="0">
                  <a:moveTo>
                    <a:pt x="358" y="1"/>
                  </a:moveTo>
                  <a:cubicBezTo>
                    <a:pt x="275" y="1"/>
                    <a:pt x="203" y="84"/>
                    <a:pt x="203" y="168"/>
                  </a:cubicBezTo>
                  <a:lnTo>
                    <a:pt x="203" y="477"/>
                  </a:lnTo>
                  <a:lnTo>
                    <a:pt x="84" y="596"/>
                  </a:lnTo>
                  <a:cubicBezTo>
                    <a:pt x="25" y="656"/>
                    <a:pt x="1" y="763"/>
                    <a:pt x="84" y="834"/>
                  </a:cubicBezTo>
                  <a:cubicBezTo>
                    <a:pt x="108" y="870"/>
                    <a:pt x="156" y="882"/>
                    <a:pt x="203" y="882"/>
                  </a:cubicBezTo>
                  <a:cubicBezTo>
                    <a:pt x="239" y="882"/>
                    <a:pt x="287" y="870"/>
                    <a:pt x="322" y="834"/>
                  </a:cubicBezTo>
                  <a:lnTo>
                    <a:pt x="501" y="680"/>
                  </a:lnTo>
                  <a:cubicBezTo>
                    <a:pt x="525" y="644"/>
                    <a:pt x="561" y="596"/>
                    <a:pt x="537" y="560"/>
                  </a:cubicBezTo>
                  <a:lnTo>
                    <a:pt x="525" y="168"/>
                  </a:lnTo>
                  <a:cubicBezTo>
                    <a:pt x="525" y="84"/>
                    <a:pt x="45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260321" y="2016688"/>
              <a:ext cx="272857" cy="269929"/>
            </a:xfrm>
            <a:custGeom>
              <a:avLst/>
              <a:gdLst/>
              <a:ahLst/>
              <a:cxnLst/>
              <a:rect l="l" t="t" r="r" b="b"/>
              <a:pathLst>
                <a:path w="8573" h="8481" extrusionOk="0">
                  <a:moveTo>
                    <a:pt x="2822" y="3182"/>
                  </a:moveTo>
                  <a:lnTo>
                    <a:pt x="3037" y="3217"/>
                  </a:lnTo>
                  <a:lnTo>
                    <a:pt x="3144" y="3217"/>
                  </a:lnTo>
                  <a:lnTo>
                    <a:pt x="2965" y="3598"/>
                  </a:lnTo>
                  <a:lnTo>
                    <a:pt x="2679" y="3527"/>
                  </a:lnTo>
                  <a:lnTo>
                    <a:pt x="2822" y="3182"/>
                  </a:lnTo>
                  <a:close/>
                  <a:moveTo>
                    <a:pt x="3918" y="3110"/>
                  </a:moveTo>
                  <a:lnTo>
                    <a:pt x="4251" y="3515"/>
                  </a:lnTo>
                  <a:lnTo>
                    <a:pt x="4203" y="3634"/>
                  </a:lnTo>
                  <a:cubicBezTo>
                    <a:pt x="4168" y="3718"/>
                    <a:pt x="4215" y="3813"/>
                    <a:pt x="4310" y="3837"/>
                  </a:cubicBezTo>
                  <a:cubicBezTo>
                    <a:pt x="4322" y="3837"/>
                    <a:pt x="4334" y="3860"/>
                    <a:pt x="4370" y="3860"/>
                  </a:cubicBezTo>
                  <a:cubicBezTo>
                    <a:pt x="4441" y="3860"/>
                    <a:pt x="4501" y="3813"/>
                    <a:pt x="4525" y="3741"/>
                  </a:cubicBezTo>
                  <a:lnTo>
                    <a:pt x="4572" y="3622"/>
                  </a:lnTo>
                  <a:cubicBezTo>
                    <a:pt x="4608" y="3515"/>
                    <a:pt x="4584" y="3408"/>
                    <a:pt x="4513" y="3325"/>
                  </a:cubicBezTo>
                  <a:lnTo>
                    <a:pt x="4430" y="3217"/>
                  </a:lnTo>
                  <a:lnTo>
                    <a:pt x="4727" y="3444"/>
                  </a:lnTo>
                  <a:cubicBezTo>
                    <a:pt x="4749" y="3458"/>
                    <a:pt x="4780" y="3469"/>
                    <a:pt x="4815" y="3469"/>
                  </a:cubicBezTo>
                  <a:cubicBezTo>
                    <a:pt x="4836" y="3469"/>
                    <a:pt x="4859" y="3465"/>
                    <a:pt x="4882" y="3456"/>
                  </a:cubicBezTo>
                  <a:lnTo>
                    <a:pt x="5096" y="3360"/>
                  </a:lnTo>
                  <a:lnTo>
                    <a:pt x="5227" y="3515"/>
                  </a:lnTo>
                  <a:cubicBezTo>
                    <a:pt x="5263" y="3563"/>
                    <a:pt x="5323" y="3575"/>
                    <a:pt x="5358" y="3575"/>
                  </a:cubicBezTo>
                  <a:lnTo>
                    <a:pt x="5775" y="3539"/>
                  </a:lnTo>
                  <a:lnTo>
                    <a:pt x="5799" y="3622"/>
                  </a:lnTo>
                  <a:cubicBezTo>
                    <a:pt x="5811" y="3658"/>
                    <a:pt x="5775" y="3694"/>
                    <a:pt x="5775" y="3706"/>
                  </a:cubicBezTo>
                  <a:cubicBezTo>
                    <a:pt x="5763" y="3718"/>
                    <a:pt x="5739" y="3753"/>
                    <a:pt x="5692" y="3753"/>
                  </a:cubicBezTo>
                  <a:lnTo>
                    <a:pt x="4977" y="3813"/>
                  </a:lnTo>
                  <a:cubicBezTo>
                    <a:pt x="4882" y="3813"/>
                    <a:pt x="4811" y="3872"/>
                    <a:pt x="4751" y="3944"/>
                  </a:cubicBezTo>
                  <a:cubicBezTo>
                    <a:pt x="4727" y="4003"/>
                    <a:pt x="4691" y="4063"/>
                    <a:pt x="4703" y="4122"/>
                  </a:cubicBezTo>
                  <a:lnTo>
                    <a:pt x="4227" y="3956"/>
                  </a:lnTo>
                  <a:cubicBezTo>
                    <a:pt x="4215" y="3956"/>
                    <a:pt x="4215" y="3944"/>
                    <a:pt x="4203" y="3932"/>
                  </a:cubicBezTo>
                  <a:cubicBezTo>
                    <a:pt x="4168" y="3753"/>
                    <a:pt x="4025" y="3610"/>
                    <a:pt x="3846" y="3610"/>
                  </a:cubicBezTo>
                  <a:lnTo>
                    <a:pt x="3834" y="3610"/>
                  </a:lnTo>
                  <a:lnTo>
                    <a:pt x="3322" y="3634"/>
                  </a:lnTo>
                  <a:lnTo>
                    <a:pt x="3477" y="3289"/>
                  </a:lnTo>
                  <a:cubicBezTo>
                    <a:pt x="3489" y="3265"/>
                    <a:pt x="3513" y="3229"/>
                    <a:pt x="3548" y="3229"/>
                  </a:cubicBezTo>
                  <a:lnTo>
                    <a:pt x="3918" y="3110"/>
                  </a:lnTo>
                  <a:close/>
                  <a:moveTo>
                    <a:pt x="7775" y="3646"/>
                  </a:moveTo>
                  <a:cubicBezTo>
                    <a:pt x="7787" y="3646"/>
                    <a:pt x="7835" y="3646"/>
                    <a:pt x="7859" y="3682"/>
                  </a:cubicBezTo>
                  <a:lnTo>
                    <a:pt x="8204" y="4003"/>
                  </a:lnTo>
                  <a:lnTo>
                    <a:pt x="8204" y="4349"/>
                  </a:lnTo>
                  <a:cubicBezTo>
                    <a:pt x="8156" y="5325"/>
                    <a:pt x="7763" y="6254"/>
                    <a:pt x="7061" y="6956"/>
                  </a:cubicBezTo>
                  <a:cubicBezTo>
                    <a:pt x="6954" y="7051"/>
                    <a:pt x="6835" y="7158"/>
                    <a:pt x="6716" y="7254"/>
                  </a:cubicBezTo>
                  <a:cubicBezTo>
                    <a:pt x="6775" y="7158"/>
                    <a:pt x="6835" y="7075"/>
                    <a:pt x="6870" y="6968"/>
                  </a:cubicBezTo>
                  <a:lnTo>
                    <a:pt x="7620" y="5194"/>
                  </a:lnTo>
                  <a:cubicBezTo>
                    <a:pt x="7656" y="5134"/>
                    <a:pt x="7644" y="5075"/>
                    <a:pt x="7609" y="5027"/>
                  </a:cubicBezTo>
                  <a:cubicBezTo>
                    <a:pt x="7585" y="4992"/>
                    <a:pt x="7525" y="4956"/>
                    <a:pt x="7466" y="4956"/>
                  </a:cubicBezTo>
                  <a:lnTo>
                    <a:pt x="7382" y="4956"/>
                  </a:lnTo>
                  <a:lnTo>
                    <a:pt x="7799" y="4134"/>
                  </a:lnTo>
                  <a:cubicBezTo>
                    <a:pt x="7882" y="4003"/>
                    <a:pt x="7835" y="3837"/>
                    <a:pt x="7704" y="3753"/>
                  </a:cubicBezTo>
                  <a:lnTo>
                    <a:pt x="7668" y="3718"/>
                  </a:lnTo>
                  <a:lnTo>
                    <a:pt x="7680" y="3706"/>
                  </a:lnTo>
                  <a:cubicBezTo>
                    <a:pt x="7716" y="3658"/>
                    <a:pt x="7739" y="3658"/>
                    <a:pt x="7775" y="3646"/>
                  </a:cubicBezTo>
                  <a:close/>
                  <a:moveTo>
                    <a:pt x="4257" y="0"/>
                  </a:moveTo>
                  <a:cubicBezTo>
                    <a:pt x="4208" y="0"/>
                    <a:pt x="4158" y="1"/>
                    <a:pt x="4108" y="3"/>
                  </a:cubicBezTo>
                  <a:cubicBezTo>
                    <a:pt x="3037" y="50"/>
                    <a:pt x="2048" y="491"/>
                    <a:pt x="1286" y="1241"/>
                  </a:cubicBezTo>
                  <a:cubicBezTo>
                    <a:pt x="524" y="1991"/>
                    <a:pt x="96" y="2991"/>
                    <a:pt x="48" y="4063"/>
                  </a:cubicBezTo>
                  <a:cubicBezTo>
                    <a:pt x="0" y="5122"/>
                    <a:pt x="358" y="6158"/>
                    <a:pt x="1048" y="6968"/>
                  </a:cubicBezTo>
                  <a:cubicBezTo>
                    <a:pt x="1072" y="7016"/>
                    <a:pt x="1120" y="7027"/>
                    <a:pt x="1179" y="7027"/>
                  </a:cubicBezTo>
                  <a:cubicBezTo>
                    <a:pt x="1227" y="7027"/>
                    <a:pt x="1251" y="7016"/>
                    <a:pt x="1286" y="6980"/>
                  </a:cubicBezTo>
                  <a:cubicBezTo>
                    <a:pt x="1358" y="6920"/>
                    <a:pt x="1358" y="6813"/>
                    <a:pt x="1298" y="6742"/>
                  </a:cubicBezTo>
                  <a:cubicBezTo>
                    <a:pt x="679" y="6004"/>
                    <a:pt x="346" y="5051"/>
                    <a:pt x="393" y="4063"/>
                  </a:cubicBezTo>
                  <a:cubicBezTo>
                    <a:pt x="441" y="3087"/>
                    <a:pt x="834" y="2158"/>
                    <a:pt x="1536" y="1455"/>
                  </a:cubicBezTo>
                  <a:cubicBezTo>
                    <a:pt x="2239" y="765"/>
                    <a:pt x="3156" y="360"/>
                    <a:pt x="4144" y="312"/>
                  </a:cubicBezTo>
                  <a:cubicBezTo>
                    <a:pt x="4200" y="309"/>
                    <a:pt x="4256" y="308"/>
                    <a:pt x="4312" y="308"/>
                  </a:cubicBezTo>
                  <a:cubicBezTo>
                    <a:pt x="4478" y="308"/>
                    <a:pt x="4641" y="321"/>
                    <a:pt x="4811" y="348"/>
                  </a:cubicBezTo>
                  <a:lnTo>
                    <a:pt x="5037" y="622"/>
                  </a:lnTo>
                  <a:lnTo>
                    <a:pt x="4942" y="848"/>
                  </a:lnTo>
                  <a:lnTo>
                    <a:pt x="4811" y="610"/>
                  </a:lnTo>
                  <a:cubicBezTo>
                    <a:pt x="4787" y="550"/>
                    <a:pt x="4727" y="527"/>
                    <a:pt x="4668" y="527"/>
                  </a:cubicBezTo>
                  <a:lnTo>
                    <a:pt x="4132" y="527"/>
                  </a:lnTo>
                  <a:cubicBezTo>
                    <a:pt x="4072" y="527"/>
                    <a:pt x="4013" y="550"/>
                    <a:pt x="3977" y="610"/>
                  </a:cubicBezTo>
                  <a:lnTo>
                    <a:pt x="3608" y="1324"/>
                  </a:lnTo>
                  <a:cubicBezTo>
                    <a:pt x="3560" y="1432"/>
                    <a:pt x="3560" y="1539"/>
                    <a:pt x="3608" y="1634"/>
                  </a:cubicBezTo>
                  <a:cubicBezTo>
                    <a:pt x="3668" y="1729"/>
                    <a:pt x="3751" y="1801"/>
                    <a:pt x="3858" y="1801"/>
                  </a:cubicBezTo>
                  <a:lnTo>
                    <a:pt x="4156" y="1836"/>
                  </a:lnTo>
                  <a:cubicBezTo>
                    <a:pt x="4215" y="1836"/>
                    <a:pt x="4275" y="1813"/>
                    <a:pt x="4310" y="1753"/>
                  </a:cubicBezTo>
                  <a:lnTo>
                    <a:pt x="4430" y="1598"/>
                  </a:lnTo>
                  <a:lnTo>
                    <a:pt x="4489" y="1670"/>
                  </a:lnTo>
                  <a:lnTo>
                    <a:pt x="4441" y="1955"/>
                  </a:lnTo>
                  <a:lnTo>
                    <a:pt x="3929" y="2027"/>
                  </a:lnTo>
                  <a:cubicBezTo>
                    <a:pt x="3906" y="2027"/>
                    <a:pt x="3894" y="2039"/>
                    <a:pt x="3858" y="2051"/>
                  </a:cubicBezTo>
                  <a:lnTo>
                    <a:pt x="3203" y="2527"/>
                  </a:lnTo>
                  <a:cubicBezTo>
                    <a:pt x="3179" y="2563"/>
                    <a:pt x="3144" y="2586"/>
                    <a:pt x="3144" y="2622"/>
                  </a:cubicBezTo>
                  <a:lnTo>
                    <a:pt x="3072" y="2920"/>
                  </a:lnTo>
                  <a:lnTo>
                    <a:pt x="2846" y="2884"/>
                  </a:lnTo>
                  <a:cubicBezTo>
                    <a:pt x="2836" y="2883"/>
                    <a:pt x="2826" y="2883"/>
                    <a:pt x="2816" y="2883"/>
                  </a:cubicBezTo>
                  <a:cubicBezTo>
                    <a:pt x="2686" y="2883"/>
                    <a:pt x="2580" y="2954"/>
                    <a:pt x="2525" y="3087"/>
                  </a:cubicBezTo>
                  <a:lnTo>
                    <a:pt x="2382" y="3456"/>
                  </a:lnTo>
                  <a:cubicBezTo>
                    <a:pt x="2358" y="3527"/>
                    <a:pt x="2358" y="3622"/>
                    <a:pt x="2405" y="3694"/>
                  </a:cubicBezTo>
                  <a:cubicBezTo>
                    <a:pt x="2441" y="3765"/>
                    <a:pt x="2501" y="3825"/>
                    <a:pt x="2596" y="3860"/>
                  </a:cubicBezTo>
                  <a:cubicBezTo>
                    <a:pt x="2441" y="3932"/>
                    <a:pt x="2322" y="4075"/>
                    <a:pt x="2322" y="4241"/>
                  </a:cubicBezTo>
                  <a:lnTo>
                    <a:pt x="2322" y="4313"/>
                  </a:lnTo>
                  <a:lnTo>
                    <a:pt x="1870" y="4849"/>
                  </a:lnTo>
                  <a:cubicBezTo>
                    <a:pt x="1786" y="4932"/>
                    <a:pt x="1763" y="5051"/>
                    <a:pt x="1763" y="5146"/>
                  </a:cubicBezTo>
                  <a:lnTo>
                    <a:pt x="1763" y="5777"/>
                  </a:lnTo>
                  <a:cubicBezTo>
                    <a:pt x="1763" y="5944"/>
                    <a:pt x="1822" y="6087"/>
                    <a:pt x="1941" y="6194"/>
                  </a:cubicBezTo>
                  <a:lnTo>
                    <a:pt x="2382" y="6623"/>
                  </a:lnTo>
                  <a:cubicBezTo>
                    <a:pt x="2489" y="6718"/>
                    <a:pt x="2608" y="6777"/>
                    <a:pt x="2739" y="6789"/>
                  </a:cubicBezTo>
                  <a:lnTo>
                    <a:pt x="4049" y="6908"/>
                  </a:lnTo>
                  <a:lnTo>
                    <a:pt x="4049" y="6956"/>
                  </a:lnTo>
                  <a:cubicBezTo>
                    <a:pt x="4037" y="7111"/>
                    <a:pt x="4096" y="7266"/>
                    <a:pt x="4227" y="7373"/>
                  </a:cubicBezTo>
                  <a:lnTo>
                    <a:pt x="4465" y="7551"/>
                  </a:lnTo>
                  <a:lnTo>
                    <a:pt x="4453" y="7587"/>
                  </a:lnTo>
                  <a:cubicBezTo>
                    <a:pt x="4394" y="7766"/>
                    <a:pt x="4453" y="7944"/>
                    <a:pt x="4584" y="8063"/>
                  </a:cubicBezTo>
                  <a:lnTo>
                    <a:pt x="4668" y="8123"/>
                  </a:lnTo>
                  <a:cubicBezTo>
                    <a:pt x="4608" y="8123"/>
                    <a:pt x="4561" y="8147"/>
                    <a:pt x="4501" y="8147"/>
                  </a:cubicBezTo>
                  <a:cubicBezTo>
                    <a:pt x="4451" y="8148"/>
                    <a:pt x="4402" y="8149"/>
                    <a:pt x="4353" y="8149"/>
                  </a:cubicBezTo>
                  <a:cubicBezTo>
                    <a:pt x="3418" y="8149"/>
                    <a:pt x="2523" y="7829"/>
                    <a:pt x="1822" y="7230"/>
                  </a:cubicBezTo>
                  <a:cubicBezTo>
                    <a:pt x="1793" y="7206"/>
                    <a:pt x="1759" y="7195"/>
                    <a:pt x="1724" y="7195"/>
                  </a:cubicBezTo>
                  <a:cubicBezTo>
                    <a:pt x="1672" y="7195"/>
                    <a:pt x="1619" y="7218"/>
                    <a:pt x="1584" y="7254"/>
                  </a:cubicBezTo>
                  <a:cubicBezTo>
                    <a:pt x="1524" y="7325"/>
                    <a:pt x="1536" y="7432"/>
                    <a:pt x="1596" y="7492"/>
                  </a:cubicBezTo>
                  <a:cubicBezTo>
                    <a:pt x="2358" y="8123"/>
                    <a:pt x="3322" y="8480"/>
                    <a:pt x="4322" y="8480"/>
                  </a:cubicBezTo>
                  <a:lnTo>
                    <a:pt x="4501" y="8480"/>
                  </a:lnTo>
                  <a:cubicBezTo>
                    <a:pt x="5573" y="8444"/>
                    <a:pt x="6573" y="7992"/>
                    <a:pt x="7323" y="7254"/>
                  </a:cubicBezTo>
                  <a:cubicBezTo>
                    <a:pt x="8085" y="6492"/>
                    <a:pt x="8513" y="5492"/>
                    <a:pt x="8561" y="4420"/>
                  </a:cubicBezTo>
                  <a:cubicBezTo>
                    <a:pt x="8573" y="3289"/>
                    <a:pt x="8216" y="2265"/>
                    <a:pt x="7537" y="1455"/>
                  </a:cubicBezTo>
                  <a:cubicBezTo>
                    <a:pt x="7506" y="1418"/>
                    <a:pt x="7462" y="1400"/>
                    <a:pt x="7417" y="1400"/>
                  </a:cubicBezTo>
                  <a:cubicBezTo>
                    <a:pt x="7375" y="1400"/>
                    <a:pt x="7333" y="1415"/>
                    <a:pt x="7299" y="1443"/>
                  </a:cubicBezTo>
                  <a:cubicBezTo>
                    <a:pt x="7228" y="1503"/>
                    <a:pt x="7228" y="1610"/>
                    <a:pt x="7287" y="1682"/>
                  </a:cubicBezTo>
                  <a:cubicBezTo>
                    <a:pt x="7728" y="2217"/>
                    <a:pt x="8025" y="2860"/>
                    <a:pt x="8144" y="3539"/>
                  </a:cubicBezTo>
                  <a:lnTo>
                    <a:pt x="8097" y="3503"/>
                  </a:lnTo>
                  <a:cubicBezTo>
                    <a:pt x="8018" y="3424"/>
                    <a:pt x="7923" y="3378"/>
                    <a:pt x="7804" y="3378"/>
                  </a:cubicBezTo>
                  <a:cubicBezTo>
                    <a:pt x="7780" y="3378"/>
                    <a:pt x="7754" y="3380"/>
                    <a:pt x="7728" y="3384"/>
                  </a:cubicBezTo>
                  <a:cubicBezTo>
                    <a:pt x="7597" y="3396"/>
                    <a:pt x="7478" y="3468"/>
                    <a:pt x="7406" y="3587"/>
                  </a:cubicBezTo>
                  <a:lnTo>
                    <a:pt x="7370" y="3634"/>
                  </a:lnTo>
                  <a:cubicBezTo>
                    <a:pt x="7299" y="3634"/>
                    <a:pt x="7228" y="3658"/>
                    <a:pt x="7168" y="3718"/>
                  </a:cubicBezTo>
                  <a:lnTo>
                    <a:pt x="6942" y="3468"/>
                  </a:lnTo>
                  <a:cubicBezTo>
                    <a:pt x="6911" y="3430"/>
                    <a:pt x="6866" y="3412"/>
                    <a:pt x="6821" y="3412"/>
                  </a:cubicBezTo>
                  <a:cubicBezTo>
                    <a:pt x="6780" y="3412"/>
                    <a:pt x="6738" y="3427"/>
                    <a:pt x="6704" y="3456"/>
                  </a:cubicBezTo>
                  <a:cubicBezTo>
                    <a:pt x="6632" y="3515"/>
                    <a:pt x="6632" y="3622"/>
                    <a:pt x="6692" y="3694"/>
                  </a:cubicBezTo>
                  <a:lnTo>
                    <a:pt x="7013" y="4099"/>
                  </a:lnTo>
                  <a:cubicBezTo>
                    <a:pt x="7049" y="4122"/>
                    <a:pt x="7085" y="4146"/>
                    <a:pt x="7132" y="4146"/>
                  </a:cubicBezTo>
                  <a:cubicBezTo>
                    <a:pt x="7180" y="4146"/>
                    <a:pt x="7228" y="4134"/>
                    <a:pt x="7251" y="4110"/>
                  </a:cubicBezTo>
                  <a:lnTo>
                    <a:pt x="7358" y="4003"/>
                  </a:lnTo>
                  <a:lnTo>
                    <a:pt x="7489" y="4099"/>
                  </a:lnTo>
                  <a:lnTo>
                    <a:pt x="7001" y="5075"/>
                  </a:lnTo>
                  <a:lnTo>
                    <a:pt x="6966" y="5075"/>
                  </a:lnTo>
                  <a:cubicBezTo>
                    <a:pt x="6930" y="5075"/>
                    <a:pt x="6894" y="5063"/>
                    <a:pt x="6870" y="5027"/>
                  </a:cubicBezTo>
                  <a:lnTo>
                    <a:pt x="6215" y="4230"/>
                  </a:lnTo>
                  <a:cubicBezTo>
                    <a:pt x="6181" y="4188"/>
                    <a:pt x="6129" y="4170"/>
                    <a:pt x="6079" y="4170"/>
                  </a:cubicBezTo>
                  <a:cubicBezTo>
                    <a:pt x="6043" y="4170"/>
                    <a:pt x="6007" y="4179"/>
                    <a:pt x="5977" y="4194"/>
                  </a:cubicBezTo>
                  <a:cubicBezTo>
                    <a:pt x="5894" y="4253"/>
                    <a:pt x="5894" y="4360"/>
                    <a:pt x="5942" y="4432"/>
                  </a:cubicBezTo>
                  <a:lnTo>
                    <a:pt x="6596" y="5242"/>
                  </a:lnTo>
                  <a:cubicBezTo>
                    <a:pt x="6684" y="5351"/>
                    <a:pt x="6811" y="5410"/>
                    <a:pt x="6932" y="5410"/>
                  </a:cubicBezTo>
                  <a:cubicBezTo>
                    <a:pt x="6944" y="5410"/>
                    <a:pt x="6955" y="5409"/>
                    <a:pt x="6966" y="5408"/>
                  </a:cubicBezTo>
                  <a:lnTo>
                    <a:pt x="7180" y="5384"/>
                  </a:lnTo>
                  <a:lnTo>
                    <a:pt x="6525" y="6908"/>
                  </a:lnTo>
                  <a:cubicBezTo>
                    <a:pt x="6477" y="7016"/>
                    <a:pt x="6418" y="7111"/>
                    <a:pt x="6335" y="7206"/>
                  </a:cubicBezTo>
                  <a:lnTo>
                    <a:pt x="5811" y="7825"/>
                  </a:lnTo>
                  <a:cubicBezTo>
                    <a:pt x="5537" y="7944"/>
                    <a:pt x="5275" y="8028"/>
                    <a:pt x="4989" y="8087"/>
                  </a:cubicBezTo>
                  <a:lnTo>
                    <a:pt x="4703" y="7825"/>
                  </a:lnTo>
                  <a:cubicBezTo>
                    <a:pt x="4680" y="7801"/>
                    <a:pt x="4668" y="7754"/>
                    <a:pt x="4680" y="7706"/>
                  </a:cubicBezTo>
                  <a:lnTo>
                    <a:pt x="4727" y="7551"/>
                  </a:lnTo>
                  <a:cubicBezTo>
                    <a:pt x="4739" y="7468"/>
                    <a:pt x="4727" y="7408"/>
                    <a:pt x="4668" y="7373"/>
                  </a:cubicBezTo>
                  <a:lnTo>
                    <a:pt x="4334" y="7123"/>
                  </a:lnTo>
                  <a:cubicBezTo>
                    <a:pt x="4310" y="7099"/>
                    <a:pt x="4287" y="7075"/>
                    <a:pt x="4287" y="7027"/>
                  </a:cubicBezTo>
                  <a:lnTo>
                    <a:pt x="4322" y="6813"/>
                  </a:lnTo>
                  <a:cubicBezTo>
                    <a:pt x="4322" y="6777"/>
                    <a:pt x="4322" y="6730"/>
                    <a:pt x="4287" y="6694"/>
                  </a:cubicBezTo>
                  <a:cubicBezTo>
                    <a:pt x="4263" y="6670"/>
                    <a:pt x="4215" y="6635"/>
                    <a:pt x="4168" y="6635"/>
                  </a:cubicBezTo>
                  <a:lnTo>
                    <a:pt x="2679" y="6504"/>
                  </a:lnTo>
                  <a:cubicBezTo>
                    <a:pt x="2620" y="6504"/>
                    <a:pt x="2560" y="6480"/>
                    <a:pt x="2536" y="6432"/>
                  </a:cubicBezTo>
                  <a:lnTo>
                    <a:pt x="2084" y="6004"/>
                  </a:lnTo>
                  <a:cubicBezTo>
                    <a:pt x="2048" y="5956"/>
                    <a:pt x="2013" y="5884"/>
                    <a:pt x="2013" y="5825"/>
                  </a:cubicBezTo>
                  <a:lnTo>
                    <a:pt x="2013" y="5194"/>
                  </a:lnTo>
                  <a:cubicBezTo>
                    <a:pt x="2013" y="5170"/>
                    <a:pt x="2024" y="5134"/>
                    <a:pt x="2048" y="5122"/>
                  </a:cubicBezTo>
                  <a:lnTo>
                    <a:pt x="2548" y="4539"/>
                  </a:lnTo>
                  <a:cubicBezTo>
                    <a:pt x="2584" y="4515"/>
                    <a:pt x="2596" y="4480"/>
                    <a:pt x="2596" y="4432"/>
                  </a:cubicBezTo>
                  <a:lnTo>
                    <a:pt x="2596" y="4301"/>
                  </a:lnTo>
                  <a:cubicBezTo>
                    <a:pt x="2596" y="4253"/>
                    <a:pt x="2620" y="4218"/>
                    <a:pt x="2667" y="4194"/>
                  </a:cubicBezTo>
                  <a:lnTo>
                    <a:pt x="3072" y="4015"/>
                  </a:lnTo>
                  <a:lnTo>
                    <a:pt x="3810" y="4003"/>
                  </a:lnTo>
                  <a:cubicBezTo>
                    <a:pt x="3834" y="4003"/>
                    <a:pt x="3846" y="4015"/>
                    <a:pt x="3846" y="4039"/>
                  </a:cubicBezTo>
                  <a:cubicBezTo>
                    <a:pt x="3858" y="4170"/>
                    <a:pt x="3965" y="4289"/>
                    <a:pt x="4096" y="4313"/>
                  </a:cubicBezTo>
                  <a:lnTo>
                    <a:pt x="4632" y="4491"/>
                  </a:lnTo>
                  <a:cubicBezTo>
                    <a:pt x="4668" y="4503"/>
                    <a:pt x="4705" y="4510"/>
                    <a:pt x="4741" y="4510"/>
                  </a:cubicBezTo>
                  <a:cubicBezTo>
                    <a:pt x="4813" y="4510"/>
                    <a:pt x="4882" y="4484"/>
                    <a:pt x="4930" y="4420"/>
                  </a:cubicBezTo>
                  <a:cubicBezTo>
                    <a:pt x="5001" y="4360"/>
                    <a:pt x="5037" y="4253"/>
                    <a:pt x="5025" y="4170"/>
                  </a:cubicBezTo>
                  <a:lnTo>
                    <a:pt x="5692" y="4110"/>
                  </a:lnTo>
                  <a:cubicBezTo>
                    <a:pt x="5823" y="4099"/>
                    <a:pt x="5930" y="4039"/>
                    <a:pt x="6013" y="3932"/>
                  </a:cubicBezTo>
                  <a:cubicBezTo>
                    <a:pt x="6096" y="3825"/>
                    <a:pt x="6120" y="3694"/>
                    <a:pt x="6096" y="3575"/>
                  </a:cubicBezTo>
                  <a:lnTo>
                    <a:pt x="6073" y="3479"/>
                  </a:lnTo>
                  <a:cubicBezTo>
                    <a:pt x="6050" y="3344"/>
                    <a:pt x="5931" y="3240"/>
                    <a:pt x="5776" y="3240"/>
                  </a:cubicBezTo>
                  <a:cubicBezTo>
                    <a:pt x="5768" y="3240"/>
                    <a:pt x="5760" y="3241"/>
                    <a:pt x="5751" y="3241"/>
                  </a:cubicBezTo>
                  <a:lnTo>
                    <a:pt x="5406" y="3277"/>
                  </a:lnTo>
                  <a:lnTo>
                    <a:pt x="5346" y="3217"/>
                  </a:lnTo>
                  <a:lnTo>
                    <a:pt x="5811" y="2753"/>
                  </a:lnTo>
                  <a:cubicBezTo>
                    <a:pt x="5870" y="2694"/>
                    <a:pt x="5870" y="2586"/>
                    <a:pt x="5811" y="2515"/>
                  </a:cubicBezTo>
                  <a:cubicBezTo>
                    <a:pt x="5781" y="2485"/>
                    <a:pt x="5739" y="2470"/>
                    <a:pt x="5696" y="2470"/>
                  </a:cubicBezTo>
                  <a:cubicBezTo>
                    <a:pt x="5653" y="2470"/>
                    <a:pt x="5608" y="2485"/>
                    <a:pt x="5573" y="2515"/>
                  </a:cubicBezTo>
                  <a:lnTo>
                    <a:pt x="5001" y="3063"/>
                  </a:lnTo>
                  <a:lnTo>
                    <a:pt x="4811" y="3146"/>
                  </a:lnTo>
                  <a:lnTo>
                    <a:pt x="4287" y="2741"/>
                  </a:lnTo>
                  <a:cubicBezTo>
                    <a:pt x="4260" y="2714"/>
                    <a:pt x="4220" y="2701"/>
                    <a:pt x="4181" y="2701"/>
                  </a:cubicBezTo>
                  <a:cubicBezTo>
                    <a:pt x="4168" y="2701"/>
                    <a:pt x="4156" y="2703"/>
                    <a:pt x="4144" y="2706"/>
                  </a:cubicBezTo>
                  <a:lnTo>
                    <a:pt x="3418" y="2944"/>
                  </a:lnTo>
                  <a:cubicBezTo>
                    <a:pt x="3394" y="2944"/>
                    <a:pt x="3370" y="2967"/>
                    <a:pt x="3358" y="2979"/>
                  </a:cubicBezTo>
                  <a:lnTo>
                    <a:pt x="3394" y="2753"/>
                  </a:lnTo>
                  <a:lnTo>
                    <a:pt x="3977" y="2336"/>
                  </a:lnTo>
                  <a:lnTo>
                    <a:pt x="4572" y="2253"/>
                  </a:lnTo>
                  <a:cubicBezTo>
                    <a:pt x="4644" y="2229"/>
                    <a:pt x="4703" y="2170"/>
                    <a:pt x="4703" y="2110"/>
                  </a:cubicBezTo>
                  <a:lnTo>
                    <a:pt x="4787" y="1634"/>
                  </a:lnTo>
                  <a:cubicBezTo>
                    <a:pt x="4787" y="1598"/>
                    <a:pt x="4787" y="1551"/>
                    <a:pt x="4751" y="1515"/>
                  </a:cubicBezTo>
                  <a:lnTo>
                    <a:pt x="4513" y="1205"/>
                  </a:lnTo>
                  <a:cubicBezTo>
                    <a:pt x="4489" y="1158"/>
                    <a:pt x="4430" y="1146"/>
                    <a:pt x="4382" y="1146"/>
                  </a:cubicBezTo>
                  <a:cubicBezTo>
                    <a:pt x="4322" y="1146"/>
                    <a:pt x="4275" y="1182"/>
                    <a:pt x="4251" y="1217"/>
                  </a:cubicBezTo>
                  <a:lnTo>
                    <a:pt x="4072" y="1491"/>
                  </a:lnTo>
                  <a:lnTo>
                    <a:pt x="3870" y="1479"/>
                  </a:lnTo>
                  <a:lnTo>
                    <a:pt x="4203" y="860"/>
                  </a:lnTo>
                  <a:lnTo>
                    <a:pt x="4525" y="860"/>
                  </a:lnTo>
                  <a:lnTo>
                    <a:pt x="4787" y="1324"/>
                  </a:lnTo>
                  <a:cubicBezTo>
                    <a:pt x="4811" y="1384"/>
                    <a:pt x="4870" y="1420"/>
                    <a:pt x="4930" y="1420"/>
                  </a:cubicBezTo>
                  <a:cubicBezTo>
                    <a:pt x="4989" y="1420"/>
                    <a:pt x="5049" y="1372"/>
                    <a:pt x="5084" y="1312"/>
                  </a:cubicBezTo>
                  <a:lnTo>
                    <a:pt x="5323" y="765"/>
                  </a:lnTo>
                  <a:cubicBezTo>
                    <a:pt x="5358" y="658"/>
                    <a:pt x="5346" y="550"/>
                    <a:pt x="5287" y="467"/>
                  </a:cubicBezTo>
                  <a:lnTo>
                    <a:pt x="5287" y="467"/>
                  </a:lnTo>
                  <a:cubicBezTo>
                    <a:pt x="5834" y="610"/>
                    <a:pt x="6346" y="884"/>
                    <a:pt x="6787" y="1253"/>
                  </a:cubicBezTo>
                  <a:cubicBezTo>
                    <a:pt x="6825" y="1280"/>
                    <a:pt x="6864" y="1292"/>
                    <a:pt x="6903" y="1292"/>
                  </a:cubicBezTo>
                  <a:cubicBezTo>
                    <a:pt x="6949" y="1292"/>
                    <a:pt x="6992" y="1274"/>
                    <a:pt x="7025" y="1241"/>
                  </a:cubicBezTo>
                  <a:cubicBezTo>
                    <a:pt x="7085" y="1158"/>
                    <a:pt x="7073" y="1062"/>
                    <a:pt x="7013" y="1003"/>
                  </a:cubicBezTo>
                  <a:cubicBezTo>
                    <a:pt x="6253" y="345"/>
                    <a:pt x="5266" y="0"/>
                    <a:pt x="4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9"/>
          <p:cNvGrpSpPr/>
          <p:nvPr/>
        </p:nvGrpSpPr>
        <p:grpSpPr>
          <a:xfrm>
            <a:off x="4303797" y="3088043"/>
            <a:ext cx="371395" cy="272857"/>
            <a:chOff x="6188327" y="2955408"/>
            <a:chExt cx="371395" cy="272857"/>
          </a:xfrm>
        </p:grpSpPr>
        <p:sp>
          <p:nvSpPr>
            <p:cNvPr id="708" name="Google Shape;708;p29"/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9"/>
          <p:cNvGrpSpPr/>
          <p:nvPr/>
        </p:nvGrpSpPr>
        <p:grpSpPr>
          <a:xfrm>
            <a:off x="3441895" y="1941386"/>
            <a:ext cx="2095203" cy="1079585"/>
            <a:chOff x="3707097" y="2381438"/>
            <a:chExt cx="2095203" cy="1079585"/>
          </a:xfrm>
        </p:grpSpPr>
        <p:sp>
          <p:nvSpPr>
            <p:cNvPr id="715" name="Google Shape;715;p29"/>
            <p:cNvSpPr txBox="1"/>
            <p:nvPr/>
          </p:nvSpPr>
          <p:spPr>
            <a:xfrm>
              <a:off x="3707097" y="2381438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Thanks,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3707100" y="3003823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See u next Life.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About </a:t>
            </a:r>
            <a:r>
              <a:rPr lang="en-US" dirty="0"/>
              <a:t>Unit Testing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30622" y="1397188"/>
            <a:ext cx="7704000" cy="305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Unit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software testing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software. Unit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/>
          </a:p>
          <a:p>
            <a:pPr lvl="1">
              <a:buChar char="●"/>
            </a:pPr>
            <a:r>
              <a:rPr lang="en-US" dirty="0"/>
              <a:t>Unit testing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software development. </a:t>
            </a:r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 unit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system integration testing.</a:t>
            </a:r>
          </a:p>
          <a:p>
            <a:pPr marL="609600" lvl="1" indent="0">
              <a:buNone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err="1"/>
              <a:t>Fungsi</a:t>
            </a:r>
            <a:r>
              <a:rPr lang="en-US" dirty="0"/>
              <a:t> unit testing, Unit testing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kode</a:t>
            </a:r>
            <a:r>
              <a:rPr lang="en-US" dirty="0"/>
              <a:t> software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harapan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T</a:t>
            </a:r>
            <a:r>
              <a:rPr lang="en-US" dirty="0" err="1"/>
              <a:t>eknik</a:t>
            </a:r>
            <a:r>
              <a:rPr lang="en-US" dirty="0"/>
              <a:t> Unit Testing</a:t>
            </a:r>
            <a:endParaRPr dirty="0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073588" y="2628806"/>
            <a:ext cx="2193000" cy="932654"/>
            <a:chOff x="1073588" y="2628806"/>
            <a:chExt cx="2193000" cy="932654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628806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Teknik UT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73588" y="3012760"/>
              <a:ext cx="2193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da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tiga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teknik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yang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biasa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digunakan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dalam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unit testing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713235" y="267799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984188" y="1478381"/>
            <a:ext cx="5579099" cy="474022"/>
            <a:chOff x="3984263" y="1469163"/>
            <a:chExt cx="5579099" cy="474022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84263" y="1469163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BlackBox Testing</a:t>
              </a: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366045" y="1485985"/>
              <a:ext cx="419731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Adalah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pengujian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yang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dilakukan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untuk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meninjau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input dan output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suatu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sistem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software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tanpa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mendalami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internal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programnya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lebih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lanjut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 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069023" y="2517121"/>
            <a:ext cx="3414947" cy="457200"/>
            <a:chOff x="3984263" y="2242258"/>
            <a:chExt cx="3414947" cy="4572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3984263" y="2242258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WhiteBox Testing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281210" y="2242258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Akan dibahas Lebih Lanjut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4006392" y="3501103"/>
            <a:ext cx="4250849" cy="506033"/>
            <a:chOff x="3984263" y="2966521"/>
            <a:chExt cx="3130015" cy="506033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984263" y="3015354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GrayBox Testing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4996278" y="2966521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erupakan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perpaduan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antara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black box testing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dengan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white box testing.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25" name="Google Shape;125;p17"/>
          <p:cNvCxnSpPr>
            <a:stCxn id="110" idx="3"/>
            <a:endCxn id="114" idx="1"/>
          </p:cNvCxnSpPr>
          <p:nvPr/>
        </p:nvCxnSpPr>
        <p:spPr>
          <a:xfrm flipV="1">
            <a:off x="3266588" y="1706981"/>
            <a:ext cx="717600" cy="11504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  <a:stCxn id="110" idx="3"/>
          </p:cNvCxnSpPr>
          <p:nvPr/>
        </p:nvCxnSpPr>
        <p:spPr>
          <a:xfrm flipV="1">
            <a:off x="3266588" y="2745721"/>
            <a:ext cx="739804" cy="1116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  <a:stCxn id="110" idx="3"/>
            <a:endCxn id="120" idx="1"/>
          </p:cNvCxnSpPr>
          <p:nvPr/>
        </p:nvCxnSpPr>
        <p:spPr>
          <a:xfrm>
            <a:off x="3266588" y="2857406"/>
            <a:ext cx="739804" cy="9211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3636490" y="1287873"/>
            <a:ext cx="264084" cy="347783"/>
            <a:chOff x="864062" y="2884503"/>
            <a:chExt cx="264084" cy="347783"/>
          </a:xfrm>
        </p:grpSpPr>
        <p:sp>
          <p:nvSpPr>
            <p:cNvPr id="130" name="Google Shape;130;p17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3633865" y="3890221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3261330" y="2520088"/>
            <a:ext cx="215044" cy="34892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7688686" y="2667169"/>
            <a:ext cx="364415" cy="220936"/>
            <a:chOff x="3961923" y="2486317"/>
            <a:chExt cx="364415" cy="220936"/>
          </a:xfrm>
        </p:grpSpPr>
        <p:sp>
          <p:nvSpPr>
            <p:cNvPr id="169" name="Google Shape;169;p17"/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/>
              <a:t>Keuntungan dan Kekurangan UT</a:t>
            </a:r>
            <a:endParaRPr dirty="0"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1308684" y="1758525"/>
            <a:ext cx="2456518" cy="2778675"/>
            <a:chOff x="1308684" y="1758525"/>
            <a:chExt cx="2456518" cy="2778675"/>
          </a:xfrm>
        </p:grpSpPr>
        <p:sp>
          <p:nvSpPr>
            <p:cNvPr id="358" name="Google Shape;358;p21"/>
            <p:cNvSpPr txBox="1"/>
            <p:nvPr/>
          </p:nvSpPr>
          <p:spPr>
            <a:xfrm>
              <a:off x="1308802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Keuntungan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 flipH="1">
              <a:off x="1308684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Mendeteksi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Kesalahan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Secara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Dini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 flipH="1">
              <a:off x="1308684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Mempermudah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Refaktorisasi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1" name="Google Shape;361;p21"/>
            <p:cNvSpPr txBox="1"/>
            <p:nvPr/>
          </p:nvSpPr>
          <p:spPr>
            <a:xfrm flipH="1">
              <a:off x="1308684" y="4171500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Memotivasi Desain yang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Baik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1308684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Dokumentasi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Hidup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dan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Meningkatkan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Kepercayaan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5378798" y="1758525"/>
            <a:ext cx="2456518" cy="2778675"/>
            <a:chOff x="5378798" y="1758525"/>
            <a:chExt cx="2456518" cy="2778675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5378916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Kekurangan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 flipH="1">
              <a:off x="5378798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Membutuhkan Waktu dan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Sumber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Daya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 flipH="1">
              <a:off x="5378798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Tidak Menjamin Semua Kasus Penggunaan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 flipH="1">
              <a:off x="5378798" y="4171500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Kode 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Overhead dan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Sulit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untuk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Perubahan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Struktural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Besar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8" name="Google Shape;368;p21"/>
            <p:cNvSpPr txBox="1"/>
            <p:nvPr/>
          </p:nvSpPr>
          <p:spPr>
            <a:xfrm flipH="1">
              <a:off x="5378798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Kesulitan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dalam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Pengujian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Integrasi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4322648" y="135233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322648" y="2251841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322648" y="2869580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322648" y="3487318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4322648" y="41050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4" name="Google Shape;374;p21"/>
          <p:cNvCxnSpPr>
            <a:stCxn id="373" idx="0"/>
            <a:endCxn id="372" idx="2"/>
          </p:cNvCxnSpPr>
          <p:nvPr/>
        </p:nvCxnSpPr>
        <p:spPr>
          <a:xfrm rot="10800000">
            <a:off x="4571948" y="3985957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1"/>
          <p:cNvCxnSpPr>
            <a:stCxn id="372" idx="0"/>
            <a:endCxn id="371" idx="2"/>
          </p:cNvCxnSpPr>
          <p:nvPr/>
        </p:nvCxnSpPr>
        <p:spPr>
          <a:xfrm rot="10800000">
            <a:off x="4571948" y="3368218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stCxn id="370" idx="2"/>
            <a:endCxn id="371" idx="0"/>
          </p:cNvCxnSpPr>
          <p:nvPr/>
        </p:nvCxnSpPr>
        <p:spPr>
          <a:xfrm>
            <a:off x="4571948" y="2750441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stCxn id="370" idx="0"/>
            <a:endCxn id="369" idx="2"/>
          </p:cNvCxnSpPr>
          <p:nvPr/>
        </p:nvCxnSpPr>
        <p:spPr>
          <a:xfrm rot="10800000">
            <a:off x="4571948" y="1851041"/>
            <a:ext cx="0" cy="40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stCxn id="370" idx="1"/>
            <a:endCxn id="359" idx="1"/>
          </p:cNvCxnSpPr>
          <p:nvPr/>
        </p:nvCxnSpPr>
        <p:spPr>
          <a:xfrm rot="10800000">
            <a:off x="37649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1"/>
          <p:cNvCxnSpPr>
            <a:stCxn id="370" idx="3"/>
            <a:endCxn id="365" idx="3"/>
          </p:cNvCxnSpPr>
          <p:nvPr/>
        </p:nvCxnSpPr>
        <p:spPr>
          <a:xfrm>
            <a:off x="48212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stCxn id="371" idx="1"/>
            <a:endCxn id="360" idx="1"/>
          </p:cNvCxnSpPr>
          <p:nvPr/>
        </p:nvCxnSpPr>
        <p:spPr>
          <a:xfrm rot="10800000">
            <a:off x="37649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stCxn id="371" idx="3"/>
            <a:endCxn id="366" idx="3"/>
          </p:cNvCxnSpPr>
          <p:nvPr/>
        </p:nvCxnSpPr>
        <p:spPr>
          <a:xfrm>
            <a:off x="48212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stCxn id="372" idx="1"/>
            <a:endCxn id="362" idx="1"/>
          </p:cNvCxnSpPr>
          <p:nvPr/>
        </p:nvCxnSpPr>
        <p:spPr>
          <a:xfrm rot="10800000">
            <a:off x="37649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stCxn id="372" idx="3"/>
            <a:endCxn id="368" idx="3"/>
          </p:cNvCxnSpPr>
          <p:nvPr/>
        </p:nvCxnSpPr>
        <p:spPr>
          <a:xfrm>
            <a:off x="48212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1"/>
          <p:cNvCxnSpPr>
            <a:stCxn id="373" idx="1"/>
            <a:endCxn id="361" idx="1"/>
          </p:cNvCxnSpPr>
          <p:nvPr/>
        </p:nvCxnSpPr>
        <p:spPr>
          <a:xfrm rot="10800000">
            <a:off x="3764948" y="4354357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1"/>
          <p:cNvCxnSpPr>
            <a:stCxn id="373" idx="3"/>
            <a:endCxn id="367" idx="3"/>
          </p:cNvCxnSpPr>
          <p:nvPr/>
        </p:nvCxnSpPr>
        <p:spPr>
          <a:xfrm>
            <a:off x="4821248" y="4354357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69" idx="1"/>
            <a:endCxn id="358" idx="0"/>
          </p:cNvCxnSpPr>
          <p:nvPr/>
        </p:nvCxnSpPr>
        <p:spPr>
          <a:xfrm flipH="1">
            <a:off x="2537048" y="1601632"/>
            <a:ext cx="17856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69" idx="3"/>
            <a:endCxn id="364" idx="0"/>
          </p:cNvCxnSpPr>
          <p:nvPr/>
        </p:nvCxnSpPr>
        <p:spPr>
          <a:xfrm>
            <a:off x="4821248" y="1601632"/>
            <a:ext cx="17859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1"/>
          <p:cNvGrpSpPr/>
          <p:nvPr/>
        </p:nvGrpSpPr>
        <p:grpSpPr>
          <a:xfrm>
            <a:off x="4417994" y="2313928"/>
            <a:ext cx="307907" cy="374425"/>
            <a:chOff x="2553040" y="1377826"/>
            <a:chExt cx="407284" cy="495271"/>
          </a:xfrm>
        </p:grpSpPr>
        <p:sp>
          <p:nvSpPr>
            <p:cNvPr id="389" name="Google Shape;389;p21"/>
            <p:cNvSpPr/>
            <p:nvPr/>
          </p:nvSpPr>
          <p:spPr>
            <a:xfrm>
              <a:off x="2553040" y="1377826"/>
              <a:ext cx="407284" cy="495271"/>
            </a:xfrm>
            <a:custGeom>
              <a:avLst/>
              <a:gdLst/>
              <a:ahLst/>
              <a:cxnLst/>
              <a:rect l="l" t="t" r="r" b="b"/>
              <a:pathLst>
                <a:path w="13484" h="16397" extrusionOk="0">
                  <a:moveTo>
                    <a:pt x="11656" y="482"/>
                  </a:moveTo>
                  <a:cubicBezTo>
                    <a:pt x="12398" y="482"/>
                    <a:pt x="13002" y="1087"/>
                    <a:pt x="13002" y="1828"/>
                  </a:cubicBezTo>
                  <a:lnTo>
                    <a:pt x="13002" y="14572"/>
                  </a:lnTo>
                  <a:cubicBezTo>
                    <a:pt x="13002" y="15314"/>
                    <a:pt x="12397" y="15918"/>
                    <a:pt x="11656" y="15918"/>
                  </a:cubicBezTo>
                  <a:lnTo>
                    <a:pt x="1826" y="15918"/>
                  </a:lnTo>
                  <a:cubicBezTo>
                    <a:pt x="1083" y="15918"/>
                    <a:pt x="481" y="15313"/>
                    <a:pt x="481" y="14572"/>
                  </a:cubicBezTo>
                  <a:lnTo>
                    <a:pt x="481" y="1828"/>
                  </a:lnTo>
                  <a:cubicBezTo>
                    <a:pt x="481" y="1086"/>
                    <a:pt x="1084" y="482"/>
                    <a:pt x="1826" y="482"/>
                  </a:cubicBezTo>
                  <a:close/>
                  <a:moveTo>
                    <a:pt x="1826" y="1"/>
                  </a:moveTo>
                  <a:cubicBezTo>
                    <a:pt x="820" y="1"/>
                    <a:pt x="0" y="820"/>
                    <a:pt x="0" y="1827"/>
                  </a:cubicBezTo>
                  <a:lnTo>
                    <a:pt x="0" y="14571"/>
                  </a:lnTo>
                  <a:cubicBezTo>
                    <a:pt x="0" y="15577"/>
                    <a:pt x="820" y="16396"/>
                    <a:pt x="1826" y="16396"/>
                  </a:cubicBezTo>
                  <a:lnTo>
                    <a:pt x="11657" y="16396"/>
                  </a:lnTo>
                  <a:cubicBezTo>
                    <a:pt x="12663" y="16396"/>
                    <a:pt x="13482" y="15577"/>
                    <a:pt x="13482" y="14571"/>
                  </a:cubicBezTo>
                  <a:lnTo>
                    <a:pt x="13482" y="1827"/>
                  </a:lnTo>
                  <a:cubicBezTo>
                    <a:pt x="13483" y="820"/>
                    <a:pt x="12664" y="1"/>
                    <a:pt x="1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714304" y="1543863"/>
              <a:ext cx="84665" cy="8466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3" y="481"/>
                  </a:moveTo>
                  <a:cubicBezTo>
                    <a:pt x="1910" y="481"/>
                    <a:pt x="2324" y="894"/>
                    <a:pt x="2324" y="1402"/>
                  </a:cubicBezTo>
                  <a:cubicBezTo>
                    <a:pt x="2324" y="1909"/>
                    <a:pt x="1911" y="2322"/>
                    <a:pt x="1403" y="2322"/>
                  </a:cubicBezTo>
                  <a:cubicBezTo>
                    <a:pt x="1402" y="2322"/>
                    <a:pt x="1402" y="2322"/>
                    <a:pt x="1401" y="2322"/>
                  </a:cubicBezTo>
                  <a:cubicBezTo>
                    <a:pt x="895" y="2322"/>
                    <a:pt x="482" y="1908"/>
                    <a:pt x="482" y="1402"/>
                  </a:cubicBezTo>
                  <a:cubicBezTo>
                    <a:pt x="482" y="895"/>
                    <a:pt x="895" y="481"/>
                    <a:pt x="1403" y="481"/>
                  </a:cubicBezTo>
                  <a:close/>
                  <a:moveTo>
                    <a:pt x="1402" y="1"/>
                  </a:moveTo>
                  <a:cubicBezTo>
                    <a:pt x="629" y="1"/>
                    <a:pt x="0" y="630"/>
                    <a:pt x="0" y="1402"/>
                  </a:cubicBezTo>
                  <a:cubicBezTo>
                    <a:pt x="0" y="2173"/>
                    <a:pt x="629" y="2802"/>
                    <a:pt x="1402" y="2802"/>
                  </a:cubicBezTo>
                  <a:cubicBezTo>
                    <a:pt x="2174" y="2802"/>
                    <a:pt x="2802" y="2174"/>
                    <a:pt x="2802" y="1402"/>
                  </a:cubicBezTo>
                  <a:cubicBezTo>
                    <a:pt x="2802" y="630"/>
                    <a:pt x="2174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585994" y="1415582"/>
              <a:ext cx="341286" cy="358503"/>
            </a:xfrm>
            <a:custGeom>
              <a:avLst/>
              <a:gdLst/>
              <a:ahLst/>
              <a:cxnLst/>
              <a:rect l="l" t="t" r="r" b="b"/>
              <a:pathLst>
                <a:path w="11299" h="11869" extrusionOk="0">
                  <a:moveTo>
                    <a:pt x="5650" y="1"/>
                  </a:moveTo>
                  <a:cubicBezTo>
                    <a:pt x="4742" y="1"/>
                    <a:pt x="3839" y="221"/>
                    <a:pt x="3040" y="639"/>
                  </a:cubicBezTo>
                  <a:cubicBezTo>
                    <a:pt x="2266" y="1041"/>
                    <a:pt x="1587" y="1629"/>
                    <a:pt x="1073" y="2337"/>
                  </a:cubicBezTo>
                  <a:cubicBezTo>
                    <a:pt x="995" y="2445"/>
                    <a:pt x="1020" y="2595"/>
                    <a:pt x="1127" y="2673"/>
                  </a:cubicBezTo>
                  <a:cubicBezTo>
                    <a:pt x="1170" y="2704"/>
                    <a:pt x="1219" y="2719"/>
                    <a:pt x="1267" y="2719"/>
                  </a:cubicBezTo>
                  <a:cubicBezTo>
                    <a:pt x="1342" y="2719"/>
                    <a:pt x="1415" y="2684"/>
                    <a:pt x="1462" y="2619"/>
                  </a:cubicBezTo>
                  <a:cubicBezTo>
                    <a:pt x="1932" y="1972"/>
                    <a:pt x="2555" y="1434"/>
                    <a:pt x="3263" y="1063"/>
                  </a:cubicBezTo>
                  <a:cubicBezTo>
                    <a:pt x="3993" y="682"/>
                    <a:pt x="4820" y="481"/>
                    <a:pt x="5650" y="481"/>
                  </a:cubicBezTo>
                  <a:cubicBezTo>
                    <a:pt x="8499" y="481"/>
                    <a:pt x="10818" y="2798"/>
                    <a:pt x="10818" y="5649"/>
                  </a:cubicBezTo>
                  <a:cubicBezTo>
                    <a:pt x="10818" y="7004"/>
                    <a:pt x="10305" y="8271"/>
                    <a:pt x="9367" y="9239"/>
                  </a:cubicBezTo>
                  <a:lnTo>
                    <a:pt x="8686" y="8704"/>
                  </a:lnTo>
                  <a:cubicBezTo>
                    <a:pt x="8642" y="8669"/>
                    <a:pt x="8590" y="8653"/>
                    <a:pt x="8538" y="8653"/>
                  </a:cubicBezTo>
                  <a:cubicBezTo>
                    <a:pt x="8467" y="8653"/>
                    <a:pt x="8396" y="8684"/>
                    <a:pt x="8349" y="8745"/>
                  </a:cubicBezTo>
                  <a:cubicBezTo>
                    <a:pt x="8267" y="8848"/>
                    <a:pt x="8284" y="9000"/>
                    <a:pt x="8390" y="9082"/>
                  </a:cubicBezTo>
                  <a:lnTo>
                    <a:pt x="9711" y="10120"/>
                  </a:lnTo>
                  <a:cubicBezTo>
                    <a:pt x="9884" y="10256"/>
                    <a:pt x="9983" y="10460"/>
                    <a:pt x="9983" y="10679"/>
                  </a:cubicBezTo>
                  <a:cubicBezTo>
                    <a:pt x="9983" y="10868"/>
                    <a:pt x="9908" y="11046"/>
                    <a:pt x="9775" y="11180"/>
                  </a:cubicBezTo>
                  <a:cubicBezTo>
                    <a:pt x="9642" y="11313"/>
                    <a:pt x="9462" y="11387"/>
                    <a:pt x="9274" y="11387"/>
                  </a:cubicBezTo>
                  <a:cubicBezTo>
                    <a:pt x="9260" y="11387"/>
                    <a:pt x="9245" y="11386"/>
                    <a:pt x="9231" y="11386"/>
                  </a:cubicBezTo>
                  <a:cubicBezTo>
                    <a:pt x="9028" y="11374"/>
                    <a:pt x="8841" y="11275"/>
                    <a:pt x="8715" y="11115"/>
                  </a:cubicBezTo>
                  <a:lnTo>
                    <a:pt x="6255" y="7989"/>
                  </a:lnTo>
                  <a:cubicBezTo>
                    <a:pt x="6182" y="7897"/>
                    <a:pt x="6190" y="7763"/>
                    <a:pt x="6273" y="7679"/>
                  </a:cubicBezTo>
                  <a:cubicBezTo>
                    <a:pt x="6318" y="7635"/>
                    <a:pt x="6378" y="7612"/>
                    <a:pt x="6437" y="7612"/>
                  </a:cubicBezTo>
                  <a:cubicBezTo>
                    <a:pt x="6488" y="7612"/>
                    <a:pt x="6540" y="7628"/>
                    <a:pt x="6582" y="7662"/>
                  </a:cubicBezTo>
                  <a:lnTo>
                    <a:pt x="7509" y="8390"/>
                  </a:lnTo>
                  <a:cubicBezTo>
                    <a:pt x="7553" y="8425"/>
                    <a:pt x="7605" y="8442"/>
                    <a:pt x="7657" y="8442"/>
                  </a:cubicBezTo>
                  <a:cubicBezTo>
                    <a:pt x="7728" y="8442"/>
                    <a:pt x="7798" y="8410"/>
                    <a:pt x="7846" y="8349"/>
                  </a:cubicBezTo>
                  <a:cubicBezTo>
                    <a:pt x="7927" y="8246"/>
                    <a:pt x="7910" y="8094"/>
                    <a:pt x="7805" y="8012"/>
                  </a:cubicBezTo>
                  <a:lnTo>
                    <a:pt x="6878" y="7284"/>
                  </a:lnTo>
                  <a:cubicBezTo>
                    <a:pt x="6748" y="7182"/>
                    <a:pt x="6592" y="7132"/>
                    <a:pt x="6437" y="7132"/>
                  </a:cubicBezTo>
                  <a:cubicBezTo>
                    <a:pt x="6253" y="7132"/>
                    <a:pt x="6071" y="7202"/>
                    <a:pt x="5933" y="7340"/>
                  </a:cubicBezTo>
                  <a:cubicBezTo>
                    <a:pt x="5677" y="7596"/>
                    <a:pt x="5654" y="8002"/>
                    <a:pt x="5876" y="8286"/>
                  </a:cubicBezTo>
                  <a:lnTo>
                    <a:pt x="7576" y="10447"/>
                  </a:lnTo>
                  <a:cubicBezTo>
                    <a:pt x="6965" y="10693"/>
                    <a:pt x="6318" y="10817"/>
                    <a:pt x="5650" y="10817"/>
                  </a:cubicBezTo>
                  <a:cubicBezTo>
                    <a:pt x="2801" y="10817"/>
                    <a:pt x="482" y="8499"/>
                    <a:pt x="482" y="5649"/>
                  </a:cubicBezTo>
                  <a:cubicBezTo>
                    <a:pt x="482" y="4917"/>
                    <a:pt x="631" y="4210"/>
                    <a:pt x="927" y="3546"/>
                  </a:cubicBezTo>
                  <a:cubicBezTo>
                    <a:pt x="981" y="3425"/>
                    <a:pt x="927" y="3283"/>
                    <a:pt x="806" y="3228"/>
                  </a:cubicBezTo>
                  <a:cubicBezTo>
                    <a:pt x="774" y="3214"/>
                    <a:pt x="741" y="3208"/>
                    <a:pt x="709" y="3208"/>
                  </a:cubicBezTo>
                  <a:cubicBezTo>
                    <a:pt x="617" y="3208"/>
                    <a:pt x="529" y="3260"/>
                    <a:pt x="488" y="3350"/>
                  </a:cubicBezTo>
                  <a:cubicBezTo>
                    <a:pt x="164" y="4076"/>
                    <a:pt x="0" y="4850"/>
                    <a:pt x="0" y="5649"/>
                  </a:cubicBezTo>
                  <a:cubicBezTo>
                    <a:pt x="0" y="8763"/>
                    <a:pt x="2535" y="11297"/>
                    <a:pt x="5649" y="11297"/>
                  </a:cubicBezTo>
                  <a:cubicBezTo>
                    <a:pt x="6425" y="11297"/>
                    <a:pt x="7176" y="11142"/>
                    <a:pt x="7882" y="10838"/>
                  </a:cubicBezTo>
                  <a:lnTo>
                    <a:pt x="8335" y="11413"/>
                  </a:lnTo>
                  <a:cubicBezTo>
                    <a:pt x="8545" y="11682"/>
                    <a:pt x="8859" y="11847"/>
                    <a:pt x="9199" y="11866"/>
                  </a:cubicBezTo>
                  <a:cubicBezTo>
                    <a:pt x="9222" y="11867"/>
                    <a:pt x="9246" y="11868"/>
                    <a:pt x="9269" y="11868"/>
                  </a:cubicBezTo>
                  <a:cubicBezTo>
                    <a:pt x="9584" y="11868"/>
                    <a:pt x="9888" y="11743"/>
                    <a:pt x="10111" y="11520"/>
                  </a:cubicBezTo>
                  <a:cubicBezTo>
                    <a:pt x="10338" y="11294"/>
                    <a:pt x="10461" y="10996"/>
                    <a:pt x="10461" y="10679"/>
                  </a:cubicBezTo>
                  <a:cubicBezTo>
                    <a:pt x="10461" y="10311"/>
                    <a:pt x="10296" y="9969"/>
                    <a:pt x="10007" y="9742"/>
                  </a:cubicBezTo>
                  <a:lnTo>
                    <a:pt x="9746" y="9538"/>
                  </a:lnTo>
                  <a:cubicBezTo>
                    <a:pt x="10748" y="8484"/>
                    <a:pt x="11298" y="7114"/>
                    <a:pt x="11298" y="5649"/>
                  </a:cubicBezTo>
                  <a:cubicBezTo>
                    <a:pt x="11298" y="2535"/>
                    <a:pt x="8764" y="1"/>
                    <a:pt x="5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876596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1"/>
                  </a:cubicBezTo>
                  <a:cubicBezTo>
                    <a:pt x="1280" y="1101"/>
                    <a:pt x="1100" y="1278"/>
                    <a:pt x="880" y="1278"/>
                  </a:cubicBezTo>
                  <a:cubicBezTo>
                    <a:pt x="660" y="1278"/>
                    <a:pt x="482" y="1099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583547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101" y="482"/>
                    <a:pt x="1279" y="661"/>
                    <a:pt x="1279" y="881"/>
                  </a:cubicBezTo>
                  <a:cubicBezTo>
                    <a:pt x="1279" y="1099"/>
                    <a:pt x="1100" y="1278"/>
                    <a:pt x="880" y="1278"/>
                  </a:cubicBezTo>
                  <a:cubicBezTo>
                    <a:pt x="661" y="1278"/>
                    <a:pt x="482" y="1099"/>
                    <a:pt x="482" y="881"/>
                  </a:cubicBezTo>
                  <a:cubicBezTo>
                    <a:pt x="482" y="661"/>
                    <a:pt x="660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6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876596" y="1788463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0"/>
                  </a:cubicBezTo>
                  <a:cubicBezTo>
                    <a:pt x="1280" y="1100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0"/>
                  </a:cubicBezTo>
                  <a:cubicBezTo>
                    <a:pt x="482" y="661"/>
                    <a:pt x="661" y="482"/>
                    <a:pt x="880" y="482"/>
                  </a:cubicBezTo>
                  <a:close/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366"/>
                    <a:pt x="395" y="1760"/>
                    <a:pt x="880" y="1760"/>
                  </a:cubicBezTo>
                  <a:cubicBezTo>
                    <a:pt x="1366" y="1760"/>
                    <a:pt x="1760" y="1366"/>
                    <a:pt x="1760" y="880"/>
                  </a:cubicBezTo>
                  <a:cubicBezTo>
                    <a:pt x="1760" y="395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583547" y="1788463"/>
              <a:ext cx="218201" cy="53191"/>
            </a:xfrm>
            <a:custGeom>
              <a:avLst/>
              <a:gdLst/>
              <a:ahLst/>
              <a:cxnLst/>
              <a:rect l="l" t="t" r="r" b="b"/>
              <a:pathLst>
                <a:path w="7224" h="1761" extrusionOk="0"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115"/>
                    <a:pt x="92" y="1336"/>
                    <a:pt x="258" y="1503"/>
                  </a:cubicBezTo>
                  <a:cubicBezTo>
                    <a:pt x="425" y="1669"/>
                    <a:pt x="645" y="1760"/>
                    <a:pt x="880" y="1760"/>
                  </a:cubicBezTo>
                  <a:lnTo>
                    <a:pt x="1613" y="1760"/>
                  </a:lnTo>
                  <a:cubicBezTo>
                    <a:pt x="1746" y="1760"/>
                    <a:pt x="1854" y="1653"/>
                    <a:pt x="1854" y="1520"/>
                  </a:cubicBezTo>
                  <a:cubicBezTo>
                    <a:pt x="1854" y="1386"/>
                    <a:pt x="1746" y="1279"/>
                    <a:pt x="1613" y="1279"/>
                  </a:cubicBezTo>
                  <a:lnTo>
                    <a:pt x="880" y="1279"/>
                  </a:lnTo>
                  <a:cubicBezTo>
                    <a:pt x="774" y="1279"/>
                    <a:pt x="675" y="1238"/>
                    <a:pt x="599" y="1162"/>
                  </a:cubicBezTo>
                  <a:cubicBezTo>
                    <a:pt x="523" y="1086"/>
                    <a:pt x="482" y="987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lnTo>
                    <a:pt x="6342" y="482"/>
                  </a:lnTo>
                  <a:cubicBezTo>
                    <a:pt x="6449" y="482"/>
                    <a:pt x="6550" y="523"/>
                    <a:pt x="6624" y="599"/>
                  </a:cubicBezTo>
                  <a:cubicBezTo>
                    <a:pt x="6700" y="674"/>
                    <a:pt x="6741" y="774"/>
                    <a:pt x="6741" y="880"/>
                  </a:cubicBezTo>
                  <a:cubicBezTo>
                    <a:pt x="6741" y="1101"/>
                    <a:pt x="6562" y="1279"/>
                    <a:pt x="6341" y="1279"/>
                  </a:cubicBezTo>
                  <a:lnTo>
                    <a:pt x="2713" y="1279"/>
                  </a:lnTo>
                  <a:cubicBezTo>
                    <a:pt x="2580" y="1279"/>
                    <a:pt x="2472" y="1386"/>
                    <a:pt x="2472" y="1520"/>
                  </a:cubicBezTo>
                  <a:cubicBezTo>
                    <a:pt x="2472" y="1653"/>
                    <a:pt x="2580" y="1760"/>
                    <a:pt x="2713" y="1760"/>
                  </a:cubicBezTo>
                  <a:lnTo>
                    <a:pt x="6344" y="1760"/>
                  </a:lnTo>
                  <a:cubicBezTo>
                    <a:pt x="6829" y="1760"/>
                    <a:pt x="7223" y="1366"/>
                    <a:pt x="7223" y="880"/>
                  </a:cubicBezTo>
                  <a:cubicBezTo>
                    <a:pt x="7223" y="646"/>
                    <a:pt x="7133" y="424"/>
                    <a:pt x="6966" y="259"/>
                  </a:cubicBezTo>
                  <a:cubicBezTo>
                    <a:pt x="6798" y="92"/>
                    <a:pt x="6578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4384735" y="2931656"/>
            <a:ext cx="374425" cy="374448"/>
            <a:chOff x="3784075" y="2694069"/>
            <a:chExt cx="495271" cy="495302"/>
          </a:xfrm>
        </p:grpSpPr>
        <p:sp>
          <p:nvSpPr>
            <p:cNvPr id="397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4384724" y="3560344"/>
            <a:ext cx="374448" cy="352549"/>
            <a:chOff x="2509001" y="4072625"/>
            <a:chExt cx="495302" cy="466335"/>
          </a:xfrm>
        </p:grpSpPr>
        <p:sp>
          <p:nvSpPr>
            <p:cNvPr id="409" name="Google Shape;409;p21"/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4415984" y="4167110"/>
            <a:ext cx="311926" cy="374494"/>
            <a:chOff x="3188009" y="4058157"/>
            <a:chExt cx="412600" cy="495362"/>
          </a:xfrm>
        </p:grpSpPr>
        <p:sp>
          <p:nvSpPr>
            <p:cNvPr id="414" name="Google Shape;414;p21"/>
            <p:cNvSpPr/>
            <p:nvPr/>
          </p:nvSpPr>
          <p:spPr>
            <a:xfrm>
              <a:off x="3188009" y="4058157"/>
              <a:ext cx="89769" cy="495241"/>
            </a:xfrm>
            <a:custGeom>
              <a:avLst/>
              <a:gdLst/>
              <a:ahLst/>
              <a:cxnLst/>
              <a:rect l="l" t="t" r="r" b="b"/>
              <a:pathLst>
                <a:path w="2972" h="16396" extrusionOk="0">
                  <a:moveTo>
                    <a:pt x="1827" y="0"/>
                  </a:moveTo>
                  <a:cubicBezTo>
                    <a:pt x="820" y="0"/>
                    <a:pt x="1" y="820"/>
                    <a:pt x="1" y="1827"/>
                  </a:cubicBezTo>
                  <a:lnTo>
                    <a:pt x="1" y="14570"/>
                  </a:lnTo>
                  <a:cubicBezTo>
                    <a:pt x="1" y="15576"/>
                    <a:pt x="820" y="16395"/>
                    <a:pt x="1827" y="16395"/>
                  </a:cubicBezTo>
                  <a:lnTo>
                    <a:pt x="2731" y="16395"/>
                  </a:lnTo>
                  <a:cubicBezTo>
                    <a:pt x="2864" y="16395"/>
                    <a:pt x="2971" y="16288"/>
                    <a:pt x="2971" y="16155"/>
                  </a:cubicBezTo>
                  <a:cubicBezTo>
                    <a:pt x="2971" y="16025"/>
                    <a:pt x="2864" y="15917"/>
                    <a:pt x="2731" y="15917"/>
                  </a:cubicBezTo>
                  <a:lnTo>
                    <a:pt x="1827" y="15917"/>
                  </a:lnTo>
                  <a:cubicBezTo>
                    <a:pt x="1084" y="15917"/>
                    <a:pt x="481" y="15313"/>
                    <a:pt x="481" y="14571"/>
                  </a:cubicBezTo>
                  <a:lnTo>
                    <a:pt x="481" y="1828"/>
                  </a:lnTo>
                  <a:cubicBezTo>
                    <a:pt x="481" y="1085"/>
                    <a:pt x="1085" y="482"/>
                    <a:pt x="1827" y="482"/>
                  </a:cubicBezTo>
                  <a:lnTo>
                    <a:pt x="2217" y="482"/>
                  </a:lnTo>
                  <a:cubicBezTo>
                    <a:pt x="2351" y="482"/>
                    <a:pt x="2458" y="374"/>
                    <a:pt x="2458" y="241"/>
                  </a:cubicBezTo>
                  <a:cubicBezTo>
                    <a:pt x="2458" y="108"/>
                    <a:pt x="2351" y="0"/>
                    <a:pt x="2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20993" y="4095974"/>
              <a:ext cx="341256" cy="358473"/>
            </a:xfrm>
            <a:custGeom>
              <a:avLst/>
              <a:gdLst/>
              <a:ahLst/>
              <a:cxnLst/>
              <a:rect l="l" t="t" r="r" b="b"/>
              <a:pathLst>
                <a:path w="11298" h="11868" extrusionOk="0">
                  <a:moveTo>
                    <a:pt x="6439" y="7609"/>
                  </a:moveTo>
                  <a:cubicBezTo>
                    <a:pt x="6490" y="7609"/>
                    <a:pt x="6541" y="7626"/>
                    <a:pt x="6583" y="7659"/>
                  </a:cubicBezTo>
                  <a:lnTo>
                    <a:pt x="9713" y="10119"/>
                  </a:lnTo>
                  <a:cubicBezTo>
                    <a:pt x="9871" y="10245"/>
                    <a:pt x="9970" y="10433"/>
                    <a:pt x="9982" y="10635"/>
                  </a:cubicBezTo>
                  <a:cubicBezTo>
                    <a:pt x="9995" y="10838"/>
                    <a:pt x="9920" y="11036"/>
                    <a:pt x="9776" y="11179"/>
                  </a:cubicBezTo>
                  <a:cubicBezTo>
                    <a:pt x="9643" y="11312"/>
                    <a:pt x="9462" y="11387"/>
                    <a:pt x="9275" y="11387"/>
                  </a:cubicBezTo>
                  <a:cubicBezTo>
                    <a:pt x="9261" y="11387"/>
                    <a:pt x="9246" y="11387"/>
                    <a:pt x="9232" y="11386"/>
                  </a:cubicBezTo>
                  <a:cubicBezTo>
                    <a:pt x="9029" y="11374"/>
                    <a:pt x="8842" y="11275"/>
                    <a:pt x="8716" y="11116"/>
                  </a:cubicBezTo>
                  <a:lnTo>
                    <a:pt x="6256" y="7987"/>
                  </a:lnTo>
                  <a:cubicBezTo>
                    <a:pt x="6182" y="7893"/>
                    <a:pt x="6191" y="7761"/>
                    <a:pt x="6274" y="7678"/>
                  </a:cubicBezTo>
                  <a:cubicBezTo>
                    <a:pt x="6319" y="7632"/>
                    <a:pt x="6379" y="7609"/>
                    <a:pt x="6439" y="7609"/>
                  </a:cubicBezTo>
                  <a:close/>
                  <a:moveTo>
                    <a:pt x="5649" y="0"/>
                  </a:moveTo>
                  <a:cubicBezTo>
                    <a:pt x="2535" y="0"/>
                    <a:pt x="1" y="2533"/>
                    <a:pt x="1" y="5647"/>
                  </a:cubicBezTo>
                  <a:cubicBezTo>
                    <a:pt x="1" y="8762"/>
                    <a:pt x="2535" y="11296"/>
                    <a:pt x="5649" y="11296"/>
                  </a:cubicBezTo>
                  <a:cubicBezTo>
                    <a:pt x="6426" y="11296"/>
                    <a:pt x="7176" y="11141"/>
                    <a:pt x="7882" y="10836"/>
                  </a:cubicBezTo>
                  <a:lnTo>
                    <a:pt x="8336" y="11413"/>
                  </a:lnTo>
                  <a:cubicBezTo>
                    <a:pt x="8546" y="11680"/>
                    <a:pt x="8860" y="11845"/>
                    <a:pt x="9199" y="11864"/>
                  </a:cubicBezTo>
                  <a:cubicBezTo>
                    <a:pt x="9223" y="11865"/>
                    <a:pt x="9248" y="11867"/>
                    <a:pt x="9270" y="11867"/>
                  </a:cubicBezTo>
                  <a:cubicBezTo>
                    <a:pt x="9586" y="11867"/>
                    <a:pt x="9889" y="11741"/>
                    <a:pt x="10111" y="11519"/>
                  </a:cubicBezTo>
                  <a:cubicBezTo>
                    <a:pt x="10352" y="11278"/>
                    <a:pt x="10478" y="10947"/>
                    <a:pt x="10458" y="10608"/>
                  </a:cubicBezTo>
                  <a:cubicBezTo>
                    <a:pt x="10438" y="10267"/>
                    <a:pt x="10273" y="9953"/>
                    <a:pt x="10007" y="9743"/>
                  </a:cubicBezTo>
                  <a:lnTo>
                    <a:pt x="9745" y="9538"/>
                  </a:lnTo>
                  <a:cubicBezTo>
                    <a:pt x="10748" y="8484"/>
                    <a:pt x="11297" y="7114"/>
                    <a:pt x="11297" y="5650"/>
                  </a:cubicBezTo>
                  <a:cubicBezTo>
                    <a:pt x="11297" y="5531"/>
                    <a:pt x="11293" y="5416"/>
                    <a:pt x="11287" y="5303"/>
                  </a:cubicBezTo>
                  <a:cubicBezTo>
                    <a:pt x="11279" y="5176"/>
                    <a:pt x="11174" y="5077"/>
                    <a:pt x="11047" y="5077"/>
                  </a:cubicBezTo>
                  <a:cubicBezTo>
                    <a:pt x="11042" y="5077"/>
                    <a:pt x="11037" y="5078"/>
                    <a:pt x="11032" y="5078"/>
                  </a:cubicBezTo>
                  <a:cubicBezTo>
                    <a:pt x="10900" y="5086"/>
                    <a:pt x="10800" y="5200"/>
                    <a:pt x="10807" y="5333"/>
                  </a:cubicBezTo>
                  <a:cubicBezTo>
                    <a:pt x="10813" y="5435"/>
                    <a:pt x="10816" y="5541"/>
                    <a:pt x="10816" y="5650"/>
                  </a:cubicBezTo>
                  <a:cubicBezTo>
                    <a:pt x="10816" y="7005"/>
                    <a:pt x="10303" y="8271"/>
                    <a:pt x="9365" y="9239"/>
                  </a:cubicBezTo>
                  <a:lnTo>
                    <a:pt x="6877" y="7284"/>
                  </a:lnTo>
                  <a:cubicBezTo>
                    <a:pt x="6747" y="7182"/>
                    <a:pt x="6591" y="7132"/>
                    <a:pt x="6436" y="7132"/>
                  </a:cubicBezTo>
                  <a:cubicBezTo>
                    <a:pt x="6253" y="7132"/>
                    <a:pt x="6070" y="7202"/>
                    <a:pt x="5932" y="7341"/>
                  </a:cubicBezTo>
                  <a:cubicBezTo>
                    <a:pt x="5678" y="7595"/>
                    <a:pt x="5653" y="8003"/>
                    <a:pt x="5875" y="8285"/>
                  </a:cubicBezTo>
                  <a:lnTo>
                    <a:pt x="7575" y="10447"/>
                  </a:lnTo>
                  <a:cubicBezTo>
                    <a:pt x="6964" y="10693"/>
                    <a:pt x="6318" y="10816"/>
                    <a:pt x="5649" y="10816"/>
                  </a:cubicBezTo>
                  <a:cubicBezTo>
                    <a:pt x="2800" y="10816"/>
                    <a:pt x="481" y="8499"/>
                    <a:pt x="481" y="5649"/>
                  </a:cubicBezTo>
                  <a:cubicBezTo>
                    <a:pt x="481" y="2800"/>
                    <a:pt x="2800" y="481"/>
                    <a:pt x="5649" y="481"/>
                  </a:cubicBezTo>
                  <a:cubicBezTo>
                    <a:pt x="6459" y="481"/>
                    <a:pt x="7258" y="672"/>
                    <a:pt x="7977" y="1033"/>
                  </a:cubicBezTo>
                  <a:lnTo>
                    <a:pt x="6884" y="2404"/>
                  </a:lnTo>
                  <a:cubicBezTo>
                    <a:pt x="6838" y="2462"/>
                    <a:pt x="6822" y="2537"/>
                    <a:pt x="6838" y="2608"/>
                  </a:cubicBezTo>
                  <a:cubicBezTo>
                    <a:pt x="6856" y="2680"/>
                    <a:pt x="6904" y="2739"/>
                    <a:pt x="6970" y="2770"/>
                  </a:cubicBezTo>
                  <a:lnTo>
                    <a:pt x="7927" y="3223"/>
                  </a:lnTo>
                  <a:lnTo>
                    <a:pt x="6960" y="4632"/>
                  </a:lnTo>
                  <a:cubicBezTo>
                    <a:pt x="6900" y="4720"/>
                    <a:pt x="6905" y="4838"/>
                    <a:pt x="6974" y="4921"/>
                  </a:cubicBezTo>
                  <a:cubicBezTo>
                    <a:pt x="7020" y="4979"/>
                    <a:pt x="7088" y="5009"/>
                    <a:pt x="7159" y="5009"/>
                  </a:cubicBezTo>
                  <a:cubicBezTo>
                    <a:pt x="7191" y="5009"/>
                    <a:pt x="7224" y="5003"/>
                    <a:pt x="7255" y="4990"/>
                  </a:cubicBezTo>
                  <a:lnTo>
                    <a:pt x="10403" y="3618"/>
                  </a:lnTo>
                  <a:cubicBezTo>
                    <a:pt x="10495" y="3832"/>
                    <a:pt x="10572" y="4054"/>
                    <a:pt x="10633" y="4276"/>
                  </a:cubicBezTo>
                  <a:cubicBezTo>
                    <a:pt x="10662" y="4382"/>
                    <a:pt x="10759" y="4453"/>
                    <a:pt x="10864" y="4453"/>
                  </a:cubicBezTo>
                  <a:cubicBezTo>
                    <a:pt x="10885" y="4453"/>
                    <a:pt x="10906" y="4450"/>
                    <a:pt x="10928" y="4444"/>
                  </a:cubicBezTo>
                  <a:cubicBezTo>
                    <a:pt x="11056" y="4409"/>
                    <a:pt x="11130" y="4276"/>
                    <a:pt x="11095" y="4150"/>
                  </a:cubicBezTo>
                  <a:cubicBezTo>
                    <a:pt x="11005" y="3824"/>
                    <a:pt x="10887" y="3505"/>
                    <a:pt x="10739" y="3199"/>
                  </a:cubicBezTo>
                  <a:cubicBezTo>
                    <a:pt x="10698" y="3114"/>
                    <a:pt x="10613" y="3063"/>
                    <a:pt x="10524" y="3063"/>
                  </a:cubicBezTo>
                  <a:cubicBezTo>
                    <a:pt x="10491" y="3063"/>
                    <a:pt x="10458" y="3070"/>
                    <a:pt x="10427" y="3085"/>
                  </a:cubicBezTo>
                  <a:lnTo>
                    <a:pt x="7829" y="4216"/>
                  </a:lnTo>
                  <a:lnTo>
                    <a:pt x="7829" y="4216"/>
                  </a:lnTo>
                  <a:lnTo>
                    <a:pt x="8481" y="3264"/>
                  </a:lnTo>
                  <a:cubicBezTo>
                    <a:pt x="8521" y="3205"/>
                    <a:pt x="8534" y="3133"/>
                    <a:pt x="8515" y="3065"/>
                  </a:cubicBezTo>
                  <a:cubicBezTo>
                    <a:pt x="8497" y="2997"/>
                    <a:pt x="8450" y="2941"/>
                    <a:pt x="8385" y="2910"/>
                  </a:cubicBezTo>
                  <a:lnTo>
                    <a:pt x="7448" y="2467"/>
                  </a:lnTo>
                  <a:lnTo>
                    <a:pt x="8531" y="1108"/>
                  </a:lnTo>
                  <a:cubicBezTo>
                    <a:pt x="8577" y="1051"/>
                    <a:pt x="8594" y="980"/>
                    <a:pt x="8581" y="912"/>
                  </a:cubicBezTo>
                  <a:cubicBezTo>
                    <a:pt x="8567" y="842"/>
                    <a:pt x="8525" y="784"/>
                    <a:pt x="8464" y="749"/>
                  </a:cubicBezTo>
                  <a:cubicBezTo>
                    <a:pt x="7612" y="258"/>
                    <a:pt x="6639" y="0"/>
                    <a:pt x="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349334" y="4224224"/>
              <a:ext cx="84665" cy="84634"/>
            </a:xfrm>
            <a:custGeom>
              <a:avLst/>
              <a:gdLst/>
              <a:ahLst/>
              <a:cxnLst/>
              <a:rect l="l" t="t" r="r" b="b"/>
              <a:pathLst>
                <a:path w="2803" h="2802" extrusionOk="0">
                  <a:moveTo>
                    <a:pt x="1402" y="479"/>
                  </a:moveTo>
                  <a:cubicBezTo>
                    <a:pt x="1909" y="479"/>
                    <a:pt x="2322" y="891"/>
                    <a:pt x="2322" y="1399"/>
                  </a:cubicBezTo>
                  <a:cubicBezTo>
                    <a:pt x="2322" y="1908"/>
                    <a:pt x="1909" y="2320"/>
                    <a:pt x="1402" y="2320"/>
                  </a:cubicBezTo>
                  <a:cubicBezTo>
                    <a:pt x="895" y="2320"/>
                    <a:pt x="481" y="1908"/>
                    <a:pt x="481" y="1399"/>
                  </a:cubicBezTo>
                  <a:cubicBezTo>
                    <a:pt x="481" y="891"/>
                    <a:pt x="893" y="479"/>
                    <a:pt x="1402" y="479"/>
                  </a:cubicBezTo>
                  <a:close/>
                  <a:moveTo>
                    <a:pt x="1402" y="0"/>
                  </a:moveTo>
                  <a:cubicBezTo>
                    <a:pt x="630" y="0"/>
                    <a:pt x="1" y="628"/>
                    <a:pt x="1" y="1400"/>
                  </a:cubicBezTo>
                  <a:cubicBezTo>
                    <a:pt x="1" y="2173"/>
                    <a:pt x="630" y="2802"/>
                    <a:pt x="1402" y="2802"/>
                  </a:cubicBezTo>
                  <a:cubicBezTo>
                    <a:pt x="2173" y="2802"/>
                    <a:pt x="2802" y="2173"/>
                    <a:pt x="2802" y="1400"/>
                  </a:cubicBezTo>
                  <a:cubicBezTo>
                    <a:pt x="2802" y="628"/>
                    <a:pt x="2173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18577" y="4089691"/>
              <a:ext cx="53161" cy="53191"/>
            </a:xfrm>
            <a:custGeom>
              <a:avLst/>
              <a:gdLst/>
              <a:ahLst/>
              <a:cxnLst/>
              <a:rect l="l" t="t" r="r" b="b"/>
              <a:pathLst>
                <a:path w="1760" h="1761" extrusionOk="0">
                  <a:moveTo>
                    <a:pt x="880" y="482"/>
                  </a:moveTo>
                  <a:cubicBezTo>
                    <a:pt x="1099" y="482"/>
                    <a:pt x="1278" y="660"/>
                    <a:pt x="1278" y="880"/>
                  </a:cubicBezTo>
                  <a:cubicBezTo>
                    <a:pt x="1278" y="1100"/>
                    <a:pt x="1099" y="1279"/>
                    <a:pt x="880" y="1279"/>
                  </a:cubicBezTo>
                  <a:cubicBezTo>
                    <a:pt x="660" y="1279"/>
                    <a:pt x="482" y="1099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1" y="0"/>
                  </a:moveTo>
                  <a:cubicBezTo>
                    <a:pt x="395" y="0"/>
                    <a:pt x="1" y="395"/>
                    <a:pt x="1" y="880"/>
                  </a:cubicBezTo>
                  <a:cubicBezTo>
                    <a:pt x="1" y="1366"/>
                    <a:pt x="395" y="1760"/>
                    <a:pt x="881" y="1760"/>
                  </a:cubicBezTo>
                  <a:cubicBezTo>
                    <a:pt x="1365" y="1760"/>
                    <a:pt x="1760" y="1366"/>
                    <a:pt x="1760" y="880"/>
                  </a:cubicBezTo>
                  <a:cubicBezTo>
                    <a:pt x="1760" y="395"/>
                    <a:pt x="1365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511626" y="4468734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101" y="482"/>
                    <a:pt x="1279" y="660"/>
                    <a:pt x="1279" y="881"/>
                  </a:cubicBezTo>
                  <a:cubicBezTo>
                    <a:pt x="1279" y="1101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3"/>
                    <a:pt x="1" y="397"/>
                    <a:pt x="1" y="881"/>
                  </a:cubicBezTo>
                  <a:cubicBezTo>
                    <a:pt x="1" y="1366"/>
                    <a:pt x="395" y="1761"/>
                    <a:pt x="880" y="1761"/>
                  </a:cubicBezTo>
                  <a:cubicBezTo>
                    <a:pt x="1366" y="1761"/>
                    <a:pt x="1760" y="1366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218577" y="4468794"/>
              <a:ext cx="218171" cy="53161"/>
            </a:xfrm>
            <a:custGeom>
              <a:avLst/>
              <a:gdLst/>
              <a:ahLst/>
              <a:cxnLst/>
              <a:rect l="l" t="t" r="r" b="b"/>
              <a:pathLst>
                <a:path w="7223" h="1760" extrusionOk="0">
                  <a:moveTo>
                    <a:pt x="6343" y="480"/>
                  </a:moveTo>
                  <a:cubicBezTo>
                    <a:pt x="6563" y="480"/>
                    <a:pt x="6741" y="658"/>
                    <a:pt x="6741" y="879"/>
                  </a:cubicBezTo>
                  <a:cubicBezTo>
                    <a:pt x="6741" y="1099"/>
                    <a:pt x="6562" y="1277"/>
                    <a:pt x="6343" y="1277"/>
                  </a:cubicBezTo>
                  <a:lnTo>
                    <a:pt x="880" y="1277"/>
                  </a:lnTo>
                  <a:cubicBezTo>
                    <a:pt x="660" y="1277"/>
                    <a:pt x="482" y="1098"/>
                    <a:pt x="482" y="879"/>
                  </a:cubicBezTo>
                  <a:cubicBezTo>
                    <a:pt x="482" y="658"/>
                    <a:pt x="661" y="480"/>
                    <a:pt x="880" y="480"/>
                  </a:cubicBezTo>
                  <a:close/>
                  <a:moveTo>
                    <a:pt x="881" y="1"/>
                  </a:moveTo>
                  <a:cubicBezTo>
                    <a:pt x="395" y="1"/>
                    <a:pt x="1" y="395"/>
                    <a:pt x="1" y="880"/>
                  </a:cubicBezTo>
                  <a:cubicBezTo>
                    <a:pt x="1" y="1365"/>
                    <a:pt x="395" y="1760"/>
                    <a:pt x="881" y="1760"/>
                  </a:cubicBezTo>
                  <a:lnTo>
                    <a:pt x="6343" y="1760"/>
                  </a:lnTo>
                  <a:cubicBezTo>
                    <a:pt x="6828" y="1760"/>
                    <a:pt x="7223" y="1365"/>
                    <a:pt x="7223" y="880"/>
                  </a:cubicBezTo>
                  <a:cubicBezTo>
                    <a:pt x="7223" y="395"/>
                    <a:pt x="6828" y="1"/>
                    <a:pt x="6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281585" y="4058157"/>
              <a:ext cx="319025" cy="495362"/>
            </a:xfrm>
            <a:custGeom>
              <a:avLst/>
              <a:gdLst/>
              <a:ahLst/>
              <a:cxnLst/>
              <a:rect l="l" t="t" r="r" b="b"/>
              <a:pathLst>
                <a:path w="10562" h="16400" extrusionOk="0">
                  <a:moveTo>
                    <a:pt x="8386" y="1181"/>
                  </a:moveTo>
                  <a:cubicBezTo>
                    <a:pt x="8696" y="1378"/>
                    <a:pt x="8982" y="1611"/>
                    <a:pt x="9236" y="1874"/>
                  </a:cubicBezTo>
                  <a:cubicBezTo>
                    <a:pt x="9531" y="2177"/>
                    <a:pt x="9780" y="2515"/>
                    <a:pt x="9983" y="2883"/>
                  </a:cubicBezTo>
                  <a:lnTo>
                    <a:pt x="7923" y="3780"/>
                  </a:lnTo>
                  <a:lnTo>
                    <a:pt x="8475" y="2975"/>
                  </a:lnTo>
                  <a:cubicBezTo>
                    <a:pt x="8513" y="2919"/>
                    <a:pt x="8526" y="2846"/>
                    <a:pt x="8508" y="2778"/>
                  </a:cubicBezTo>
                  <a:cubicBezTo>
                    <a:pt x="8490" y="2710"/>
                    <a:pt x="8442" y="2653"/>
                    <a:pt x="8379" y="2623"/>
                  </a:cubicBezTo>
                  <a:lnTo>
                    <a:pt x="7550" y="2231"/>
                  </a:lnTo>
                  <a:lnTo>
                    <a:pt x="8386" y="1181"/>
                  </a:ln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4"/>
                    <a:pt x="108" y="482"/>
                    <a:pt x="241" y="482"/>
                  </a:cubicBezTo>
                  <a:lnTo>
                    <a:pt x="8560" y="482"/>
                  </a:lnTo>
                  <a:cubicBezTo>
                    <a:pt x="9303" y="482"/>
                    <a:pt x="9906" y="1086"/>
                    <a:pt x="9906" y="1828"/>
                  </a:cubicBezTo>
                  <a:lnTo>
                    <a:pt x="9906" y="1910"/>
                  </a:lnTo>
                  <a:cubicBezTo>
                    <a:pt x="9804" y="1783"/>
                    <a:pt x="9696" y="1660"/>
                    <a:pt x="9581" y="1541"/>
                  </a:cubicBezTo>
                  <a:cubicBezTo>
                    <a:pt x="9246" y="1197"/>
                    <a:pt x="8865" y="900"/>
                    <a:pt x="8449" y="660"/>
                  </a:cubicBezTo>
                  <a:cubicBezTo>
                    <a:pt x="8412" y="639"/>
                    <a:pt x="8371" y="628"/>
                    <a:pt x="8329" y="628"/>
                  </a:cubicBezTo>
                  <a:cubicBezTo>
                    <a:pt x="8258" y="628"/>
                    <a:pt x="8188" y="660"/>
                    <a:pt x="8142" y="719"/>
                  </a:cubicBezTo>
                  <a:lnTo>
                    <a:pt x="6986" y="2172"/>
                  </a:lnTo>
                  <a:cubicBezTo>
                    <a:pt x="6939" y="2230"/>
                    <a:pt x="6923" y="2305"/>
                    <a:pt x="6939" y="2376"/>
                  </a:cubicBezTo>
                  <a:cubicBezTo>
                    <a:pt x="6956" y="2448"/>
                    <a:pt x="7005" y="2508"/>
                    <a:pt x="7072" y="2539"/>
                  </a:cubicBezTo>
                  <a:lnTo>
                    <a:pt x="7919" y="2939"/>
                  </a:lnTo>
                  <a:lnTo>
                    <a:pt x="7053" y="4202"/>
                  </a:lnTo>
                  <a:cubicBezTo>
                    <a:pt x="6993" y="4290"/>
                    <a:pt x="6998" y="4408"/>
                    <a:pt x="7066" y="4491"/>
                  </a:cubicBezTo>
                  <a:cubicBezTo>
                    <a:pt x="7113" y="4548"/>
                    <a:pt x="7181" y="4578"/>
                    <a:pt x="7252" y="4578"/>
                  </a:cubicBezTo>
                  <a:cubicBezTo>
                    <a:pt x="7284" y="4578"/>
                    <a:pt x="7317" y="4572"/>
                    <a:pt x="7348" y="4558"/>
                  </a:cubicBezTo>
                  <a:lnTo>
                    <a:pt x="9907" y="3442"/>
                  </a:lnTo>
                  <a:lnTo>
                    <a:pt x="9907" y="14572"/>
                  </a:lnTo>
                  <a:cubicBezTo>
                    <a:pt x="9907" y="15315"/>
                    <a:pt x="9303" y="15918"/>
                    <a:pt x="8562" y="15918"/>
                  </a:cubicBezTo>
                  <a:lnTo>
                    <a:pt x="754" y="15918"/>
                  </a:lnTo>
                  <a:cubicBezTo>
                    <a:pt x="621" y="15918"/>
                    <a:pt x="514" y="16026"/>
                    <a:pt x="514" y="16159"/>
                  </a:cubicBezTo>
                  <a:cubicBezTo>
                    <a:pt x="514" y="16292"/>
                    <a:pt x="621" y="16400"/>
                    <a:pt x="754" y="16400"/>
                  </a:cubicBezTo>
                  <a:lnTo>
                    <a:pt x="8562" y="16400"/>
                  </a:lnTo>
                  <a:cubicBezTo>
                    <a:pt x="9568" y="16400"/>
                    <a:pt x="10387" y="15580"/>
                    <a:pt x="10387" y="14573"/>
                  </a:cubicBezTo>
                  <a:lnTo>
                    <a:pt x="10387" y="3235"/>
                  </a:lnTo>
                  <a:lnTo>
                    <a:pt x="10411" y="3225"/>
                  </a:lnTo>
                  <a:cubicBezTo>
                    <a:pt x="10470" y="3199"/>
                    <a:pt x="10517" y="3149"/>
                    <a:pt x="10540" y="3088"/>
                  </a:cubicBezTo>
                  <a:cubicBezTo>
                    <a:pt x="10562" y="3024"/>
                    <a:pt x="10558" y="2956"/>
                    <a:pt x="10530" y="2897"/>
                  </a:cubicBezTo>
                  <a:cubicBezTo>
                    <a:pt x="10485" y="2804"/>
                    <a:pt x="10438" y="2712"/>
                    <a:pt x="10386" y="2621"/>
                  </a:cubicBezTo>
                  <a:lnTo>
                    <a:pt x="10386" y="1827"/>
                  </a:lnTo>
                  <a:cubicBezTo>
                    <a:pt x="10386" y="820"/>
                    <a:pt x="9567" y="0"/>
                    <a:pt x="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83759" y="4163271"/>
              <a:ext cx="54399" cy="123840"/>
            </a:xfrm>
            <a:custGeom>
              <a:avLst/>
              <a:gdLst/>
              <a:ahLst/>
              <a:cxnLst/>
              <a:rect l="l" t="t" r="r" b="b"/>
              <a:pathLst>
                <a:path w="1801" h="4100" extrusionOk="0">
                  <a:moveTo>
                    <a:pt x="900" y="480"/>
                  </a:moveTo>
                  <a:cubicBezTo>
                    <a:pt x="1132" y="480"/>
                    <a:pt x="1320" y="668"/>
                    <a:pt x="1320" y="900"/>
                  </a:cubicBezTo>
                  <a:lnTo>
                    <a:pt x="1320" y="3199"/>
                  </a:lnTo>
                  <a:cubicBezTo>
                    <a:pt x="1320" y="3432"/>
                    <a:pt x="1132" y="3619"/>
                    <a:pt x="900" y="3619"/>
                  </a:cubicBezTo>
                  <a:cubicBezTo>
                    <a:pt x="668" y="3619"/>
                    <a:pt x="480" y="3431"/>
                    <a:pt x="480" y="3199"/>
                  </a:cubicBezTo>
                  <a:lnTo>
                    <a:pt x="480" y="900"/>
                  </a:lnTo>
                  <a:cubicBezTo>
                    <a:pt x="480" y="668"/>
                    <a:pt x="668" y="480"/>
                    <a:pt x="900" y="480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3"/>
                    <a:pt x="0" y="900"/>
                  </a:cubicBezTo>
                  <a:lnTo>
                    <a:pt x="0" y="3199"/>
                  </a:lnTo>
                  <a:cubicBezTo>
                    <a:pt x="0" y="3696"/>
                    <a:pt x="404" y="4100"/>
                    <a:pt x="900" y="4100"/>
                  </a:cubicBezTo>
                  <a:cubicBezTo>
                    <a:pt x="1397" y="4100"/>
                    <a:pt x="1801" y="3696"/>
                    <a:pt x="1801" y="3199"/>
                  </a:cubicBezTo>
                  <a:lnTo>
                    <a:pt x="1801" y="900"/>
                  </a:lnTo>
                  <a:cubicBezTo>
                    <a:pt x="1801" y="403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83729" y="4294028"/>
              <a:ext cx="54369" cy="5436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482"/>
                  </a:moveTo>
                  <a:cubicBezTo>
                    <a:pt x="1132" y="482"/>
                    <a:pt x="1320" y="670"/>
                    <a:pt x="1320" y="902"/>
                  </a:cubicBezTo>
                  <a:cubicBezTo>
                    <a:pt x="1321" y="1132"/>
                    <a:pt x="1132" y="1322"/>
                    <a:pt x="900" y="1322"/>
                  </a:cubicBezTo>
                  <a:cubicBezTo>
                    <a:pt x="668" y="1322"/>
                    <a:pt x="480" y="1133"/>
                    <a:pt x="480" y="902"/>
                  </a:cubicBezTo>
                  <a:cubicBezTo>
                    <a:pt x="480" y="670"/>
                    <a:pt x="668" y="482"/>
                    <a:pt x="900" y="482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4"/>
                    <a:pt x="0" y="901"/>
                  </a:cubicBezTo>
                  <a:cubicBezTo>
                    <a:pt x="0" y="1397"/>
                    <a:pt x="404" y="1800"/>
                    <a:pt x="900" y="1800"/>
                  </a:cubicBezTo>
                  <a:cubicBezTo>
                    <a:pt x="1397" y="1800"/>
                    <a:pt x="1800" y="1397"/>
                    <a:pt x="1800" y="901"/>
                  </a:cubicBezTo>
                  <a:cubicBezTo>
                    <a:pt x="1800" y="404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4384722" y="1414372"/>
            <a:ext cx="374452" cy="374520"/>
            <a:chOff x="6971790" y="2694069"/>
            <a:chExt cx="495241" cy="495332"/>
          </a:xfrm>
        </p:grpSpPr>
        <p:sp>
          <p:nvSpPr>
            <p:cNvPr id="424" name="Google Shape;424;p21"/>
            <p:cNvSpPr/>
            <p:nvPr/>
          </p:nvSpPr>
          <p:spPr>
            <a:xfrm>
              <a:off x="6971790" y="2694069"/>
              <a:ext cx="495241" cy="495332"/>
            </a:xfrm>
            <a:custGeom>
              <a:avLst/>
              <a:gdLst/>
              <a:ahLst/>
              <a:cxnLst/>
              <a:rect l="l" t="t" r="r" b="b"/>
              <a:pathLst>
                <a:path w="16396" h="16399" extrusionOk="0">
                  <a:moveTo>
                    <a:pt x="8196" y="481"/>
                  </a:moveTo>
                  <a:cubicBezTo>
                    <a:pt x="10828" y="481"/>
                    <a:pt x="12968" y="2622"/>
                    <a:pt x="12968" y="5252"/>
                  </a:cubicBezTo>
                  <a:cubicBezTo>
                    <a:pt x="12968" y="7882"/>
                    <a:pt x="10827" y="10023"/>
                    <a:pt x="8196" y="10023"/>
                  </a:cubicBezTo>
                  <a:cubicBezTo>
                    <a:pt x="5566" y="10023"/>
                    <a:pt x="3426" y="7882"/>
                    <a:pt x="3426" y="5252"/>
                  </a:cubicBezTo>
                  <a:cubicBezTo>
                    <a:pt x="3426" y="2622"/>
                    <a:pt x="5566" y="481"/>
                    <a:pt x="8196" y="481"/>
                  </a:cubicBezTo>
                  <a:close/>
                  <a:moveTo>
                    <a:pt x="14326" y="3375"/>
                  </a:moveTo>
                  <a:cubicBezTo>
                    <a:pt x="14590" y="3375"/>
                    <a:pt x="14803" y="3589"/>
                    <a:pt x="14803" y="3852"/>
                  </a:cubicBezTo>
                  <a:lnTo>
                    <a:pt x="14803" y="12258"/>
                  </a:lnTo>
                  <a:cubicBezTo>
                    <a:pt x="14803" y="12523"/>
                    <a:pt x="14589" y="12736"/>
                    <a:pt x="14326" y="12736"/>
                  </a:cubicBezTo>
                  <a:lnTo>
                    <a:pt x="2068" y="12736"/>
                  </a:lnTo>
                  <a:cubicBezTo>
                    <a:pt x="1804" y="12736"/>
                    <a:pt x="1591" y="12523"/>
                    <a:pt x="1591" y="12258"/>
                  </a:cubicBezTo>
                  <a:lnTo>
                    <a:pt x="1591" y="3852"/>
                  </a:lnTo>
                  <a:cubicBezTo>
                    <a:pt x="1591" y="3590"/>
                    <a:pt x="1804" y="3375"/>
                    <a:pt x="2068" y="3375"/>
                  </a:cubicBezTo>
                  <a:lnTo>
                    <a:pt x="3292" y="3375"/>
                  </a:lnTo>
                  <a:cubicBezTo>
                    <a:pt x="3068" y="3959"/>
                    <a:pt x="2945" y="4591"/>
                    <a:pt x="2945" y="5254"/>
                  </a:cubicBezTo>
                  <a:cubicBezTo>
                    <a:pt x="2945" y="8150"/>
                    <a:pt x="5301" y="10506"/>
                    <a:pt x="8198" y="10506"/>
                  </a:cubicBezTo>
                  <a:cubicBezTo>
                    <a:pt x="11094" y="10506"/>
                    <a:pt x="13450" y="8150"/>
                    <a:pt x="13450" y="5254"/>
                  </a:cubicBezTo>
                  <a:cubicBezTo>
                    <a:pt x="13450" y="4591"/>
                    <a:pt x="13327" y="3959"/>
                    <a:pt x="13103" y="3375"/>
                  </a:cubicBezTo>
                  <a:close/>
                  <a:moveTo>
                    <a:pt x="10568" y="14328"/>
                  </a:moveTo>
                  <a:cubicBezTo>
                    <a:pt x="10683" y="14328"/>
                    <a:pt x="10788" y="14395"/>
                    <a:pt x="10836" y="14501"/>
                  </a:cubicBezTo>
                  <a:lnTo>
                    <a:pt x="11288" y="15503"/>
                  </a:lnTo>
                  <a:cubicBezTo>
                    <a:pt x="11330" y="15595"/>
                    <a:pt x="11323" y="15697"/>
                    <a:pt x="11267" y="15782"/>
                  </a:cubicBezTo>
                  <a:cubicBezTo>
                    <a:pt x="11212" y="15868"/>
                    <a:pt x="11123" y="15918"/>
                    <a:pt x="11020" y="15918"/>
                  </a:cubicBezTo>
                  <a:lnTo>
                    <a:pt x="5373" y="15918"/>
                  </a:lnTo>
                  <a:cubicBezTo>
                    <a:pt x="5271" y="15918"/>
                    <a:pt x="5181" y="15868"/>
                    <a:pt x="5126" y="15782"/>
                  </a:cubicBezTo>
                  <a:cubicBezTo>
                    <a:pt x="5071" y="15696"/>
                    <a:pt x="5064" y="15594"/>
                    <a:pt x="5106" y="15503"/>
                  </a:cubicBezTo>
                  <a:lnTo>
                    <a:pt x="5557" y="14501"/>
                  </a:lnTo>
                  <a:cubicBezTo>
                    <a:pt x="5605" y="14395"/>
                    <a:pt x="5710" y="14328"/>
                    <a:pt x="5825" y="14328"/>
                  </a:cubicBezTo>
                  <a:close/>
                  <a:moveTo>
                    <a:pt x="8198" y="1"/>
                  </a:moveTo>
                  <a:cubicBezTo>
                    <a:pt x="6631" y="1"/>
                    <a:pt x="5222" y="691"/>
                    <a:pt x="4260" y="1783"/>
                  </a:cubicBezTo>
                  <a:lnTo>
                    <a:pt x="2069" y="1783"/>
                  </a:lnTo>
                  <a:cubicBezTo>
                    <a:pt x="928" y="1783"/>
                    <a:pt x="0" y="2711"/>
                    <a:pt x="0" y="3852"/>
                  </a:cubicBezTo>
                  <a:lnTo>
                    <a:pt x="0" y="12258"/>
                  </a:lnTo>
                  <a:cubicBezTo>
                    <a:pt x="0" y="13400"/>
                    <a:pt x="928" y="14328"/>
                    <a:pt x="2069" y="14328"/>
                  </a:cubicBezTo>
                  <a:lnTo>
                    <a:pt x="2781" y="14328"/>
                  </a:lnTo>
                  <a:cubicBezTo>
                    <a:pt x="2915" y="14328"/>
                    <a:pt x="3022" y="14220"/>
                    <a:pt x="3022" y="14087"/>
                  </a:cubicBezTo>
                  <a:cubicBezTo>
                    <a:pt x="3022" y="13954"/>
                    <a:pt x="2915" y="13846"/>
                    <a:pt x="2781" y="13846"/>
                  </a:cubicBezTo>
                  <a:lnTo>
                    <a:pt x="2069" y="13846"/>
                  </a:lnTo>
                  <a:cubicBezTo>
                    <a:pt x="1194" y="13846"/>
                    <a:pt x="481" y="13133"/>
                    <a:pt x="481" y="12257"/>
                  </a:cubicBezTo>
                  <a:lnTo>
                    <a:pt x="481" y="3851"/>
                  </a:lnTo>
                  <a:cubicBezTo>
                    <a:pt x="481" y="2976"/>
                    <a:pt x="1194" y="2263"/>
                    <a:pt x="2069" y="2263"/>
                  </a:cubicBezTo>
                  <a:lnTo>
                    <a:pt x="3883" y="2263"/>
                  </a:lnTo>
                  <a:cubicBezTo>
                    <a:pt x="3743" y="2463"/>
                    <a:pt x="3617" y="2673"/>
                    <a:pt x="3507" y="2894"/>
                  </a:cubicBezTo>
                  <a:lnTo>
                    <a:pt x="2069" y="2894"/>
                  </a:lnTo>
                  <a:cubicBezTo>
                    <a:pt x="1542" y="2894"/>
                    <a:pt x="1112" y="3323"/>
                    <a:pt x="1112" y="3851"/>
                  </a:cubicBezTo>
                  <a:lnTo>
                    <a:pt x="1112" y="12257"/>
                  </a:lnTo>
                  <a:cubicBezTo>
                    <a:pt x="1112" y="12785"/>
                    <a:pt x="1542" y="13215"/>
                    <a:pt x="2069" y="13215"/>
                  </a:cubicBezTo>
                  <a:lnTo>
                    <a:pt x="14327" y="13215"/>
                  </a:lnTo>
                  <a:cubicBezTo>
                    <a:pt x="14855" y="13215"/>
                    <a:pt x="15285" y="12785"/>
                    <a:pt x="15285" y="12257"/>
                  </a:cubicBezTo>
                  <a:lnTo>
                    <a:pt x="15285" y="3851"/>
                  </a:lnTo>
                  <a:cubicBezTo>
                    <a:pt x="15285" y="3324"/>
                    <a:pt x="14855" y="2894"/>
                    <a:pt x="14327" y="2894"/>
                  </a:cubicBezTo>
                  <a:lnTo>
                    <a:pt x="12891" y="2894"/>
                  </a:lnTo>
                  <a:cubicBezTo>
                    <a:pt x="12779" y="2673"/>
                    <a:pt x="12653" y="2463"/>
                    <a:pt x="12514" y="2263"/>
                  </a:cubicBezTo>
                  <a:lnTo>
                    <a:pt x="14327" y="2263"/>
                  </a:lnTo>
                  <a:cubicBezTo>
                    <a:pt x="15203" y="2263"/>
                    <a:pt x="15917" y="2976"/>
                    <a:pt x="15917" y="3851"/>
                  </a:cubicBezTo>
                  <a:lnTo>
                    <a:pt x="15917" y="12257"/>
                  </a:lnTo>
                  <a:cubicBezTo>
                    <a:pt x="15917" y="13133"/>
                    <a:pt x="15203" y="13846"/>
                    <a:pt x="14327" y="13846"/>
                  </a:cubicBezTo>
                  <a:lnTo>
                    <a:pt x="3899" y="13846"/>
                  </a:lnTo>
                  <a:cubicBezTo>
                    <a:pt x="3766" y="13846"/>
                    <a:pt x="3658" y="13954"/>
                    <a:pt x="3658" y="14087"/>
                  </a:cubicBezTo>
                  <a:cubicBezTo>
                    <a:pt x="3658" y="14220"/>
                    <a:pt x="3766" y="14328"/>
                    <a:pt x="3899" y="14328"/>
                  </a:cubicBezTo>
                  <a:lnTo>
                    <a:pt x="5110" y="14328"/>
                  </a:lnTo>
                  <a:lnTo>
                    <a:pt x="4669" y="15305"/>
                  </a:lnTo>
                  <a:cubicBezTo>
                    <a:pt x="4560" y="15546"/>
                    <a:pt x="4580" y="15822"/>
                    <a:pt x="4724" y="16044"/>
                  </a:cubicBezTo>
                  <a:cubicBezTo>
                    <a:pt x="4867" y="16266"/>
                    <a:pt x="5111" y="16399"/>
                    <a:pt x="5374" y="16399"/>
                  </a:cubicBezTo>
                  <a:lnTo>
                    <a:pt x="11021" y="16399"/>
                  </a:lnTo>
                  <a:cubicBezTo>
                    <a:pt x="11285" y="16399"/>
                    <a:pt x="11528" y="16267"/>
                    <a:pt x="11672" y="16044"/>
                  </a:cubicBezTo>
                  <a:cubicBezTo>
                    <a:pt x="11815" y="15822"/>
                    <a:pt x="11836" y="15546"/>
                    <a:pt x="11726" y="15305"/>
                  </a:cubicBezTo>
                  <a:lnTo>
                    <a:pt x="11286" y="14328"/>
                  </a:lnTo>
                  <a:lnTo>
                    <a:pt x="14326" y="14328"/>
                  </a:lnTo>
                  <a:cubicBezTo>
                    <a:pt x="15467" y="14328"/>
                    <a:pt x="16395" y="13400"/>
                    <a:pt x="16395" y="12258"/>
                  </a:cubicBezTo>
                  <a:lnTo>
                    <a:pt x="16395" y="3852"/>
                  </a:lnTo>
                  <a:cubicBezTo>
                    <a:pt x="16395" y="2711"/>
                    <a:pt x="15467" y="1783"/>
                    <a:pt x="14326" y="1783"/>
                  </a:cubicBezTo>
                  <a:lnTo>
                    <a:pt x="12137" y="1783"/>
                  </a:lnTo>
                  <a:cubicBezTo>
                    <a:pt x="11174" y="691"/>
                    <a:pt x="9766" y="1"/>
                    <a:pt x="8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85520" y="2826337"/>
              <a:ext cx="67689" cy="135107"/>
            </a:xfrm>
            <a:custGeom>
              <a:avLst/>
              <a:gdLst/>
              <a:ahLst/>
              <a:cxnLst/>
              <a:rect l="l" t="t" r="r" b="b"/>
              <a:pathLst>
                <a:path w="2241" h="4473" extrusionOk="0">
                  <a:moveTo>
                    <a:pt x="1120" y="1"/>
                  </a:moveTo>
                  <a:cubicBezTo>
                    <a:pt x="503" y="1"/>
                    <a:pt x="1" y="503"/>
                    <a:pt x="1" y="1122"/>
                  </a:cubicBezTo>
                  <a:lnTo>
                    <a:pt x="1" y="3351"/>
                  </a:lnTo>
                  <a:cubicBezTo>
                    <a:pt x="1" y="3651"/>
                    <a:pt x="116" y="3930"/>
                    <a:pt x="328" y="4144"/>
                  </a:cubicBezTo>
                  <a:cubicBezTo>
                    <a:pt x="540" y="4356"/>
                    <a:pt x="821" y="4472"/>
                    <a:pt x="1120" y="4472"/>
                  </a:cubicBezTo>
                  <a:cubicBezTo>
                    <a:pt x="1738" y="4472"/>
                    <a:pt x="2241" y="3970"/>
                    <a:pt x="2241" y="3352"/>
                  </a:cubicBezTo>
                  <a:lnTo>
                    <a:pt x="2241" y="1682"/>
                  </a:lnTo>
                  <a:cubicBezTo>
                    <a:pt x="2241" y="1549"/>
                    <a:pt x="2133" y="1441"/>
                    <a:pt x="2000" y="1441"/>
                  </a:cubicBezTo>
                  <a:cubicBezTo>
                    <a:pt x="1867" y="1441"/>
                    <a:pt x="1759" y="1549"/>
                    <a:pt x="1759" y="1682"/>
                  </a:cubicBezTo>
                  <a:lnTo>
                    <a:pt x="1759" y="3352"/>
                  </a:lnTo>
                  <a:cubicBezTo>
                    <a:pt x="1759" y="3705"/>
                    <a:pt x="1473" y="3992"/>
                    <a:pt x="1119" y="3992"/>
                  </a:cubicBezTo>
                  <a:cubicBezTo>
                    <a:pt x="949" y="3992"/>
                    <a:pt x="787" y="3925"/>
                    <a:pt x="667" y="3806"/>
                  </a:cubicBezTo>
                  <a:cubicBezTo>
                    <a:pt x="547" y="3685"/>
                    <a:pt x="480" y="3524"/>
                    <a:pt x="480" y="3354"/>
                  </a:cubicBezTo>
                  <a:lnTo>
                    <a:pt x="480" y="1123"/>
                  </a:lnTo>
                  <a:cubicBezTo>
                    <a:pt x="480" y="769"/>
                    <a:pt x="767" y="482"/>
                    <a:pt x="1120" y="482"/>
                  </a:cubicBezTo>
                  <a:cubicBezTo>
                    <a:pt x="1323" y="482"/>
                    <a:pt x="1508" y="575"/>
                    <a:pt x="1630" y="735"/>
                  </a:cubicBezTo>
                  <a:cubicBezTo>
                    <a:pt x="1678" y="798"/>
                    <a:pt x="1750" y="831"/>
                    <a:pt x="1822" y="831"/>
                  </a:cubicBezTo>
                  <a:cubicBezTo>
                    <a:pt x="1873" y="831"/>
                    <a:pt x="1924" y="815"/>
                    <a:pt x="1967" y="783"/>
                  </a:cubicBezTo>
                  <a:cubicBezTo>
                    <a:pt x="2073" y="702"/>
                    <a:pt x="2093" y="552"/>
                    <a:pt x="2013" y="446"/>
                  </a:cubicBezTo>
                  <a:cubicBezTo>
                    <a:pt x="1799" y="164"/>
                    <a:pt x="14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185520" y="2744028"/>
              <a:ext cx="67689" cy="67689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20" y="481"/>
                  </a:moveTo>
                  <a:cubicBezTo>
                    <a:pt x="1474" y="481"/>
                    <a:pt x="1760" y="767"/>
                    <a:pt x="1760" y="1121"/>
                  </a:cubicBezTo>
                  <a:cubicBezTo>
                    <a:pt x="1760" y="1474"/>
                    <a:pt x="1474" y="1761"/>
                    <a:pt x="1120" y="1761"/>
                  </a:cubicBezTo>
                  <a:cubicBezTo>
                    <a:pt x="769" y="1761"/>
                    <a:pt x="480" y="1474"/>
                    <a:pt x="480" y="1121"/>
                  </a:cubicBezTo>
                  <a:cubicBezTo>
                    <a:pt x="480" y="768"/>
                    <a:pt x="769" y="481"/>
                    <a:pt x="1120" y="481"/>
                  </a:cubicBezTo>
                  <a:close/>
                  <a:moveTo>
                    <a:pt x="1120" y="0"/>
                  </a:moveTo>
                  <a:cubicBezTo>
                    <a:pt x="503" y="0"/>
                    <a:pt x="1" y="502"/>
                    <a:pt x="1" y="1121"/>
                  </a:cubicBezTo>
                  <a:cubicBezTo>
                    <a:pt x="1" y="1737"/>
                    <a:pt x="503" y="2240"/>
                    <a:pt x="1120" y="2240"/>
                  </a:cubicBezTo>
                  <a:cubicBezTo>
                    <a:pt x="1738" y="2240"/>
                    <a:pt x="2241" y="1738"/>
                    <a:pt x="2241" y="1121"/>
                  </a:cubicBezTo>
                  <a:cubicBezTo>
                    <a:pt x="2241" y="502"/>
                    <a:pt x="17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0984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>
            <a:spLocks noGrp="1"/>
          </p:cNvSpPr>
          <p:nvPr>
            <p:ph type="title"/>
          </p:nvPr>
        </p:nvSpPr>
        <p:spPr>
          <a:xfrm>
            <a:off x="458743" y="242137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Contoh Implementasi</a:t>
            </a:r>
            <a:endParaRPr dirty="0"/>
          </a:p>
        </p:txBody>
      </p:sp>
      <p:graphicFrame>
        <p:nvGraphicFramePr>
          <p:cNvPr id="678" name="Google Shape;678;p28"/>
          <p:cNvGraphicFramePr/>
          <p:nvPr>
            <p:extLst>
              <p:ext uri="{D42A27DB-BD31-4B8C-83A1-F6EECF244321}">
                <p14:modId xmlns:p14="http://schemas.microsoft.com/office/powerpoint/2010/main" val="2567692967"/>
              </p:ext>
            </p:extLst>
          </p:nvPr>
        </p:nvGraphicFramePr>
        <p:xfrm>
          <a:off x="1552446" y="905317"/>
          <a:ext cx="6314671" cy="4099105"/>
        </p:xfrm>
        <a:graphic>
          <a:graphicData uri="http://schemas.openxmlformats.org/drawingml/2006/table">
            <a:tbl>
              <a:tblPr>
                <a:noFill/>
                <a:tableStyleId>{EACD1AD6-B09C-4669-964A-5F320227A828}</a:tableStyleId>
              </a:tblPr>
              <a:tblGrid>
                <a:gridCol w="2791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Name</a:t>
                      </a:r>
                      <a:endParaRPr sz="22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Algorithm</a:t>
                      </a:r>
                      <a:endParaRPr sz="2200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chemeClr val="dk1"/>
                          </a:solidFill>
                          <a:latin typeface="Quantico"/>
                          <a:ea typeface="Quantico"/>
                          <a:cs typeface="Quantico"/>
                          <a:sym typeface="Quantico"/>
                        </a:rPr>
                        <a:t>unittest</a:t>
                      </a:r>
                      <a:endParaRPr lang="en-US" b="1" dirty="0">
                        <a:solidFill>
                          <a:schemeClr val="dk1"/>
                        </a:solidFill>
                        <a:latin typeface="Quantico"/>
                        <a:ea typeface="Quantico"/>
                        <a:cs typeface="Quantico"/>
                        <a:sym typeface="Quantic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import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unittest</a:t>
                      </a: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Contoh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Class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untuk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Unit Testing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class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TestCalculateTotalPrice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unittest.TestCase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):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def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test_calculate_total_price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(self):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#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Memastikan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fungsi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menghitung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total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harga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dengan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benar</a:t>
                      </a: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self.assertEqual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calculate_total_price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(5, 10, 0.1), 55.0)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def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test_calculate_total_price_negative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(self):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#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Memastikan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tidak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input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negatif</a:t>
                      </a: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with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self.assertRaises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ValueError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):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   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calculate_total_price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(-5, 10, 0.1)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if __name__ == '__main__':</a:t>
                      </a:r>
                    </a:p>
                    <a:p>
                      <a:pPr marL="51816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Source Code Pro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unittest.main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()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79" name="Google Shape;679;p28"/>
          <p:cNvGrpSpPr/>
          <p:nvPr/>
        </p:nvGrpSpPr>
        <p:grpSpPr>
          <a:xfrm>
            <a:off x="1156222" y="1838559"/>
            <a:ext cx="332375" cy="350071"/>
            <a:chOff x="870939" y="1975821"/>
            <a:chExt cx="332375" cy="350071"/>
          </a:xfrm>
        </p:grpSpPr>
        <p:sp>
          <p:nvSpPr>
            <p:cNvPr id="680" name="Google Shape;680;p28"/>
            <p:cNvSpPr/>
            <p:nvPr/>
          </p:nvSpPr>
          <p:spPr>
            <a:xfrm>
              <a:off x="870939" y="1975821"/>
              <a:ext cx="332375" cy="350071"/>
            </a:xfrm>
            <a:custGeom>
              <a:avLst/>
              <a:gdLst/>
              <a:ahLst/>
              <a:cxnLst/>
              <a:rect l="l" t="t" r="r" b="b"/>
              <a:pathLst>
                <a:path w="10443" h="10999" extrusionOk="0">
                  <a:moveTo>
                    <a:pt x="8049" y="334"/>
                  </a:moveTo>
                  <a:lnTo>
                    <a:pt x="5728" y="3573"/>
                  </a:lnTo>
                  <a:lnTo>
                    <a:pt x="5406" y="3120"/>
                  </a:lnTo>
                  <a:lnTo>
                    <a:pt x="7395" y="334"/>
                  </a:lnTo>
                  <a:close/>
                  <a:moveTo>
                    <a:pt x="9109" y="334"/>
                  </a:moveTo>
                  <a:lnTo>
                    <a:pt x="6263" y="4311"/>
                  </a:lnTo>
                  <a:lnTo>
                    <a:pt x="5942" y="3847"/>
                  </a:lnTo>
                  <a:lnTo>
                    <a:pt x="8454" y="334"/>
                  </a:lnTo>
                  <a:close/>
                  <a:moveTo>
                    <a:pt x="3025" y="334"/>
                  </a:moveTo>
                  <a:lnTo>
                    <a:pt x="6025" y="4525"/>
                  </a:lnTo>
                  <a:cubicBezTo>
                    <a:pt x="5998" y="4533"/>
                    <a:pt x="5970" y="4537"/>
                    <a:pt x="5942" y="4537"/>
                  </a:cubicBezTo>
                  <a:cubicBezTo>
                    <a:pt x="5849" y="4537"/>
                    <a:pt x="5759" y="4494"/>
                    <a:pt x="5704" y="4430"/>
                  </a:cubicBezTo>
                  <a:cubicBezTo>
                    <a:pt x="5561" y="4287"/>
                    <a:pt x="5382" y="4228"/>
                    <a:pt x="5228" y="4228"/>
                  </a:cubicBezTo>
                  <a:lnTo>
                    <a:pt x="2430" y="334"/>
                  </a:lnTo>
                  <a:close/>
                  <a:moveTo>
                    <a:pt x="2025" y="334"/>
                  </a:moveTo>
                  <a:lnTo>
                    <a:pt x="4882" y="4323"/>
                  </a:lnTo>
                  <a:cubicBezTo>
                    <a:pt x="4823" y="4347"/>
                    <a:pt x="4775" y="4394"/>
                    <a:pt x="4728" y="4442"/>
                  </a:cubicBezTo>
                  <a:cubicBezTo>
                    <a:pt x="4667" y="4503"/>
                    <a:pt x="4569" y="4544"/>
                    <a:pt x="4474" y="4544"/>
                  </a:cubicBezTo>
                  <a:cubicBezTo>
                    <a:pt x="4438" y="4544"/>
                    <a:pt x="4403" y="4538"/>
                    <a:pt x="4370" y="4525"/>
                  </a:cubicBezTo>
                  <a:lnTo>
                    <a:pt x="1370" y="334"/>
                  </a:lnTo>
                  <a:close/>
                  <a:moveTo>
                    <a:pt x="965" y="334"/>
                  </a:moveTo>
                  <a:lnTo>
                    <a:pt x="3942" y="4490"/>
                  </a:lnTo>
                  <a:cubicBezTo>
                    <a:pt x="3775" y="4525"/>
                    <a:pt x="3632" y="4621"/>
                    <a:pt x="3525" y="4763"/>
                  </a:cubicBezTo>
                  <a:lnTo>
                    <a:pt x="358" y="334"/>
                  </a:lnTo>
                  <a:close/>
                  <a:moveTo>
                    <a:pt x="10062" y="334"/>
                  </a:moveTo>
                  <a:lnTo>
                    <a:pt x="6894" y="4763"/>
                  </a:lnTo>
                  <a:cubicBezTo>
                    <a:pt x="6799" y="4632"/>
                    <a:pt x="6668" y="4549"/>
                    <a:pt x="6513" y="4501"/>
                  </a:cubicBezTo>
                  <a:lnTo>
                    <a:pt x="9514" y="334"/>
                  </a:lnTo>
                  <a:close/>
                  <a:moveTo>
                    <a:pt x="5192" y="4582"/>
                  </a:moveTo>
                  <a:cubicBezTo>
                    <a:pt x="5284" y="4582"/>
                    <a:pt x="5376" y="4615"/>
                    <a:pt x="5442" y="4680"/>
                  </a:cubicBezTo>
                  <a:cubicBezTo>
                    <a:pt x="5577" y="4807"/>
                    <a:pt x="5744" y="4876"/>
                    <a:pt x="5917" y="4876"/>
                  </a:cubicBezTo>
                  <a:cubicBezTo>
                    <a:pt x="6004" y="4876"/>
                    <a:pt x="6093" y="4859"/>
                    <a:pt x="6180" y="4823"/>
                  </a:cubicBezTo>
                  <a:cubicBezTo>
                    <a:pt x="6216" y="4808"/>
                    <a:pt x="6254" y="4801"/>
                    <a:pt x="6293" y="4801"/>
                  </a:cubicBezTo>
                  <a:cubicBezTo>
                    <a:pt x="6436" y="4801"/>
                    <a:pt x="6586" y="4897"/>
                    <a:pt x="6633" y="5037"/>
                  </a:cubicBezTo>
                  <a:cubicBezTo>
                    <a:pt x="6633" y="5049"/>
                    <a:pt x="6644" y="5061"/>
                    <a:pt x="6644" y="5061"/>
                  </a:cubicBezTo>
                  <a:cubicBezTo>
                    <a:pt x="6728" y="5263"/>
                    <a:pt x="6859" y="5335"/>
                    <a:pt x="6859" y="5335"/>
                  </a:cubicBezTo>
                  <a:cubicBezTo>
                    <a:pt x="6990" y="5406"/>
                    <a:pt x="7133" y="5454"/>
                    <a:pt x="7264" y="5466"/>
                  </a:cubicBezTo>
                  <a:cubicBezTo>
                    <a:pt x="7454" y="5478"/>
                    <a:pt x="7621" y="5644"/>
                    <a:pt x="7609" y="5859"/>
                  </a:cubicBezTo>
                  <a:cubicBezTo>
                    <a:pt x="7585" y="6121"/>
                    <a:pt x="7740" y="6371"/>
                    <a:pt x="7978" y="6490"/>
                  </a:cubicBezTo>
                  <a:cubicBezTo>
                    <a:pt x="8157" y="6585"/>
                    <a:pt x="8228" y="6811"/>
                    <a:pt x="8145" y="6990"/>
                  </a:cubicBezTo>
                  <a:cubicBezTo>
                    <a:pt x="8026" y="7228"/>
                    <a:pt x="8049" y="7526"/>
                    <a:pt x="8216" y="7728"/>
                  </a:cubicBezTo>
                  <a:cubicBezTo>
                    <a:pt x="8335" y="7883"/>
                    <a:pt x="8323" y="8121"/>
                    <a:pt x="8157" y="8240"/>
                  </a:cubicBezTo>
                  <a:cubicBezTo>
                    <a:pt x="7942" y="8395"/>
                    <a:pt x="7859" y="8681"/>
                    <a:pt x="7930" y="8931"/>
                  </a:cubicBezTo>
                  <a:cubicBezTo>
                    <a:pt x="7978" y="9133"/>
                    <a:pt x="7871" y="9323"/>
                    <a:pt x="7680" y="9383"/>
                  </a:cubicBezTo>
                  <a:cubicBezTo>
                    <a:pt x="7430" y="9454"/>
                    <a:pt x="7228" y="9669"/>
                    <a:pt x="7192" y="9931"/>
                  </a:cubicBezTo>
                  <a:cubicBezTo>
                    <a:pt x="7160" y="10101"/>
                    <a:pt x="7004" y="10234"/>
                    <a:pt x="6835" y="10234"/>
                  </a:cubicBezTo>
                  <a:cubicBezTo>
                    <a:pt x="6815" y="10234"/>
                    <a:pt x="6795" y="10232"/>
                    <a:pt x="6775" y="10228"/>
                  </a:cubicBezTo>
                  <a:cubicBezTo>
                    <a:pt x="6735" y="10221"/>
                    <a:pt x="6695" y="10218"/>
                    <a:pt x="6656" y="10218"/>
                  </a:cubicBezTo>
                  <a:cubicBezTo>
                    <a:pt x="6427" y="10218"/>
                    <a:pt x="6217" y="10333"/>
                    <a:pt x="6085" y="10526"/>
                  </a:cubicBezTo>
                  <a:cubicBezTo>
                    <a:pt x="6016" y="10633"/>
                    <a:pt x="5904" y="10690"/>
                    <a:pt x="5786" y="10690"/>
                  </a:cubicBezTo>
                  <a:cubicBezTo>
                    <a:pt x="5718" y="10690"/>
                    <a:pt x="5649" y="10672"/>
                    <a:pt x="5585" y="10633"/>
                  </a:cubicBezTo>
                  <a:cubicBezTo>
                    <a:pt x="5454" y="10562"/>
                    <a:pt x="5347" y="10526"/>
                    <a:pt x="5204" y="10526"/>
                  </a:cubicBezTo>
                  <a:cubicBezTo>
                    <a:pt x="5073" y="10526"/>
                    <a:pt x="4954" y="10562"/>
                    <a:pt x="4835" y="10633"/>
                  </a:cubicBezTo>
                  <a:cubicBezTo>
                    <a:pt x="4774" y="10672"/>
                    <a:pt x="4708" y="10690"/>
                    <a:pt x="4642" y="10690"/>
                  </a:cubicBezTo>
                  <a:cubicBezTo>
                    <a:pt x="4524" y="10690"/>
                    <a:pt x="4406" y="10633"/>
                    <a:pt x="4323" y="10526"/>
                  </a:cubicBezTo>
                  <a:cubicBezTo>
                    <a:pt x="4201" y="10333"/>
                    <a:pt x="3983" y="10218"/>
                    <a:pt x="3760" y="10218"/>
                  </a:cubicBezTo>
                  <a:cubicBezTo>
                    <a:pt x="3721" y="10218"/>
                    <a:pt x="3682" y="10221"/>
                    <a:pt x="3644" y="10228"/>
                  </a:cubicBezTo>
                  <a:cubicBezTo>
                    <a:pt x="3624" y="10232"/>
                    <a:pt x="3604" y="10234"/>
                    <a:pt x="3585" y="10234"/>
                  </a:cubicBezTo>
                  <a:cubicBezTo>
                    <a:pt x="3416" y="10234"/>
                    <a:pt x="3259" y="10101"/>
                    <a:pt x="3227" y="9931"/>
                  </a:cubicBezTo>
                  <a:cubicBezTo>
                    <a:pt x="3180" y="9669"/>
                    <a:pt x="2989" y="9454"/>
                    <a:pt x="2739" y="9383"/>
                  </a:cubicBezTo>
                  <a:cubicBezTo>
                    <a:pt x="2537" y="9323"/>
                    <a:pt x="2418" y="9133"/>
                    <a:pt x="2477" y="8931"/>
                  </a:cubicBezTo>
                  <a:cubicBezTo>
                    <a:pt x="2561" y="8681"/>
                    <a:pt x="2465" y="8395"/>
                    <a:pt x="2263" y="8240"/>
                  </a:cubicBezTo>
                  <a:cubicBezTo>
                    <a:pt x="2108" y="8121"/>
                    <a:pt x="2084" y="7883"/>
                    <a:pt x="2203" y="7728"/>
                  </a:cubicBezTo>
                  <a:cubicBezTo>
                    <a:pt x="2358" y="7526"/>
                    <a:pt x="2394" y="7228"/>
                    <a:pt x="2275" y="6990"/>
                  </a:cubicBezTo>
                  <a:cubicBezTo>
                    <a:pt x="2180" y="6811"/>
                    <a:pt x="2263" y="6585"/>
                    <a:pt x="2442" y="6490"/>
                  </a:cubicBezTo>
                  <a:cubicBezTo>
                    <a:pt x="2680" y="6371"/>
                    <a:pt x="2823" y="6121"/>
                    <a:pt x="2811" y="5859"/>
                  </a:cubicBezTo>
                  <a:cubicBezTo>
                    <a:pt x="2799" y="5656"/>
                    <a:pt x="2953" y="5478"/>
                    <a:pt x="3156" y="5466"/>
                  </a:cubicBezTo>
                  <a:cubicBezTo>
                    <a:pt x="3358" y="5454"/>
                    <a:pt x="3549" y="5347"/>
                    <a:pt x="3668" y="5180"/>
                  </a:cubicBezTo>
                  <a:lnTo>
                    <a:pt x="3668" y="5168"/>
                  </a:lnTo>
                  <a:cubicBezTo>
                    <a:pt x="3704" y="5121"/>
                    <a:pt x="3727" y="5085"/>
                    <a:pt x="3751" y="5037"/>
                  </a:cubicBezTo>
                  <a:cubicBezTo>
                    <a:pt x="3807" y="4897"/>
                    <a:pt x="3945" y="4801"/>
                    <a:pt x="4087" y="4801"/>
                  </a:cubicBezTo>
                  <a:cubicBezTo>
                    <a:pt x="4126" y="4801"/>
                    <a:pt x="4165" y="4808"/>
                    <a:pt x="4204" y="4823"/>
                  </a:cubicBezTo>
                  <a:cubicBezTo>
                    <a:pt x="4287" y="4853"/>
                    <a:pt x="4372" y="4868"/>
                    <a:pt x="4456" y="4868"/>
                  </a:cubicBezTo>
                  <a:cubicBezTo>
                    <a:pt x="4633" y="4868"/>
                    <a:pt x="4804" y="4802"/>
                    <a:pt x="4942" y="4680"/>
                  </a:cubicBezTo>
                  <a:cubicBezTo>
                    <a:pt x="5007" y="4615"/>
                    <a:pt x="5100" y="4582"/>
                    <a:pt x="5192" y="4582"/>
                  </a:cubicBezTo>
                  <a:close/>
                  <a:moveTo>
                    <a:pt x="286" y="1"/>
                  </a:moveTo>
                  <a:cubicBezTo>
                    <a:pt x="179" y="1"/>
                    <a:pt x="84" y="60"/>
                    <a:pt x="48" y="156"/>
                  </a:cubicBezTo>
                  <a:cubicBezTo>
                    <a:pt x="1" y="239"/>
                    <a:pt x="1" y="346"/>
                    <a:pt x="60" y="441"/>
                  </a:cubicBezTo>
                  <a:lnTo>
                    <a:pt x="3358" y="5049"/>
                  </a:lnTo>
                  <a:cubicBezTo>
                    <a:pt x="3299" y="5097"/>
                    <a:pt x="3227" y="5121"/>
                    <a:pt x="3156" y="5121"/>
                  </a:cubicBezTo>
                  <a:cubicBezTo>
                    <a:pt x="2787" y="5144"/>
                    <a:pt x="2489" y="5466"/>
                    <a:pt x="2513" y="5835"/>
                  </a:cubicBezTo>
                  <a:cubicBezTo>
                    <a:pt x="2513" y="5990"/>
                    <a:pt x="2442" y="6121"/>
                    <a:pt x="2322" y="6180"/>
                  </a:cubicBezTo>
                  <a:cubicBezTo>
                    <a:pt x="1989" y="6359"/>
                    <a:pt x="1858" y="6764"/>
                    <a:pt x="2025" y="7109"/>
                  </a:cubicBezTo>
                  <a:cubicBezTo>
                    <a:pt x="2084" y="7240"/>
                    <a:pt x="2072" y="7383"/>
                    <a:pt x="1977" y="7490"/>
                  </a:cubicBezTo>
                  <a:cubicBezTo>
                    <a:pt x="1739" y="7788"/>
                    <a:pt x="1787" y="8216"/>
                    <a:pt x="2084" y="8454"/>
                  </a:cubicBezTo>
                  <a:cubicBezTo>
                    <a:pt x="2180" y="8550"/>
                    <a:pt x="2239" y="8692"/>
                    <a:pt x="2203" y="8835"/>
                  </a:cubicBezTo>
                  <a:cubicBezTo>
                    <a:pt x="2108" y="9193"/>
                    <a:pt x="2322" y="9574"/>
                    <a:pt x="2680" y="9669"/>
                  </a:cubicBezTo>
                  <a:cubicBezTo>
                    <a:pt x="2811" y="9704"/>
                    <a:pt x="2918" y="9812"/>
                    <a:pt x="2942" y="9966"/>
                  </a:cubicBezTo>
                  <a:cubicBezTo>
                    <a:pt x="2995" y="10299"/>
                    <a:pt x="3290" y="10535"/>
                    <a:pt x="3609" y="10535"/>
                  </a:cubicBezTo>
                  <a:cubicBezTo>
                    <a:pt x="3645" y="10535"/>
                    <a:pt x="3680" y="10532"/>
                    <a:pt x="3715" y="10526"/>
                  </a:cubicBezTo>
                  <a:cubicBezTo>
                    <a:pt x="3726" y="10525"/>
                    <a:pt x="3738" y="10525"/>
                    <a:pt x="3749" y="10525"/>
                  </a:cubicBezTo>
                  <a:cubicBezTo>
                    <a:pt x="3872" y="10525"/>
                    <a:pt x="4007" y="10584"/>
                    <a:pt x="4073" y="10693"/>
                  </a:cubicBezTo>
                  <a:cubicBezTo>
                    <a:pt x="4208" y="10889"/>
                    <a:pt x="4425" y="10999"/>
                    <a:pt x="4645" y="10999"/>
                  </a:cubicBezTo>
                  <a:cubicBezTo>
                    <a:pt x="4772" y="10999"/>
                    <a:pt x="4900" y="10962"/>
                    <a:pt x="5013" y="10883"/>
                  </a:cubicBezTo>
                  <a:cubicBezTo>
                    <a:pt x="5073" y="10847"/>
                    <a:pt x="5141" y="10830"/>
                    <a:pt x="5208" y="10830"/>
                  </a:cubicBezTo>
                  <a:cubicBezTo>
                    <a:pt x="5275" y="10830"/>
                    <a:pt x="5341" y="10847"/>
                    <a:pt x="5394" y="10883"/>
                  </a:cubicBezTo>
                  <a:cubicBezTo>
                    <a:pt x="5513" y="10955"/>
                    <a:pt x="5632" y="10990"/>
                    <a:pt x="5775" y="10990"/>
                  </a:cubicBezTo>
                  <a:cubicBezTo>
                    <a:pt x="5990" y="10990"/>
                    <a:pt x="6216" y="10883"/>
                    <a:pt x="6347" y="10681"/>
                  </a:cubicBezTo>
                  <a:cubicBezTo>
                    <a:pt x="6423" y="10572"/>
                    <a:pt x="6549" y="10513"/>
                    <a:pt x="6671" y="10513"/>
                  </a:cubicBezTo>
                  <a:cubicBezTo>
                    <a:pt x="6682" y="10513"/>
                    <a:pt x="6693" y="10513"/>
                    <a:pt x="6704" y="10514"/>
                  </a:cubicBezTo>
                  <a:cubicBezTo>
                    <a:pt x="6742" y="10520"/>
                    <a:pt x="6779" y="10523"/>
                    <a:pt x="6816" y="10523"/>
                  </a:cubicBezTo>
                  <a:cubicBezTo>
                    <a:pt x="7150" y="10523"/>
                    <a:pt x="7435" y="10286"/>
                    <a:pt x="7478" y="9943"/>
                  </a:cubicBezTo>
                  <a:cubicBezTo>
                    <a:pt x="7514" y="9812"/>
                    <a:pt x="7597" y="9693"/>
                    <a:pt x="7752" y="9645"/>
                  </a:cubicBezTo>
                  <a:cubicBezTo>
                    <a:pt x="8109" y="9550"/>
                    <a:pt x="8335" y="9169"/>
                    <a:pt x="8228" y="8812"/>
                  </a:cubicBezTo>
                  <a:cubicBezTo>
                    <a:pt x="8192" y="8681"/>
                    <a:pt x="8240" y="8538"/>
                    <a:pt x="8347" y="8442"/>
                  </a:cubicBezTo>
                  <a:cubicBezTo>
                    <a:pt x="8645" y="8204"/>
                    <a:pt x="8692" y="7776"/>
                    <a:pt x="8454" y="7478"/>
                  </a:cubicBezTo>
                  <a:cubicBezTo>
                    <a:pt x="8359" y="7371"/>
                    <a:pt x="8347" y="7204"/>
                    <a:pt x="8407" y="7085"/>
                  </a:cubicBezTo>
                  <a:cubicBezTo>
                    <a:pt x="8573" y="6764"/>
                    <a:pt x="8430" y="6347"/>
                    <a:pt x="8109" y="6168"/>
                  </a:cubicBezTo>
                  <a:cubicBezTo>
                    <a:pt x="7990" y="6109"/>
                    <a:pt x="7895" y="5978"/>
                    <a:pt x="7918" y="5823"/>
                  </a:cubicBezTo>
                  <a:cubicBezTo>
                    <a:pt x="7930" y="5454"/>
                    <a:pt x="7645" y="5121"/>
                    <a:pt x="7275" y="5109"/>
                  </a:cubicBezTo>
                  <a:cubicBezTo>
                    <a:pt x="7204" y="5109"/>
                    <a:pt x="7121" y="5085"/>
                    <a:pt x="7061" y="5037"/>
                  </a:cubicBezTo>
                  <a:lnTo>
                    <a:pt x="10371" y="418"/>
                  </a:lnTo>
                  <a:cubicBezTo>
                    <a:pt x="10431" y="358"/>
                    <a:pt x="10443" y="263"/>
                    <a:pt x="10407" y="156"/>
                  </a:cubicBezTo>
                  <a:cubicBezTo>
                    <a:pt x="10359" y="60"/>
                    <a:pt x="10264" y="1"/>
                    <a:pt x="10169" y="1"/>
                  </a:cubicBezTo>
                  <a:lnTo>
                    <a:pt x="7383" y="1"/>
                  </a:lnTo>
                  <a:cubicBezTo>
                    <a:pt x="7287" y="1"/>
                    <a:pt x="7216" y="49"/>
                    <a:pt x="7156" y="120"/>
                  </a:cubicBezTo>
                  <a:lnTo>
                    <a:pt x="5228" y="2835"/>
                  </a:lnTo>
                  <a:lnTo>
                    <a:pt x="3287" y="120"/>
                  </a:lnTo>
                  <a:cubicBezTo>
                    <a:pt x="3239" y="49"/>
                    <a:pt x="3156" y="1"/>
                    <a:pt x="3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955059" y="2135755"/>
              <a:ext cx="164134" cy="75877"/>
            </a:xfrm>
            <a:custGeom>
              <a:avLst/>
              <a:gdLst/>
              <a:ahLst/>
              <a:cxnLst/>
              <a:rect l="l" t="t" r="r" b="b"/>
              <a:pathLst>
                <a:path w="5157" h="2384" extrusionOk="0">
                  <a:moveTo>
                    <a:pt x="2573" y="0"/>
                  </a:moveTo>
                  <a:cubicBezTo>
                    <a:pt x="1954" y="0"/>
                    <a:pt x="1346" y="215"/>
                    <a:pt x="882" y="631"/>
                  </a:cubicBezTo>
                  <a:cubicBezTo>
                    <a:pt x="418" y="1036"/>
                    <a:pt x="108" y="1608"/>
                    <a:pt x="13" y="2203"/>
                  </a:cubicBezTo>
                  <a:cubicBezTo>
                    <a:pt x="1" y="2286"/>
                    <a:pt x="60" y="2358"/>
                    <a:pt x="156" y="2382"/>
                  </a:cubicBezTo>
                  <a:lnTo>
                    <a:pt x="180" y="2382"/>
                  </a:lnTo>
                  <a:cubicBezTo>
                    <a:pt x="251" y="2382"/>
                    <a:pt x="334" y="2322"/>
                    <a:pt x="346" y="2239"/>
                  </a:cubicBezTo>
                  <a:cubicBezTo>
                    <a:pt x="418" y="1703"/>
                    <a:pt x="703" y="1215"/>
                    <a:pt x="1108" y="870"/>
                  </a:cubicBezTo>
                  <a:cubicBezTo>
                    <a:pt x="1525" y="512"/>
                    <a:pt x="2037" y="322"/>
                    <a:pt x="2596" y="322"/>
                  </a:cubicBezTo>
                  <a:cubicBezTo>
                    <a:pt x="3144" y="322"/>
                    <a:pt x="3668" y="512"/>
                    <a:pt x="4085" y="870"/>
                  </a:cubicBezTo>
                  <a:cubicBezTo>
                    <a:pt x="4478" y="1227"/>
                    <a:pt x="4763" y="1727"/>
                    <a:pt x="4835" y="2239"/>
                  </a:cubicBezTo>
                  <a:cubicBezTo>
                    <a:pt x="4857" y="2326"/>
                    <a:pt x="4918" y="2383"/>
                    <a:pt x="4992" y="2383"/>
                  </a:cubicBezTo>
                  <a:cubicBezTo>
                    <a:pt x="4999" y="2383"/>
                    <a:pt x="5006" y="2383"/>
                    <a:pt x="5013" y="2382"/>
                  </a:cubicBezTo>
                  <a:cubicBezTo>
                    <a:pt x="5085" y="2382"/>
                    <a:pt x="5156" y="2286"/>
                    <a:pt x="5144" y="2203"/>
                  </a:cubicBezTo>
                  <a:cubicBezTo>
                    <a:pt x="5049" y="1584"/>
                    <a:pt x="4740" y="1036"/>
                    <a:pt x="4275" y="631"/>
                  </a:cubicBezTo>
                  <a:cubicBezTo>
                    <a:pt x="3799" y="238"/>
                    <a:pt x="3204" y="0"/>
                    <a:pt x="2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955059" y="2224999"/>
              <a:ext cx="164134" cy="75240"/>
            </a:xfrm>
            <a:custGeom>
              <a:avLst/>
              <a:gdLst/>
              <a:ahLst/>
              <a:cxnLst/>
              <a:rect l="l" t="t" r="r" b="b"/>
              <a:pathLst>
                <a:path w="5157" h="2364" extrusionOk="0">
                  <a:moveTo>
                    <a:pt x="193" y="1"/>
                  </a:moveTo>
                  <a:cubicBezTo>
                    <a:pt x="181" y="1"/>
                    <a:pt x="168" y="3"/>
                    <a:pt x="156" y="6"/>
                  </a:cubicBezTo>
                  <a:cubicBezTo>
                    <a:pt x="60" y="18"/>
                    <a:pt x="1" y="90"/>
                    <a:pt x="25" y="185"/>
                  </a:cubicBezTo>
                  <a:cubicBezTo>
                    <a:pt x="108" y="792"/>
                    <a:pt x="418" y="1340"/>
                    <a:pt x="882" y="1745"/>
                  </a:cubicBezTo>
                  <a:cubicBezTo>
                    <a:pt x="1358" y="2149"/>
                    <a:pt x="1954" y="2364"/>
                    <a:pt x="2585" y="2364"/>
                  </a:cubicBezTo>
                  <a:cubicBezTo>
                    <a:pt x="3204" y="2364"/>
                    <a:pt x="3811" y="2149"/>
                    <a:pt x="4275" y="1733"/>
                  </a:cubicBezTo>
                  <a:cubicBezTo>
                    <a:pt x="4740" y="1328"/>
                    <a:pt x="5049" y="756"/>
                    <a:pt x="5144" y="161"/>
                  </a:cubicBezTo>
                  <a:cubicBezTo>
                    <a:pt x="5156" y="90"/>
                    <a:pt x="5085" y="18"/>
                    <a:pt x="5002" y="6"/>
                  </a:cubicBezTo>
                  <a:cubicBezTo>
                    <a:pt x="4990" y="3"/>
                    <a:pt x="4980" y="2"/>
                    <a:pt x="4969" y="2"/>
                  </a:cubicBezTo>
                  <a:cubicBezTo>
                    <a:pt x="4900" y="2"/>
                    <a:pt x="4844" y="65"/>
                    <a:pt x="4823" y="137"/>
                  </a:cubicBezTo>
                  <a:cubicBezTo>
                    <a:pt x="4752" y="673"/>
                    <a:pt x="4466" y="1161"/>
                    <a:pt x="4073" y="1506"/>
                  </a:cubicBezTo>
                  <a:cubicBezTo>
                    <a:pt x="3656" y="1864"/>
                    <a:pt x="3132" y="2054"/>
                    <a:pt x="2585" y="2054"/>
                  </a:cubicBezTo>
                  <a:cubicBezTo>
                    <a:pt x="2025" y="2054"/>
                    <a:pt x="1513" y="1864"/>
                    <a:pt x="1096" y="1506"/>
                  </a:cubicBezTo>
                  <a:cubicBezTo>
                    <a:pt x="691" y="1149"/>
                    <a:pt x="406" y="673"/>
                    <a:pt x="334" y="137"/>
                  </a:cubicBezTo>
                  <a:cubicBezTo>
                    <a:pt x="324" y="56"/>
                    <a:pt x="262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1021387" y="2183496"/>
              <a:ext cx="18969" cy="69766"/>
            </a:xfrm>
            <a:custGeom>
              <a:avLst/>
              <a:gdLst/>
              <a:ahLst/>
              <a:cxnLst/>
              <a:rect l="l" t="t" r="r" b="b"/>
              <a:pathLst>
                <a:path w="596" h="2192" extrusionOk="0">
                  <a:moveTo>
                    <a:pt x="453" y="1"/>
                  </a:moveTo>
                  <a:cubicBezTo>
                    <a:pt x="417" y="1"/>
                    <a:pt x="393" y="12"/>
                    <a:pt x="382" y="24"/>
                  </a:cubicBezTo>
                  <a:lnTo>
                    <a:pt x="60" y="322"/>
                  </a:lnTo>
                  <a:cubicBezTo>
                    <a:pt x="24" y="358"/>
                    <a:pt x="1" y="405"/>
                    <a:pt x="1" y="441"/>
                  </a:cubicBezTo>
                  <a:cubicBezTo>
                    <a:pt x="1" y="501"/>
                    <a:pt x="48" y="584"/>
                    <a:pt x="108" y="584"/>
                  </a:cubicBezTo>
                  <a:cubicBezTo>
                    <a:pt x="120" y="584"/>
                    <a:pt x="155" y="560"/>
                    <a:pt x="167" y="548"/>
                  </a:cubicBezTo>
                  <a:lnTo>
                    <a:pt x="274" y="417"/>
                  </a:lnTo>
                  <a:lnTo>
                    <a:pt x="274" y="2084"/>
                  </a:lnTo>
                  <a:cubicBezTo>
                    <a:pt x="274" y="2156"/>
                    <a:pt x="346" y="2191"/>
                    <a:pt x="429" y="2191"/>
                  </a:cubicBezTo>
                  <a:cubicBezTo>
                    <a:pt x="512" y="2191"/>
                    <a:pt x="596" y="2156"/>
                    <a:pt x="596" y="2084"/>
                  </a:cubicBezTo>
                  <a:lnTo>
                    <a:pt x="596" y="108"/>
                  </a:lnTo>
                  <a:cubicBezTo>
                    <a:pt x="596" y="48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8"/>
          <p:cNvGrpSpPr/>
          <p:nvPr/>
        </p:nvGrpSpPr>
        <p:grpSpPr>
          <a:xfrm>
            <a:off x="1140117" y="2954870"/>
            <a:ext cx="369517" cy="375660"/>
            <a:chOff x="850092" y="3352934"/>
            <a:chExt cx="369517" cy="375660"/>
          </a:xfrm>
        </p:grpSpPr>
        <p:sp>
          <p:nvSpPr>
            <p:cNvPr id="685" name="Google Shape;685;p28"/>
            <p:cNvSpPr/>
            <p:nvPr/>
          </p:nvSpPr>
          <p:spPr>
            <a:xfrm>
              <a:off x="969859" y="3475692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046786" y="3552237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984245" y="3485272"/>
              <a:ext cx="106527" cy="104999"/>
            </a:xfrm>
            <a:custGeom>
              <a:avLst/>
              <a:gdLst/>
              <a:ahLst/>
              <a:cxnLst/>
              <a:rect l="l" t="t" r="r" b="b"/>
              <a:pathLst>
                <a:path w="3347" h="3299" extrusionOk="0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22850" y="3428715"/>
              <a:ext cx="223620" cy="223620"/>
            </a:xfrm>
            <a:custGeom>
              <a:avLst/>
              <a:gdLst/>
              <a:ahLst/>
              <a:cxnLst/>
              <a:rect l="l" t="t" r="r" b="b"/>
              <a:pathLst>
                <a:path w="7026" h="7026" extrusionOk="0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850092" y="3352934"/>
              <a:ext cx="369517" cy="375660"/>
            </a:xfrm>
            <a:custGeom>
              <a:avLst/>
              <a:gdLst/>
              <a:ahLst/>
              <a:cxnLst/>
              <a:rect l="l" t="t" r="r" b="b"/>
              <a:pathLst>
                <a:path w="11610" h="11803" extrusionOk="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8"/>
          <p:cNvGrpSpPr/>
          <p:nvPr/>
        </p:nvGrpSpPr>
        <p:grpSpPr>
          <a:xfrm>
            <a:off x="1150351" y="3903497"/>
            <a:ext cx="349052" cy="313055"/>
            <a:chOff x="5778676" y="3826972"/>
            <a:chExt cx="349052" cy="313055"/>
          </a:xfrm>
        </p:grpSpPr>
        <p:sp>
          <p:nvSpPr>
            <p:cNvPr id="691" name="Google Shape;691;p28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About </a:t>
            </a:r>
            <a:r>
              <a:rPr lang="en-US" dirty="0"/>
              <a:t>Whitebox Testing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30622" y="1397188"/>
            <a:ext cx="7704000" cy="305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White box testing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software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komponen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software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coding-an, dan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software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  <a:p>
            <a:pPr lvl="1">
              <a:buChar char="●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white 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input </a:t>
            </a:r>
            <a:r>
              <a:rPr lang="en-US" dirty="0" err="1"/>
              <a:t>hingga</a:t>
            </a:r>
            <a:r>
              <a:rPr lang="en-US" dirty="0"/>
              <a:t> output, </a:t>
            </a:r>
            <a:r>
              <a:rPr lang="en-US" dirty="0" err="1"/>
              <a:t>kegunaan</a:t>
            </a:r>
            <a:r>
              <a:rPr lang="en-US" dirty="0"/>
              <a:t>, dan </a:t>
            </a:r>
            <a:r>
              <a:rPr lang="en-US" dirty="0" err="1"/>
              <a:t>keamanan</a:t>
            </a:r>
            <a:r>
              <a:rPr lang="en-US" dirty="0"/>
              <a:t> software. </a:t>
            </a:r>
          </a:p>
          <a:p>
            <a:pPr marL="609600" lvl="1" indent="0">
              <a:buNone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Pada white box testing,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software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oleh </a:t>
            </a:r>
            <a:r>
              <a:rPr lang="en-US" dirty="0" err="1"/>
              <a:t>penguji</a:t>
            </a:r>
            <a:r>
              <a:rPr lang="en-US" dirty="0"/>
              <a:t>. Karena </a:t>
            </a:r>
            <a:r>
              <a:rPr lang="en-US" dirty="0" err="1"/>
              <a:t>itu</a:t>
            </a:r>
            <a:r>
              <a:rPr lang="en-US" dirty="0"/>
              <a:t>, white box testing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clear box testing, open box testing, code-based testing, </a:t>
            </a:r>
            <a:r>
              <a:rPr lang="en-US" dirty="0" err="1"/>
              <a:t>atau</a:t>
            </a:r>
            <a:r>
              <a:rPr lang="en-US" dirty="0"/>
              <a:t> structural testing.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6911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en-US" dirty="0" err="1"/>
              <a:t>WhiteBox</a:t>
            </a:r>
            <a:r>
              <a:rPr lang="en-US" dirty="0"/>
              <a:t> Testing</a:t>
            </a:r>
            <a:endParaRPr dirty="0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073588" y="2628806"/>
            <a:ext cx="2193000" cy="932654"/>
            <a:chOff x="1073588" y="2628806"/>
            <a:chExt cx="2193000" cy="932654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628806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Teknik WBT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73588" y="3012760"/>
              <a:ext cx="2193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da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tiga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teknik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yang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biasa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digunakan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dalam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whitebox</a:t>
              </a:r>
              <a:r>
                <a:rPr lang="en-US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testing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713235" y="267799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984262" y="1469163"/>
            <a:ext cx="309718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Statement Coverage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984263" y="2628662"/>
            <a:ext cx="28290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Branch Coverage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984263" y="3788450"/>
            <a:ext cx="301467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Path Coverage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5" name="Google Shape;125;p17"/>
          <p:cNvCxnSpPr>
            <a:cxnSpLocks/>
            <a:stCxn id="110" idx="3"/>
            <a:endCxn id="114" idx="1"/>
          </p:cNvCxnSpPr>
          <p:nvPr/>
        </p:nvCxnSpPr>
        <p:spPr>
          <a:xfrm flipV="1">
            <a:off x="3266588" y="1697763"/>
            <a:ext cx="717674" cy="11596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cxnSpLocks/>
            <a:stCxn id="110" idx="3"/>
            <a:endCxn id="123" idx="1"/>
          </p:cNvCxnSpPr>
          <p:nvPr/>
        </p:nvCxnSpPr>
        <p:spPr>
          <a:xfrm>
            <a:off x="3266588" y="2857406"/>
            <a:ext cx="717675" cy="11596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  <a:stCxn id="110" idx="3"/>
            <a:endCxn id="117" idx="1"/>
          </p:cNvCxnSpPr>
          <p:nvPr/>
        </p:nvCxnSpPr>
        <p:spPr>
          <a:xfrm flipV="1">
            <a:off x="3266588" y="2857262"/>
            <a:ext cx="717675" cy="1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" name="Google Shape;140;p17"/>
          <p:cNvGrpSpPr/>
          <p:nvPr/>
        </p:nvGrpSpPr>
        <p:grpSpPr>
          <a:xfrm>
            <a:off x="6249415" y="769966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9072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-US" dirty="0">
                <a:solidFill>
                  <a:schemeClr val="accent2"/>
                </a:solidFill>
              </a:rPr>
              <a:t>Statement Coverage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596246" y="1037800"/>
            <a:ext cx="7704000" cy="2026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(statement) </a:t>
            </a:r>
            <a:r>
              <a:rPr lang="en-US" dirty="0" err="1"/>
              <a:t>adalah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agar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dan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/>
          </a:p>
          <a:p>
            <a:pPr lvl="1">
              <a:buChar char="●"/>
            </a:pPr>
            <a:r>
              <a:rPr lang="en-US" dirty="0"/>
              <a:t>Statement coverage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salah.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dikompilasi</a:t>
            </a:r>
            <a:r>
              <a:rPr lang="en-US" dirty="0"/>
              <a:t> dan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software </a:t>
            </a:r>
            <a:r>
              <a:rPr lang="en-US" dirty="0" err="1"/>
              <a:t>dijalankan</a:t>
            </a:r>
            <a:r>
              <a:rPr lang="en-US" dirty="0"/>
              <a:t>.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</p:txBody>
      </p:sp>
      <p:sp>
        <p:nvSpPr>
          <p:cNvPr id="2" name="Google Shape;102;p16">
            <a:extLst>
              <a:ext uri="{FF2B5EF4-FFF2-40B4-BE49-F238E27FC236}">
                <a16:creationId xmlns:a16="http://schemas.microsoft.com/office/drawing/2014/main" id="{2F2302FE-77CB-3531-8766-85CDC7E45A13}"/>
              </a:ext>
            </a:extLst>
          </p:cNvPr>
          <p:cNvSpPr txBox="1">
            <a:spLocks/>
          </p:cNvSpPr>
          <p:nvPr/>
        </p:nvSpPr>
        <p:spPr>
          <a:xfrm>
            <a:off x="596246" y="3064456"/>
            <a:ext cx="77040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&lt;/Branch Coverage</a:t>
            </a:r>
            <a:endParaRPr lang="en-US" dirty="0"/>
          </a:p>
        </p:txBody>
      </p:sp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0036ABC1-2F07-41F2-933E-5FA460153B44}"/>
              </a:ext>
            </a:extLst>
          </p:cNvPr>
          <p:cNvSpPr txBox="1">
            <a:spLocks/>
          </p:cNvSpPr>
          <p:nvPr/>
        </p:nvSpPr>
        <p:spPr>
          <a:xfrm>
            <a:off x="596246" y="3614534"/>
            <a:ext cx="7704000" cy="86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/>
              <a:t>Branch dalam pemrograman seperti pernyataan IF (IF statement) dengan dua opsi jawaban, yaitu BENAR dan SALAH. Teknik ini memeriksa apakah setiap cabang atau jalur dijalankan setidaknya sekali selama software digunakan.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282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-US" dirty="0">
                <a:solidFill>
                  <a:schemeClr val="accent2"/>
                </a:solidFill>
              </a:rPr>
              <a:t>Path Coverage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30622" y="1397188"/>
            <a:ext cx="7704000" cy="305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Path coverage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US" dirty="0"/>
              <a:t> di mana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mana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dilewati</a:t>
            </a:r>
            <a:r>
              <a:rPr lang="en-US" dirty="0"/>
              <a:t> pada status </a:t>
            </a:r>
            <a:r>
              <a:rPr lang="en-US" dirty="0" err="1"/>
              <a:t>awal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, status </a:t>
            </a:r>
            <a:r>
              <a:rPr lang="en-US" dirty="0" err="1"/>
              <a:t>menengah</a:t>
            </a:r>
            <a:r>
              <a:rPr lang="en-US" dirty="0"/>
              <a:t>, dan status </a:t>
            </a:r>
            <a:r>
              <a:rPr lang="en-US" dirty="0" err="1"/>
              <a:t>akhir</a:t>
            </a:r>
            <a:r>
              <a:rPr lang="en-US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Teknik path coverage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branch coverage,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program yang 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Teknik white box testing lain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lvl="1">
              <a:buChar char="●"/>
            </a:pPr>
            <a:r>
              <a:rPr lang="en-US" dirty="0"/>
              <a:t>Basis Path Testing: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.</a:t>
            </a:r>
          </a:p>
          <a:p>
            <a:pPr lvl="1">
              <a:buChar char="●"/>
            </a:pPr>
            <a:r>
              <a:rPr lang="en-US" dirty="0"/>
              <a:t>Loop Testing: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strategi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single loop, concatenated loop, dan nested loop.</a:t>
            </a:r>
          </a:p>
          <a:p>
            <a:pPr lvl="1">
              <a:buChar char="●"/>
            </a:pPr>
            <a:r>
              <a:rPr lang="en-US" dirty="0"/>
              <a:t>Compound Condition Coverage: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dan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1389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1116</Words>
  <Application>Microsoft Office PowerPoint</Application>
  <PresentationFormat>On-screen Show (16:9)</PresentationFormat>
  <Paragraphs>160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Nunito Light</vt:lpstr>
      <vt:lpstr>Arial</vt:lpstr>
      <vt:lpstr>Quantico</vt:lpstr>
      <vt:lpstr>Source Code Pro</vt:lpstr>
      <vt:lpstr>New Operating System Design Pitch Deck  Infographics by Slidesgo</vt:lpstr>
      <vt:lpstr>Whitebox Testing, Unit Testing, and CI/CD  in Python</vt:lpstr>
      <vt:lpstr>&lt;/About Unit Testing</vt:lpstr>
      <vt:lpstr>&lt;/Teknik Unit Testing</vt:lpstr>
      <vt:lpstr>&lt;/Keuntungan dan Kekurangan UT</vt:lpstr>
      <vt:lpstr>&lt;/Contoh Implementasi</vt:lpstr>
      <vt:lpstr>&lt;/About Whitebox Testing</vt:lpstr>
      <vt:lpstr>&lt;/Teknik WhiteBox Testing</vt:lpstr>
      <vt:lpstr>&lt;/Statement Coverage</vt:lpstr>
      <vt:lpstr>&lt;/Path Coverage</vt:lpstr>
      <vt:lpstr>&lt;/Keuntungan dan Kekurangan WBT</vt:lpstr>
      <vt:lpstr>&lt;/Contoh Implementasi dalam Python</vt:lpstr>
      <vt:lpstr>&lt;/About CI/CD</vt:lpstr>
      <vt:lpstr>&lt;/About CI/CD</vt:lpstr>
      <vt:lpstr>&lt;/About CI/CD</vt:lpstr>
      <vt:lpstr>&lt;/Keuntungan dan KekuranganCI/CD</vt:lpstr>
      <vt:lpstr>&lt;/ Langkah-langkah Konfigurasi Proyek Python</vt:lpstr>
      <vt:lpstr>&lt;/Reference</vt:lpstr>
      <vt:lpstr>&lt;/Abc…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Testing, Unit Testing, and CI/CD  in Python</dc:title>
  <cp:lastModifiedBy>A Y</cp:lastModifiedBy>
  <cp:revision>6</cp:revision>
  <dcterms:modified xsi:type="dcterms:W3CDTF">2023-10-25T08:40:35Z</dcterms:modified>
</cp:coreProperties>
</file>