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u="sng"/>
              <a:t>Market Volatility Pattern Analysis</a:t>
            </a:r>
            <a:endParaRPr u="sn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 ANALYSIS OF STOCK MARKET 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MOHD ANEES AHMAD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24/12/2024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Objective:</a:t>
            </a:r>
          </a:p>
          <a:p>
            <a:r>
              <a:t>- Analyze market volatility, trading patterns, and technical indicators using stock data.</a:t>
            </a:r>
          </a:p>
          <a:p/>
          <a:p>
            <a:r>
              <a:t>Tools Used:</a:t>
            </a:r>
          </a:p>
          <a:p>
            <a:r>
              <a:t>- Python (yfinance, pandas, numpy, matplotlib, seaborn)</a:t>
            </a:r>
          </a:p>
          <a:p>
            <a:r>
              <a:t>- Stock Data (Apple, AAPL)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Missing Values: Handled by dropping or filling missing data.</a:t>
            </a:r>
          </a:p>
          <a:p>
            <a:r>
              <a:t>- Outlier Removal: Removed using z-scores or IQR method.</a:t>
            </a:r>
          </a:p>
          <a:p>
            <a:r>
              <a:t>- Data Transformations: Created rolling volatility, VWAP, and moving averages.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Calculations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Rolling Volatility: Visualized 20-period rolling volatility.</a:t>
            </a:r>
          </a:p>
          <a:p>
            <a:r>
              <a:t>- VWAP: Plotted VWAP alongside the closing price.</a:t>
            </a:r>
          </a:p>
          <a:p>
            <a:r>
              <a:t>- Moving Averages: Compared closing price with 20-period and 50-period moving averages.</a:t>
            </a:r>
          </a:p>
          <a:p>
            <a:r>
              <a:t>- Correlation: Displayed correlation matrix for key variables.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Standard Deviation: Calculated the standard deviation of closing prices.</a:t>
            </a:r>
          </a:p>
          <a:p>
            <a:r>
              <a:t>- Skewness: Measured the skewness of the price distribution.</a:t>
            </a:r>
          </a:p>
          <a:p>
            <a:r>
              <a:t>- Insights: Interpreted volatility and price behavior from the statistical analysis.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Unusual Patterns: Identified unusual volatility spikes or price divergences from moving averages.</a:t>
            </a:r>
          </a:p>
          <a:p>
            <a:r>
              <a:t>- Trends: Observed trends in volume and volatility for the selected stock.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Summary of Findings: Provided key insights from the analysis.</a:t>
            </a:r>
          </a:p>
          <a:p>
            <a:r>
              <a:t>- Challenges: Discussed technical challenges (API limits, data issues).</a:t>
            </a:r>
          </a:p>
          <a:p>
            <a:r>
              <a:t>- Next Steps: Suggested further analysis or improvements to the model.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Presentation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Market Volatility Pattern Analysis</vt:lpstr>
      <vt:lpstr>Overview</vt:lpstr>
      <vt:lpstr>Data Cleaning and Preprocessing</vt:lpstr>
      <vt:lpstr>Key Calculations and Visualizations</vt:lpstr>
      <vt:lpstr>Statistical Analysis</vt:lpstr>
      <vt:lpstr>Key Findings and Patterns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TNFx Witcher</cp:lastModifiedBy>
  <cp:revision>2</cp:revision>
  <dcterms:created xsi:type="dcterms:W3CDTF">2013-01-27T09:14:00Z</dcterms:created>
  <dcterms:modified xsi:type="dcterms:W3CDTF">2024-12-24T06:42:47Z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C319DB7EC0C147EE8F2BE940380B4887_12</vt:lpwstr>
  </property>
  <property fmtid="{D5CDD505-2E9C-101B-9397-08002B2CF9AE}" pid="3" name="KSOProductBuildVer">
    <vt:lpwstr>1033-12.2.0.19307</vt:lpwstr>
  </property>
</Properties>
</file>