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u="sng" smtClean="0">
                <a:solidFill>
                  <a:schemeClr val="bg1"/>
                </a:solidFill>
              </a:rPr>
              <a:t>AI Pipeline for Image Segmentation and Object Analysis</a:t>
            </a:r>
            <a:endParaRPr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90" y="1669415"/>
            <a:ext cx="8453120" cy="4686935"/>
          </a:xfrm>
        </p:spPr>
        <p:txBody>
          <a:bodyPr>
            <a:normAutofit/>
          </a:bodyPr>
          <a:lstStyle/>
          <a:p>
            <a:pPr algn="just"/>
            <a:r>
              <a:rPr sz="2800">
                <a:solidFill>
                  <a:schemeClr val="bg1"/>
                </a:solidFill>
              </a:rPr>
              <a:t>Objective: To develop an AI pipeline that processes an input image by segmenting, identifying, and analyzing objects, and generates a summary of extracted data</a:t>
            </a:r>
            <a:r>
              <a:rPr sz="280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just"/>
            <a:r>
              <a:rPr sz="2800" smtClean="0">
                <a:solidFill>
                  <a:schemeClr val="bg1"/>
                </a:solidFill>
              </a:rPr>
              <a:t>Key </a:t>
            </a:r>
            <a:r>
              <a:rPr sz="2800">
                <a:solidFill>
                  <a:schemeClr val="bg1"/>
                </a:solidFill>
              </a:rPr>
              <a:t>Features:</a:t>
            </a:r>
          </a:p>
          <a:p>
            <a:pPr lvl="1" algn="just"/>
            <a:r>
              <a:rPr sz="2400">
                <a:solidFill>
                  <a:schemeClr val="bg1"/>
                </a:solidFill>
              </a:rPr>
              <a:t>Image segmentation and object extraction.</a:t>
            </a:r>
          </a:p>
          <a:p>
            <a:pPr lvl="1" algn="just"/>
            <a:r>
              <a:rPr sz="2400">
                <a:solidFill>
                  <a:schemeClr val="bg1"/>
                </a:solidFill>
              </a:rPr>
              <a:t>Object identification and description.</a:t>
            </a:r>
          </a:p>
          <a:p>
            <a:pPr lvl="1" algn="just"/>
            <a:r>
              <a:rPr sz="2400">
                <a:solidFill>
                  <a:schemeClr val="bg1"/>
                </a:solidFill>
              </a:rPr>
              <a:t>Text/data extraction from objects.</a:t>
            </a:r>
          </a:p>
          <a:p>
            <a:pPr lvl="1" algn="just"/>
            <a:r>
              <a:rPr sz="2400">
                <a:solidFill>
                  <a:schemeClr val="bg1"/>
                </a:solidFill>
              </a:rPr>
              <a:t>Summarized object attributes and final data mapping.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>
                <a:solidFill>
                  <a:schemeClr val="bg1"/>
                </a:solidFill>
              </a:rPr>
              <a:t>Approach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>
                <a:solidFill>
                  <a:schemeClr val="bg1"/>
                </a:solidFill>
              </a:rPr>
              <a:t>Pipeline Stages:</a:t>
            </a:r>
          </a:p>
          <a:p>
            <a:pPr lvl="1"/>
            <a:r>
              <a:rPr sz="2400">
                <a:solidFill>
                  <a:schemeClr val="bg1"/>
                </a:solidFill>
              </a:rPr>
              <a:t>Step 1: Image Segmentation using Mask R-CNN/DETR (Pre-trained models).</a:t>
            </a:r>
          </a:p>
          <a:p>
            <a:pPr lvl="1"/>
            <a:r>
              <a:rPr sz="2400">
                <a:solidFill>
                  <a:schemeClr val="bg1"/>
                </a:solidFill>
              </a:rPr>
              <a:t>Step 2: Object Extraction and unique ID assignment.</a:t>
            </a:r>
          </a:p>
          <a:p>
            <a:pPr lvl="1"/>
            <a:r>
              <a:rPr sz="2400">
                <a:solidFill>
                  <a:schemeClr val="bg1"/>
                </a:solidFill>
              </a:rPr>
              <a:t>Step 3: Object Identification using CLIP/YOLO models.</a:t>
            </a:r>
          </a:p>
          <a:p>
            <a:pPr lvl="1"/>
            <a:r>
              <a:rPr sz="2400">
                <a:solidFill>
                  <a:schemeClr val="bg1"/>
                </a:solidFill>
              </a:rPr>
              <a:t>Step 4: Text/Data Extraction using EasyOCR.</a:t>
            </a:r>
          </a:p>
          <a:p>
            <a:pPr lvl="1"/>
            <a:r>
              <a:rPr sz="2400">
                <a:solidFill>
                  <a:schemeClr val="bg1"/>
                </a:solidFill>
              </a:rPr>
              <a:t>Step 5: Summarization using DistilBART.</a:t>
            </a:r>
          </a:p>
          <a:p>
            <a:pPr lvl="1"/>
            <a:r>
              <a:rPr sz="2400">
                <a:solidFill>
                  <a:schemeClr val="bg1"/>
                </a:solidFill>
              </a:rPr>
              <a:t>Step 6: Mapping extracted data to a table for final output.</a:t>
            </a:r>
          </a:p>
          <a:p>
            <a:r>
              <a:rPr sz="2800">
                <a:solidFill>
                  <a:schemeClr val="bg1"/>
                </a:solidFill>
              </a:rPr>
              <a:t>Tools Used: PyTorch, Detectron2, Transformers, OpenCV, Streamlit.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>
                <a:solidFill>
                  <a:schemeClr val="bg1"/>
                </a:solidFill>
              </a:rPr>
              <a:t>Pipeline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>
                <a:solidFill>
                  <a:schemeClr val="bg1"/>
                </a:solidFill>
              </a:rPr>
              <a:t>Key Implementation Details:</a:t>
            </a:r>
          </a:p>
          <a:p>
            <a:pPr lvl="1"/>
            <a:r>
              <a:rPr>
                <a:solidFill>
                  <a:schemeClr val="bg1"/>
                </a:solidFill>
              </a:rPr>
              <a:t>Image Segmentation: Detected and segmented objects using Mask R-CNN.</a:t>
            </a:r>
          </a:p>
          <a:p>
            <a:pPr lvl="1"/>
            <a:r>
              <a:rPr>
                <a:solidFill>
                  <a:schemeClr val="bg1"/>
                </a:solidFill>
              </a:rPr>
              <a:t>Object Identification: Objects were identified using CLIP, generating meaningful descriptions.</a:t>
            </a:r>
          </a:p>
          <a:p>
            <a:pPr lvl="1"/>
            <a:r>
              <a:rPr>
                <a:solidFill>
                  <a:schemeClr val="bg1"/>
                </a:solidFill>
              </a:rPr>
              <a:t>Text Extraction: Any text present within objects was extracted using EasyOCR.</a:t>
            </a:r>
          </a:p>
          <a:p>
            <a:pPr lvl="1"/>
            <a:r>
              <a:rPr>
                <a:solidFill>
                  <a:schemeClr val="bg1"/>
                </a:solidFill>
              </a:rPr>
              <a:t>Data Summarization: Summarized attributes (size, type, text) for each object using DistilBART.</a:t>
            </a:r>
          </a:p>
          <a:p>
            <a:pPr lvl="1"/>
            <a:r>
              <a:rPr>
                <a:solidFill>
                  <a:schemeClr val="bg1"/>
                </a:solidFill>
              </a:rPr>
              <a:t>UI: A user-friendly Streamlit app for easy interaction with the pipeline.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>
                <a:solidFill>
                  <a:schemeClr val="bg1"/>
                </a:solidFill>
              </a:rPr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>
                <a:solidFill>
                  <a:schemeClr val="bg1"/>
                </a:solidFill>
              </a:rPr>
              <a:t>Key Results:</a:t>
            </a:r>
          </a:p>
          <a:p>
            <a:pPr lvl="1"/>
            <a:r>
              <a:rPr>
                <a:solidFill>
                  <a:schemeClr val="bg1"/>
                </a:solidFill>
              </a:rPr>
              <a:t>Segmentation: Display of segmented objects within the image.</a:t>
            </a:r>
          </a:p>
          <a:p>
            <a:pPr lvl="1"/>
            <a:r>
              <a:rPr>
                <a:solidFill>
                  <a:schemeClr val="bg1"/>
                </a:solidFill>
              </a:rPr>
              <a:t>Object Identification: Each object successfully identified and labeled.</a:t>
            </a:r>
          </a:p>
          <a:p>
            <a:pPr lvl="1"/>
            <a:r>
              <a:rPr>
                <a:solidFill>
                  <a:schemeClr val="bg1"/>
                </a:solidFill>
              </a:rPr>
              <a:t>Text/Data Extraction: Extracted text from signs, labels, or any visible text in the image.</a:t>
            </a:r>
          </a:p>
          <a:p>
            <a:pPr lvl="1"/>
            <a:r>
              <a:rPr>
                <a:solidFill>
                  <a:schemeClr val="bg1"/>
                </a:solidFill>
              </a:rPr>
              <a:t>Final Output: Annotations on the original image with an accompanying table containing object details (ID, description, text, attributes).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>
                <a:solidFill>
                  <a:schemeClr val="bg1"/>
                </a:solidFill>
              </a:rPr>
              <a:t>Challenges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>
                <a:solidFill>
                  <a:schemeClr val="bg1"/>
                </a:solidFill>
              </a:rPr>
              <a:t>Challenges Faced:</a:t>
            </a:r>
          </a:p>
          <a:p>
            <a:pPr lvl="1"/>
            <a:r>
              <a:rPr>
                <a:solidFill>
                  <a:schemeClr val="bg1"/>
                </a:solidFill>
              </a:rPr>
              <a:t>Handling complex images with overlapping objects.</a:t>
            </a:r>
          </a:p>
          <a:p>
            <a:pPr lvl="1"/>
            <a:r>
              <a:rPr>
                <a:solidFill>
                  <a:schemeClr val="bg1"/>
                </a:solidFill>
              </a:rPr>
              <a:t>Fine-tuning pre-trained models for specific object detection tasks.</a:t>
            </a:r>
          </a:p>
          <a:p>
            <a:pPr lvl="1"/>
            <a:r>
              <a:rPr>
                <a:solidFill>
                  <a:schemeClr val="bg1"/>
                </a:solidFill>
              </a:rPr>
              <a:t>Performance limitations without GPU acceleration.</a:t>
            </a:r>
          </a:p>
          <a:p>
            <a:r>
              <a:rPr>
                <a:solidFill>
                  <a:schemeClr val="bg1"/>
                </a:solidFill>
              </a:rPr>
              <a:t>Future Improvements:</a:t>
            </a:r>
          </a:p>
          <a:p>
            <a:pPr lvl="1"/>
            <a:r>
              <a:rPr>
                <a:solidFill>
                  <a:schemeClr val="bg1"/>
                </a:solidFill>
              </a:rPr>
              <a:t>GPU integration for faster processing.</a:t>
            </a:r>
          </a:p>
          <a:p>
            <a:pPr lvl="1"/>
            <a:r>
              <a:rPr>
                <a:solidFill>
                  <a:schemeClr val="bg1"/>
                </a:solidFill>
              </a:rPr>
              <a:t>Expanding the pipeline to support video analysis.</a:t>
            </a:r>
          </a:p>
          <a:p>
            <a:pPr lvl="1"/>
            <a:r>
              <a:rPr>
                <a:solidFill>
                  <a:schemeClr val="bg1"/>
                </a:solidFill>
              </a:rPr>
              <a:t>Enhancing object interaction detection (relationships between objects).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0336" y="2547896"/>
            <a:ext cx="641412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! </a:t>
            </a:r>
            <a:endParaRPr lang="en-US" sz="9600" b="1" cap="none" spc="0" dirty="0">
              <a:ln w="1143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342</Words>
  <Application>WPS Presentation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AI Pipeline for Image Segmentation and Object Analysis</vt:lpstr>
      <vt:lpstr>Approach and Methodology</vt:lpstr>
      <vt:lpstr>Pipeline Implementation</vt:lpstr>
      <vt:lpstr>Results and Outputs</vt:lpstr>
      <vt:lpstr>Challenges &amp; Future Improvements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Pipeline for Image Segmentation and Object Analysis</dc:title>
  <dc:creator>Gorakhpur Online Services</dc:creator>
  <dc:description>generated using python-pptx</dc:description>
  <cp:lastModifiedBy>Gorakhpur Online Services</cp:lastModifiedBy>
  <cp:revision>10</cp:revision>
  <dcterms:created xsi:type="dcterms:W3CDTF">2013-01-27T09:14:00Z</dcterms:created>
  <dcterms:modified xsi:type="dcterms:W3CDTF">2024-09-26T09:54:53Z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BDABD916EF254C1DBCA8D17490EEE7DB_12</vt:lpwstr>
  </property>
  <property fmtid="{D5CDD505-2E9C-101B-9397-08002B2CF9AE}" pid="3" name="KSOProductBuildVer">
    <vt:lpwstr>1033-12.2.0.18283</vt:lpwstr>
  </property>
</Properties>
</file>