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290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7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8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9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3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0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4DFD1D9-66F9-2178-2913-1700D51DF9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5613" b="18137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E764CB-82AB-67B2-FAD6-4C1E7518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9218" y="1597224"/>
            <a:ext cx="3892196" cy="1831776"/>
          </a:xfrm>
          <a:noFill/>
        </p:spPr>
        <p:txBody>
          <a:bodyPr anchor="ctr">
            <a:normAutofit fontScale="90000"/>
          </a:bodyPr>
          <a:lstStyle/>
          <a:p>
            <a:pPr algn="r"/>
            <a:r>
              <a:rPr lang="en-US" dirty="0"/>
              <a:t>Object Detection and Angle Estimation for Assistive Navigation</a:t>
            </a:r>
            <a:br>
              <a:rPr lang="en-US" dirty="0"/>
            </a:b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38044-6A7C-A3F4-9A36-FEEEC6730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3846787"/>
            <a:ext cx="3152776" cy="1580858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Aneel Dar , Muhammad Shariq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083107-365E-2697-D22F-25A7DDF5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26381" y="934038"/>
            <a:ext cx="4523587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DE8E-1514-CF9E-5389-9972F6B4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Introduction</a:t>
            </a:r>
            <a:r>
              <a:rPr lang="de-DE" b="1" dirty="0"/>
              <a:t> &amp; Problem Statement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25D6-FEAA-0095-A60B-D1CFBB5A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Visually impaired individuals face difficulties detecting moving objects in their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assistive devices lack real-time </a:t>
            </a:r>
            <a:r>
              <a:rPr lang="en-US" b="1" dirty="0"/>
              <a:t>spatial awareness</a:t>
            </a:r>
            <a:r>
              <a:rPr lang="en-US" dirty="0"/>
              <a:t> of obstacles.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goal: </a:t>
            </a:r>
            <a:r>
              <a:rPr lang="en-US" b="1" dirty="0"/>
              <a:t>Detect objects (cars) and estimate their angles</a:t>
            </a:r>
            <a:r>
              <a:rPr lang="en-US" dirty="0"/>
              <a:t> to improve awareness.</a:t>
            </a:r>
          </a:p>
          <a:p>
            <a:r>
              <a:rPr lang="en-US" b="1" dirty="0"/>
              <a:t>Project Goal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computer vision</a:t>
            </a:r>
            <a:r>
              <a:rPr lang="en-US" dirty="0"/>
              <a:t> to detect moving objects and estimate their position relative to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goal: Generate </a:t>
            </a:r>
            <a:r>
              <a:rPr lang="en-US" b="1" dirty="0"/>
              <a:t>audio feedback</a:t>
            </a:r>
            <a:r>
              <a:rPr lang="en-US" dirty="0"/>
              <a:t> based on object location.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321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5A97-08B3-F8C4-A9DA-B4AEEAAE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Methodology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7441-13E0-1929-6160-335967909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Steps Implemented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Object Detection:</a:t>
            </a:r>
            <a:r>
              <a:rPr lang="en-US" dirty="0"/>
              <a:t> YOLOv5 is used to detect vehicles in real-time.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Angle Estimation:</a:t>
            </a:r>
            <a:r>
              <a:rPr lang="en-US" dirty="0"/>
              <a:t> Calculates the angle of the detected object relative to the center of the camera.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Output Visualization:</a:t>
            </a:r>
            <a:r>
              <a:rPr lang="en-US" dirty="0"/>
              <a:t> Displays detected objects and their angles.</a:t>
            </a:r>
          </a:p>
          <a:p>
            <a:r>
              <a:rPr lang="en-US" b="1" dirty="0"/>
              <a:t>Technologies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Python, OpenCV, </a:t>
            </a:r>
            <a:r>
              <a:rPr lang="en-US" b="1" dirty="0" err="1"/>
              <a:t>PyTorch</a:t>
            </a:r>
            <a:r>
              <a:rPr lang="en-US" b="1" dirty="0"/>
              <a:t> (YOLOv5)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Hardware:</a:t>
            </a:r>
            <a:r>
              <a:rPr lang="en-US" dirty="0"/>
              <a:t> GPU-accelerated processing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09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FB35-E446-8F3A-3F4E-6503B47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Results</a:t>
            </a:r>
            <a:r>
              <a:rPr lang="de-DE" b="1" dirty="0"/>
              <a:t> &amp; Evaluation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58FB-EBD5-95CF-0EBC-66012C57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Accurate detection and angle estimation</a:t>
            </a:r>
            <a:r>
              <a:rPr lang="en-US" dirty="0"/>
              <a:t> in most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Minimal latency (~0.30s),</a:t>
            </a:r>
            <a:r>
              <a:rPr lang="en-US" dirty="0"/>
              <a:t> making it suitable for real-time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Limitations:</a:t>
            </a:r>
            <a:r>
              <a:rPr lang="en-US" dirty="0"/>
              <a:t> Performance drops in low-light conditions.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09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CCCF-BC0C-4477-E0B7-02FB5606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Conclusion</a:t>
            </a:r>
            <a:r>
              <a:rPr lang="de-DE" b="1" dirty="0"/>
              <a:t> &amp; Future Work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A63B-BCCA-9019-0E76-9E3106EB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Summary of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implemented </a:t>
            </a:r>
            <a:r>
              <a:rPr lang="en-US" b="1" dirty="0"/>
              <a:t>object detection and angle estimation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accurately provides spatial awareness of detected objects.</a:t>
            </a:r>
          </a:p>
          <a:p>
            <a:r>
              <a:rPr lang="en-US" b="1" dirty="0"/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 audio feedback</a:t>
            </a:r>
            <a:r>
              <a:rPr lang="en-US" dirty="0"/>
              <a:t> based on detected object positions.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</a:t>
            </a:r>
            <a:r>
              <a:rPr lang="en-US" b="1" dirty="0"/>
              <a:t>accuracy of angle estimation</a:t>
            </a:r>
            <a:r>
              <a:rPr lang="en-US" dirty="0"/>
              <a:t> in complex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detection to include </a:t>
            </a:r>
            <a:r>
              <a:rPr lang="en-US" b="1" dirty="0"/>
              <a:t>pedestrians and other dynamic objects</a:t>
            </a:r>
            <a:r>
              <a:rPr lang="en-US" dirty="0"/>
              <a:t>.</a:t>
            </a:r>
          </a:p>
          <a:p>
            <a:r>
              <a:rPr lang="en-US" b="1"/>
              <a:t>Thank You!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761478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LimelightVTI</vt:lpstr>
      <vt:lpstr>Object Detection and Angle Estimation for Assistive Navigation </vt:lpstr>
      <vt:lpstr>Introduction &amp; Problem Statement </vt:lpstr>
      <vt:lpstr>Methodology </vt:lpstr>
      <vt:lpstr>Results &amp; Evaluation </vt:lpstr>
      <vt:lpstr>Conclusion &amp;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aneel.dar</dc:creator>
  <cp:lastModifiedBy>aneel.dar</cp:lastModifiedBy>
  <cp:revision>1</cp:revision>
  <dcterms:created xsi:type="dcterms:W3CDTF">2025-02-27T23:36:09Z</dcterms:created>
  <dcterms:modified xsi:type="dcterms:W3CDTF">2025-02-27T23:38:32Z</dcterms:modified>
</cp:coreProperties>
</file>