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Default Extension="svg" ContentType="image/sv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3"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1" d="2"/>
          <a:sy n="1" d="2"/>
        </p:scale>
        <p:origin x="-787" y="-67"/>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png"/><Relationship Id="rId5" Type="http://schemas.openxmlformats.org/officeDocument/2006/relationships/image" Target="NULL"/><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NULL"/></Relationships>
</file>

<file path=ppt/diagrams/_rels/drawing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svg"/><Relationship Id="rId1" Type="http://schemas.openxmlformats.org/officeDocument/2006/relationships/image" Target="../media/image61.png"/><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7FFBE0-8A42-470B-88B2-E69B13670E8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82A36A1-1553-417B-8260-1CBA9C0E364B}">
      <dgm:prSet/>
      <dgm:spPr/>
      <dgm:t>
        <a:bodyPr/>
        <a:lstStyle/>
        <a:p>
          <a:r>
            <a:rPr lang="en-US"/>
            <a:t>No physical class-secure environment-</a:t>
          </a:r>
        </a:p>
      </dgm:t>
    </dgm:pt>
    <dgm:pt modelId="{09000615-F5A9-4D74-A5E9-F1F0DFA8CF29}" type="parTrans" cxnId="{49E83597-104A-4D9E-9308-EA24F41DABD4}">
      <dgm:prSet/>
      <dgm:spPr/>
      <dgm:t>
        <a:bodyPr/>
        <a:lstStyle/>
        <a:p>
          <a:endParaRPr lang="en-US"/>
        </a:p>
      </dgm:t>
    </dgm:pt>
    <dgm:pt modelId="{7891B810-2CA9-4D82-A89A-3F834C7A374E}" type="sibTrans" cxnId="{49E83597-104A-4D9E-9308-EA24F41DABD4}">
      <dgm:prSet/>
      <dgm:spPr/>
      <dgm:t>
        <a:bodyPr/>
        <a:lstStyle/>
        <a:p>
          <a:endParaRPr lang="en-US"/>
        </a:p>
      </dgm:t>
    </dgm:pt>
    <dgm:pt modelId="{45EF50FF-EF16-4C54-8770-E37B607FF5A0}">
      <dgm:prSet/>
      <dgm:spPr/>
      <dgm:t>
        <a:bodyPr/>
        <a:lstStyle/>
        <a:p>
          <a:r>
            <a:rPr lang="en-US"/>
            <a:t>certificates-</a:t>
          </a:r>
        </a:p>
      </dgm:t>
    </dgm:pt>
    <dgm:pt modelId="{31FCC6D2-8EEC-424E-A72F-47F019C7F1FC}" type="parTrans" cxnId="{757FDE3E-474C-42DB-B4E7-370E5853CF2A}">
      <dgm:prSet/>
      <dgm:spPr/>
      <dgm:t>
        <a:bodyPr/>
        <a:lstStyle/>
        <a:p>
          <a:endParaRPr lang="en-US"/>
        </a:p>
      </dgm:t>
    </dgm:pt>
    <dgm:pt modelId="{8004011E-45D6-4D2C-B8E0-B677420BEA3F}" type="sibTrans" cxnId="{757FDE3E-474C-42DB-B4E7-370E5853CF2A}">
      <dgm:prSet/>
      <dgm:spPr/>
      <dgm:t>
        <a:bodyPr/>
        <a:lstStyle/>
        <a:p>
          <a:endParaRPr lang="en-US"/>
        </a:p>
      </dgm:t>
    </dgm:pt>
    <dgm:pt modelId="{CD473EB7-A0AF-4E70-8D9C-E4CCA6F18FC7}">
      <dgm:prSet/>
      <dgm:spPr/>
      <dgm:t>
        <a:bodyPr/>
        <a:lstStyle/>
        <a:p>
          <a:r>
            <a:rPr lang="en-US"/>
            <a:t>personal ids and accounts*</a:t>
          </a:r>
        </a:p>
      </dgm:t>
    </dgm:pt>
    <dgm:pt modelId="{1844FD3B-1DFE-4921-BB10-F6EEA4E4515B}" type="parTrans" cxnId="{7CB67BCC-2508-4F29-A47C-0175D1B46E2B}">
      <dgm:prSet/>
      <dgm:spPr/>
      <dgm:t>
        <a:bodyPr/>
        <a:lstStyle/>
        <a:p>
          <a:endParaRPr lang="en-US"/>
        </a:p>
      </dgm:t>
    </dgm:pt>
    <dgm:pt modelId="{4AF0CD01-8CAA-493B-A4F8-225D0ADD69F4}" type="sibTrans" cxnId="{7CB67BCC-2508-4F29-A47C-0175D1B46E2B}">
      <dgm:prSet/>
      <dgm:spPr/>
      <dgm:t>
        <a:bodyPr/>
        <a:lstStyle/>
        <a:p>
          <a:endParaRPr lang="en-US"/>
        </a:p>
      </dgm:t>
    </dgm:pt>
    <dgm:pt modelId="{6932C8E1-9B07-4028-B2DA-5C0A6A59596E}">
      <dgm:prSet/>
      <dgm:spPr/>
      <dgm:t>
        <a:bodyPr/>
        <a:lstStyle/>
        <a:p>
          <a:r>
            <a:rPr lang="en-US"/>
            <a:t>Implementation issues and challenges</a:t>
          </a:r>
        </a:p>
      </dgm:t>
    </dgm:pt>
    <dgm:pt modelId="{9229A9CA-D00E-452F-9EF6-9D2D9638A692}" type="parTrans" cxnId="{2B194AB0-8EB3-4D7F-8498-0B5620D07346}">
      <dgm:prSet/>
      <dgm:spPr/>
      <dgm:t>
        <a:bodyPr/>
        <a:lstStyle/>
        <a:p>
          <a:endParaRPr lang="en-US"/>
        </a:p>
      </dgm:t>
    </dgm:pt>
    <dgm:pt modelId="{D43D2211-E597-4766-A252-91ECD7545AA0}" type="sibTrans" cxnId="{2B194AB0-8EB3-4D7F-8498-0B5620D07346}">
      <dgm:prSet/>
      <dgm:spPr/>
      <dgm:t>
        <a:bodyPr/>
        <a:lstStyle/>
        <a:p>
          <a:endParaRPr lang="en-US"/>
        </a:p>
      </dgm:t>
    </dgm:pt>
    <dgm:pt modelId="{3EE4876A-15F2-4085-AD33-FEFB7D71990A}">
      <dgm:prSet/>
      <dgm:spPr/>
      <dgm:t>
        <a:bodyPr/>
        <a:lstStyle/>
        <a:p>
          <a:r>
            <a:rPr lang="en-US"/>
            <a:t>-customer must log in first for with their given i&amp;amp;apos;d everytime.</a:t>
          </a:r>
        </a:p>
      </dgm:t>
    </dgm:pt>
    <dgm:pt modelId="{131A480A-9D8B-4ED0-A579-2BD5CD470719}" type="parTrans" cxnId="{5C723708-70C8-4967-8AB6-AE7C420CFB4F}">
      <dgm:prSet/>
      <dgm:spPr/>
      <dgm:t>
        <a:bodyPr/>
        <a:lstStyle/>
        <a:p>
          <a:endParaRPr lang="en-US"/>
        </a:p>
      </dgm:t>
    </dgm:pt>
    <dgm:pt modelId="{11A3F620-21C1-4B54-8240-5F97A17757CE}" type="sibTrans" cxnId="{5C723708-70C8-4967-8AB6-AE7C420CFB4F}">
      <dgm:prSet/>
      <dgm:spPr/>
      <dgm:t>
        <a:bodyPr/>
        <a:lstStyle/>
        <a:p>
          <a:endParaRPr lang="en-US"/>
        </a:p>
      </dgm:t>
    </dgm:pt>
    <dgm:pt modelId="{84C10449-04B3-4623-BAE0-7B02D533A0CE}" type="pres">
      <dgm:prSet presAssocID="{377FFBE0-8A42-470B-88B2-E69B13670E88}" presName="root" presStyleCnt="0">
        <dgm:presLayoutVars>
          <dgm:dir/>
          <dgm:resizeHandles val="exact"/>
        </dgm:presLayoutVars>
      </dgm:prSet>
      <dgm:spPr/>
      <dgm:t>
        <a:bodyPr/>
        <a:lstStyle/>
        <a:p>
          <a:endParaRPr lang="en-US"/>
        </a:p>
      </dgm:t>
    </dgm:pt>
    <dgm:pt modelId="{966DA2ED-D436-4C0B-BBE5-FD02A1A8D009}" type="pres">
      <dgm:prSet presAssocID="{382A36A1-1553-417B-8260-1CBA9C0E364B}" presName="compNode" presStyleCnt="0"/>
      <dgm:spPr/>
    </dgm:pt>
    <dgm:pt modelId="{CB29E3DC-744A-4313-9787-BF5BBF51FB48}" type="pres">
      <dgm:prSet presAssocID="{382A36A1-1553-417B-8260-1CBA9C0E364B}" presName="bgRect" presStyleLbl="bgShp" presStyleIdx="0" presStyleCnt="5"/>
      <dgm:spPr/>
    </dgm:pt>
    <dgm:pt modelId="{A2E66172-BD9D-428B-9992-EFA96660BF8F}" type="pres">
      <dgm:prSet presAssocID="{382A36A1-1553-417B-8260-1CBA9C0E364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Books"/>
        </a:ext>
      </dgm:extLst>
    </dgm:pt>
    <dgm:pt modelId="{09F1940B-24A2-4425-8AF0-C54236AC439E}" type="pres">
      <dgm:prSet presAssocID="{382A36A1-1553-417B-8260-1CBA9C0E364B}" presName="spaceRect" presStyleCnt="0"/>
      <dgm:spPr/>
    </dgm:pt>
    <dgm:pt modelId="{F077B231-D4DA-4A23-A169-DC59BA85F23C}" type="pres">
      <dgm:prSet presAssocID="{382A36A1-1553-417B-8260-1CBA9C0E364B}" presName="parTx" presStyleLbl="revTx" presStyleIdx="0" presStyleCnt="5">
        <dgm:presLayoutVars>
          <dgm:chMax val="0"/>
          <dgm:chPref val="0"/>
        </dgm:presLayoutVars>
      </dgm:prSet>
      <dgm:spPr/>
      <dgm:t>
        <a:bodyPr/>
        <a:lstStyle/>
        <a:p>
          <a:endParaRPr lang="en-US"/>
        </a:p>
      </dgm:t>
    </dgm:pt>
    <dgm:pt modelId="{56F5EF42-1583-4D68-9360-51D12D0683D9}" type="pres">
      <dgm:prSet presAssocID="{7891B810-2CA9-4D82-A89A-3F834C7A374E}" presName="sibTrans" presStyleCnt="0"/>
      <dgm:spPr/>
    </dgm:pt>
    <dgm:pt modelId="{9D5C3BF3-1842-4AD6-9FB6-5C78962D27A4}" type="pres">
      <dgm:prSet presAssocID="{45EF50FF-EF16-4C54-8770-E37B607FF5A0}" presName="compNode" presStyleCnt="0"/>
      <dgm:spPr/>
    </dgm:pt>
    <dgm:pt modelId="{CF043B92-DFB7-4DD6-8397-0E307BE45DC9}" type="pres">
      <dgm:prSet presAssocID="{45EF50FF-EF16-4C54-8770-E37B607FF5A0}" presName="bgRect" presStyleLbl="bgShp" presStyleIdx="1" presStyleCnt="5"/>
      <dgm:spPr/>
    </dgm:pt>
    <dgm:pt modelId="{30BB0E2E-7792-4112-A85D-705CD3936947}" type="pres">
      <dgm:prSet presAssocID="{45EF50FF-EF16-4C54-8770-E37B607FF5A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Diploma"/>
        </a:ext>
      </dgm:extLst>
    </dgm:pt>
    <dgm:pt modelId="{43502B6E-471B-4F6C-8F60-7C9A2B929038}" type="pres">
      <dgm:prSet presAssocID="{45EF50FF-EF16-4C54-8770-E37B607FF5A0}" presName="spaceRect" presStyleCnt="0"/>
      <dgm:spPr/>
    </dgm:pt>
    <dgm:pt modelId="{6DDBF874-94E5-4604-83E0-87FC32E1FA99}" type="pres">
      <dgm:prSet presAssocID="{45EF50FF-EF16-4C54-8770-E37B607FF5A0}" presName="parTx" presStyleLbl="revTx" presStyleIdx="1" presStyleCnt="5">
        <dgm:presLayoutVars>
          <dgm:chMax val="0"/>
          <dgm:chPref val="0"/>
        </dgm:presLayoutVars>
      </dgm:prSet>
      <dgm:spPr/>
      <dgm:t>
        <a:bodyPr/>
        <a:lstStyle/>
        <a:p>
          <a:endParaRPr lang="en-US"/>
        </a:p>
      </dgm:t>
    </dgm:pt>
    <dgm:pt modelId="{F818B3C3-F084-4E61-AB35-3AB62B8C2FC4}" type="pres">
      <dgm:prSet presAssocID="{8004011E-45D6-4D2C-B8E0-B677420BEA3F}" presName="sibTrans" presStyleCnt="0"/>
      <dgm:spPr/>
    </dgm:pt>
    <dgm:pt modelId="{F71CFABF-6BD0-4F51-933F-898B05ECE107}" type="pres">
      <dgm:prSet presAssocID="{CD473EB7-A0AF-4E70-8D9C-E4CCA6F18FC7}" presName="compNode" presStyleCnt="0"/>
      <dgm:spPr/>
    </dgm:pt>
    <dgm:pt modelId="{44BF03BD-0636-493B-8EDB-BE46CE41DBA8}" type="pres">
      <dgm:prSet presAssocID="{CD473EB7-A0AF-4E70-8D9C-E4CCA6F18FC7}" presName="bgRect" presStyleLbl="bgShp" presStyleIdx="2" presStyleCnt="5"/>
      <dgm:spPr/>
    </dgm:pt>
    <dgm:pt modelId="{219BCDAD-3C4A-4E40-A6C7-8BAE42D0FF7F}" type="pres">
      <dgm:prSet presAssocID="{CD473EB7-A0AF-4E70-8D9C-E4CCA6F18FC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xmlns="" id="0" name="" descr="Employee Badge"/>
        </a:ext>
      </dgm:extLst>
    </dgm:pt>
    <dgm:pt modelId="{EAAA6A6D-5E05-40E4-B012-C7C29EEE2F06}" type="pres">
      <dgm:prSet presAssocID="{CD473EB7-A0AF-4E70-8D9C-E4CCA6F18FC7}" presName="spaceRect" presStyleCnt="0"/>
      <dgm:spPr/>
    </dgm:pt>
    <dgm:pt modelId="{5C9BD4B4-FD13-488A-9846-2610C5FE6379}" type="pres">
      <dgm:prSet presAssocID="{CD473EB7-A0AF-4E70-8D9C-E4CCA6F18FC7}" presName="parTx" presStyleLbl="revTx" presStyleIdx="2" presStyleCnt="5">
        <dgm:presLayoutVars>
          <dgm:chMax val="0"/>
          <dgm:chPref val="0"/>
        </dgm:presLayoutVars>
      </dgm:prSet>
      <dgm:spPr/>
      <dgm:t>
        <a:bodyPr/>
        <a:lstStyle/>
        <a:p>
          <a:endParaRPr lang="en-US"/>
        </a:p>
      </dgm:t>
    </dgm:pt>
    <dgm:pt modelId="{466F0004-EBEA-47C4-837E-6EA9FF49C7ED}" type="pres">
      <dgm:prSet presAssocID="{4AF0CD01-8CAA-493B-A4F8-225D0ADD69F4}" presName="sibTrans" presStyleCnt="0"/>
      <dgm:spPr/>
    </dgm:pt>
    <dgm:pt modelId="{1804A7CF-A6C5-49F5-BCCA-E92E19A2EB5B}" type="pres">
      <dgm:prSet presAssocID="{6932C8E1-9B07-4028-B2DA-5C0A6A59596E}" presName="compNode" presStyleCnt="0"/>
      <dgm:spPr/>
    </dgm:pt>
    <dgm:pt modelId="{0AE9F83E-96E7-4E60-B242-3B06F3892379}" type="pres">
      <dgm:prSet presAssocID="{6932C8E1-9B07-4028-B2DA-5C0A6A59596E}" presName="bgRect" presStyleLbl="bgShp" presStyleIdx="3" presStyleCnt="5"/>
      <dgm:spPr/>
    </dgm:pt>
    <dgm:pt modelId="{B4F3A1DE-19C8-499C-A58C-EAFDC9335A42}" type="pres">
      <dgm:prSet presAssocID="{6932C8E1-9B07-4028-B2DA-5C0A6A59596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xmlns="" id="0" name="" descr="Warning"/>
        </a:ext>
      </dgm:extLst>
    </dgm:pt>
    <dgm:pt modelId="{8CDC0317-15AD-4C8F-8ED9-8059BDBE255C}" type="pres">
      <dgm:prSet presAssocID="{6932C8E1-9B07-4028-B2DA-5C0A6A59596E}" presName="spaceRect" presStyleCnt="0"/>
      <dgm:spPr/>
    </dgm:pt>
    <dgm:pt modelId="{3685E826-A68D-4E88-8575-2624958AE0C6}" type="pres">
      <dgm:prSet presAssocID="{6932C8E1-9B07-4028-B2DA-5C0A6A59596E}" presName="parTx" presStyleLbl="revTx" presStyleIdx="3" presStyleCnt="5">
        <dgm:presLayoutVars>
          <dgm:chMax val="0"/>
          <dgm:chPref val="0"/>
        </dgm:presLayoutVars>
      </dgm:prSet>
      <dgm:spPr/>
      <dgm:t>
        <a:bodyPr/>
        <a:lstStyle/>
        <a:p>
          <a:endParaRPr lang="en-US"/>
        </a:p>
      </dgm:t>
    </dgm:pt>
    <dgm:pt modelId="{F35623CA-D639-4F41-9C8C-249AFDAA7E57}" type="pres">
      <dgm:prSet presAssocID="{D43D2211-E597-4766-A252-91ECD7545AA0}" presName="sibTrans" presStyleCnt="0"/>
      <dgm:spPr/>
    </dgm:pt>
    <dgm:pt modelId="{3AD6B5A6-34F3-4099-A7E0-FBC7CC8357DE}" type="pres">
      <dgm:prSet presAssocID="{3EE4876A-15F2-4085-AD33-FEFB7D71990A}" presName="compNode" presStyleCnt="0"/>
      <dgm:spPr/>
    </dgm:pt>
    <dgm:pt modelId="{F3341845-313D-40B7-9215-99836852B98B}" type="pres">
      <dgm:prSet presAssocID="{3EE4876A-15F2-4085-AD33-FEFB7D71990A}" presName="bgRect" presStyleLbl="bgShp" presStyleIdx="4" presStyleCnt="5"/>
      <dgm:spPr/>
    </dgm:pt>
    <dgm:pt modelId="{124D8B81-7C43-4749-AE78-6FB6A8B76AF3}" type="pres">
      <dgm:prSet presAssocID="{3EE4876A-15F2-4085-AD33-FEFB7D71990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xmlns="" val="0"/>
              </a:ext>
              <a:ext uri="{96DAC541-7B7A-43D3-8B79-37D633B846F1}">
                <asvg:svgBlip xmlns:asvg="http://schemas.microsoft.com/office/drawing/2016/SVG/main" xmlns="" r:embed="rId10"/>
              </a:ext>
            </a:extLst>
          </a:blip>
          <a:stretch>
            <a:fillRect/>
          </a:stretch>
        </a:blipFill>
        <a:ln>
          <a:noFill/>
        </a:ln>
      </dgm:spPr>
      <dgm:extLst>
        <a:ext uri="{E40237B7-FDA0-4F09-8148-C483321AD2D9}">
          <dgm14:cNvPr xmlns:dgm14="http://schemas.microsoft.com/office/drawing/2010/diagram" xmlns="" id="0" name="" descr="Welder"/>
        </a:ext>
      </dgm:extLst>
    </dgm:pt>
    <dgm:pt modelId="{B2051F46-664D-444E-AF13-DF725187C98D}" type="pres">
      <dgm:prSet presAssocID="{3EE4876A-15F2-4085-AD33-FEFB7D71990A}" presName="spaceRect" presStyleCnt="0"/>
      <dgm:spPr/>
    </dgm:pt>
    <dgm:pt modelId="{42B5B9C9-64A9-4F1E-92E5-7D076E42D0AC}" type="pres">
      <dgm:prSet presAssocID="{3EE4876A-15F2-4085-AD33-FEFB7D71990A}" presName="parTx" presStyleLbl="revTx" presStyleIdx="4" presStyleCnt="5">
        <dgm:presLayoutVars>
          <dgm:chMax val="0"/>
          <dgm:chPref val="0"/>
        </dgm:presLayoutVars>
      </dgm:prSet>
      <dgm:spPr/>
      <dgm:t>
        <a:bodyPr/>
        <a:lstStyle/>
        <a:p>
          <a:endParaRPr lang="en-US"/>
        </a:p>
      </dgm:t>
    </dgm:pt>
  </dgm:ptLst>
  <dgm:cxnLst>
    <dgm:cxn modelId="{A25146FF-EBB4-4085-8586-6CCA9BBF5339}" type="presOf" srcId="{382A36A1-1553-417B-8260-1CBA9C0E364B}" destId="{F077B231-D4DA-4A23-A169-DC59BA85F23C}" srcOrd="0" destOrd="0" presId="urn:microsoft.com/office/officeart/2018/2/layout/IconVerticalSolidList"/>
    <dgm:cxn modelId="{757FDE3E-474C-42DB-B4E7-370E5853CF2A}" srcId="{377FFBE0-8A42-470B-88B2-E69B13670E88}" destId="{45EF50FF-EF16-4C54-8770-E37B607FF5A0}" srcOrd="1" destOrd="0" parTransId="{31FCC6D2-8EEC-424E-A72F-47F019C7F1FC}" sibTransId="{8004011E-45D6-4D2C-B8E0-B677420BEA3F}"/>
    <dgm:cxn modelId="{2B194AB0-8EB3-4D7F-8498-0B5620D07346}" srcId="{377FFBE0-8A42-470B-88B2-E69B13670E88}" destId="{6932C8E1-9B07-4028-B2DA-5C0A6A59596E}" srcOrd="3" destOrd="0" parTransId="{9229A9CA-D00E-452F-9EF6-9D2D9638A692}" sibTransId="{D43D2211-E597-4766-A252-91ECD7545AA0}"/>
    <dgm:cxn modelId="{3E4A6D9E-5309-4392-BEC0-C15902F4B7D3}" type="presOf" srcId="{3EE4876A-15F2-4085-AD33-FEFB7D71990A}" destId="{42B5B9C9-64A9-4F1E-92E5-7D076E42D0AC}" srcOrd="0" destOrd="0" presId="urn:microsoft.com/office/officeart/2018/2/layout/IconVerticalSolidList"/>
    <dgm:cxn modelId="{8C9E0E47-4000-42E4-8BF6-8A2C008CD23A}" type="presOf" srcId="{CD473EB7-A0AF-4E70-8D9C-E4CCA6F18FC7}" destId="{5C9BD4B4-FD13-488A-9846-2610C5FE6379}" srcOrd="0" destOrd="0" presId="urn:microsoft.com/office/officeart/2018/2/layout/IconVerticalSolidList"/>
    <dgm:cxn modelId="{7CB67BCC-2508-4F29-A47C-0175D1B46E2B}" srcId="{377FFBE0-8A42-470B-88B2-E69B13670E88}" destId="{CD473EB7-A0AF-4E70-8D9C-E4CCA6F18FC7}" srcOrd="2" destOrd="0" parTransId="{1844FD3B-1DFE-4921-BB10-F6EEA4E4515B}" sibTransId="{4AF0CD01-8CAA-493B-A4F8-225D0ADD69F4}"/>
    <dgm:cxn modelId="{D076D6D4-A866-4489-B407-8463ED53BA5D}" type="presOf" srcId="{6932C8E1-9B07-4028-B2DA-5C0A6A59596E}" destId="{3685E826-A68D-4E88-8575-2624958AE0C6}" srcOrd="0" destOrd="0" presId="urn:microsoft.com/office/officeart/2018/2/layout/IconVerticalSolidList"/>
    <dgm:cxn modelId="{8C77E781-F03E-4DB7-AB8B-3442A21BC91E}" type="presOf" srcId="{377FFBE0-8A42-470B-88B2-E69B13670E88}" destId="{84C10449-04B3-4623-BAE0-7B02D533A0CE}" srcOrd="0" destOrd="0" presId="urn:microsoft.com/office/officeart/2018/2/layout/IconVerticalSolidList"/>
    <dgm:cxn modelId="{5C723708-70C8-4967-8AB6-AE7C420CFB4F}" srcId="{377FFBE0-8A42-470B-88B2-E69B13670E88}" destId="{3EE4876A-15F2-4085-AD33-FEFB7D71990A}" srcOrd="4" destOrd="0" parTransId="{131A480A-9D8B-4ED0-A579-2BD5CD470719}" sibTransId="{11A3F620-21C1-4B54-8240-5F97A17757CE}"/>
    <dgm:cxn modelId="{24C6E3BD-AF2F-472C-8FB5-C6D852E4CC73}" type="presOf" srcId="{45EF50FF-EF16-4C54-8770-E37B607FF5A0}" destId="{6DDBF874-94E5-4604-83E0-87FC32E1FA99}" srcOrd="0" destOrd="0" presId="urn:microsoft.com/office/officeart/2018/2/layout/IconVerticalSolidList"/>
    <dgm:cxn modelId="{49E83597-104A-4D9E-9308-EA24F41DABD4}" srcId="{377FFBE0-8A42-470B-88B2-E69B13670E88}" destId="{382A36A1-1553-417B-8260-1CBA9C0E364B}" srcOrd="0" destOrd="0" parTransId="{09000615-F5A9-4D74-A5E9-F1F0DFA8CF29}" sibTransId="{7891B810-2CA9-4D82-A89A-3F834C7A374E}"/>
    <dgm:cxn modelId="{9CF31D86-B84D-4294-AE1A-8B23A90D3716}" type="presParOf" srcId="{84C10449-04B3-4623-BAE0-7B02D533A0CE}" destId="{966DA2ED-D436-4C0B-BBE5-FD02A1A8D009}" srcOrd="0" destOrd="0" presId="urn:microsoft.com/office/officeart/2018/2/layout/IconVerticalSolidList"/>
    <dgm:cxn modelId="{C1F86F21-9B9B-47D8-899D-14047B37CEB1}" type="presParOf" srcId="{966DA2ED-D436-4C0B-BBE5-FD02A1A8D009}" destId="{CB29E3DC-744A-4313-9787-BF5BBF51FB48}" srcOrd="0" destOrd="0" presId="urn:microsoft.com/office/officeart/2018/2/layout/IconVerticalSolidList"/>
    <dgm:cxn modelId="{464F8A22-ECB9-4F9A-9FE5-7206635A059F}" type="presParOf" srcId="{966DA2ED-D436-4C0B-BBE5-FD02A1A8D009}" destId="{A2E66172-BD9D-428B-9992-EFA96660BF8F}" srcOrd="1" destOrd="0" presId="urn:microsoft.com/office/officeart/2018/2/layout/IconVerticalSolidList"/>
    <dgm:cxn modelId="{1898A867-69AC-45AF-808F-13C4A8C1A6AC}" type="presParOf" srcId="{966DA2ED-D436-4C0B-BBE5-FD02A1A8D009}" destId="{09F1940B-24A2-4425-8AF0-C54236AC439E}" srcOrd="2" destOrd="0" presId="urn:microsoft.com/office/officeart/2018/2/layout/IconVerticalSolidList"/>
    <dgm:cxn modelId="{9B825A9B-4998-456E-8D32-C1246DA6E803}" type="presParOf" srcId="{966DA2ED-D436-4C0B-BBE5-FD02A1A8D009}" destId="{F077B231-D4DA-4A23-A169-DC59BA85F23C}" srcOrd="3" destOrd="0" presId="urn:microsoft.com/office/officeart/2018/2/layout/IconVerticalSolidList"/>
    <dgm:cxn modelId="{03FC3D8F-5F14-4087-BC1D-887AEA2E1CE8}" type="presParOf" srcId="{84C10449-04B3-4623-BAE0-7B02D533A0CE}" destId="{56F5EF42-1583-4D68-9360-51D12D0683D9}" srcOrd="1" destOrd="0" presId="urn:microsoft.com/office/officeart/2018/2/layout/IconVerticalSolidList"/>
    <dgm:cxn modelId="{C707508F-EBE0-4470-BE85-EB388B2C73E3}" type="presParOf" srcId="{84C10449-04B3-4623-BAE0-7B02D533A0CE}" destId="{9D5C3BF3-1842-4AD6-9FB6-5C78962D27A4}" srcOrd="2" destOrd="0" presId="urn:microsoft.com/office/officeart/2018/2/layout/IconVerticalSolidList"/>
    <dgm:cxn modelId="{79C0C325-3BB8-46CD-881B-67008894314A}" type="presParOf" srcId="{9D5C3BF3-1842-4AD6-9FB6-5C78962D27A4}" destId="{CF043B92-DFB7-4DD6-8397-0E307BE45DC9}" srcOrd="0" destOrd="0" presId="urn:microsoft.com/office/officeart/2018/2/layout/IconVerticalSolidList"/>
    <dgm:cxn modelId="{E4EBEFF4-5701-439A-86EB-D0CEB7C79D87}" type="presParOf" srcId="{9D5C3BF3-1842-4AD6-9FB6-5C78962D27A4}" destId="{30BB0E2E-7792-4112-A85D-705CD3936947}" srcOrd="1" destOrd="0" presId="urn:microsoft.com/office/officeart/2018/2/layout/IconVerticalSolidList"/>
    <dgm:cxn modelId="{65D524E7-AB23-4A61-B329-358D5A246C33}" type="presParOf" srcId="{9D5C3BF3-1842-4AD6-9FB6-5C78962D27A4}" destId="{43502B6E-471B-4F6C-8F60-7C9A2B929038}" srcOrd="2" destOrd="0" presId="urn:microsoft.com/office/officeart/2018/2/layout/IconVerticalSolidList"/>
    <dgm:cxn modelId="{0427F643-C29E-4A75-8687-479130CB1AB4}" type="presParOf" srcId="{9D5C3BF3-1842-4AD6-9FB6-5C78962D27A4}" destId="{6DDBF874-94E5-4604-83E0-87FC32E1FA99}" srcOrd="3" destOrd="0" presId="urn:microsoft.com/office/officeart/2018/2/layout/IconVerticalSolidList"/>
    <dgm:cxn modelId="{1111C3AA-1517-495D-ABB9-7F73714ECC5E}" type="presParOf" srcId="{84C10449-04B3-4623-BAE0-7B02D533A0CE}" destId="{F818B3C3-F084-4E61-AB35-3AB62B8C2FC4}" srcOrd="3" destOrd="0" presId="urn:microsoft.com/office/officeart/2018/2/layout/IconVerticalSolidList"/>
    <dgm:cxn modelId="{107A2531-CBE9-4F01-85A5-0971FF1E1A24}" type="presParOf" srcId="{84C10449-04B3-4623-BAE0-7B02D533A0CE}" destId="{F71CFABF-6BD0-4F51-933F-898B05ECE107}" srcOrd="4" destOrd="0" presId="urn:microsoft.com/office/officeart/2018/2/layout/IconVerticalSolidList"/>
    <dgm:cxn modelId="{324A1F99-89D3-42FA-8ADB-3C140FF5644A}" type="presParOf" srcId="{F71CFABF-6BD0-4F51-933F-898B05ECE107}" destId="{44BF03BD-0636-493B-8EDB-BE46CE41DBA8}" srcOrd="0" destOrd="0" presId="urn:microsoft.com/office/officeart/2018/2/layout/IconVerticalSolidList"/>
    <dgm:cxn modelId="{1F38665E-4203-45EA-A7E8-C6C861B7DEB2}" type="presParOf" srcId="{F71CFABF-6BD0-4F51-933F-898B05ECE107}" destId="{219BCDAD-3C4A-4E40-A6C7-8BAE42D0FF7F}" srcOrd="1" destOrd="0" presId="urn:microsoft.com/office/officeart/2018/2/layout/IconVerticalSolidList"/>
    <dgm:cxn modelId="{DD4035F4-A16A-4FA4-9660-F9725FF38A82}" type="presParOf" srcId="{F71CFABF-6BD0-4F51-933F-898B05ECE107}" destId="{EAAA6A6D-5E05-40E4-B012-C7C29EEE2F06}" srcOrd="2" destOrd="0" presId="urn:microsoft.com/office/officeart/2018/2/layout/IconVerticalSolidList"/>
    <dgm:cxn modelId="{F4DA7F8A-F519-4A0A-97FC-98851F0AED82}" type="presParOf" srcId="{F71CFABF-6BD0-4F51-933F-898B05ECE107}" destId="{5C9BD4B4-FD13-488A-9846-2610C5FE6379}" srcOrd="3" destOrd="0" presId="urn:microsoft.com/office/officeart/2018/2/layout/IconVerticalSolidList"/>
    <dgm:cxn modelId="{E1E32ED2-DB74-4567-96BF-76FD63ACD99A}" type="presParOf" srcId="{84C10449-04B3-4623-BAE0-7B02D533A0CE}" destId="{466F0004-EBEA-47C4-837E-6EA9FF49C7ED}" srcOrd="5" destOrd="0" presId="urn:microsoft.com/office/officeart/2018/2/layout/IconVerticalSolidList"/>
    <dgm:cxn modelId="{6B696734-7771-4A89-8637-26FF6C51F909}" type="presParOf" srcId="{84C10449-04B3-4623-BAE0-7B02D533A0CE}" destId="{1804A7CF-A6C5-49F5-BCCA-E92E19A2EB5B}" srcOrd="6" destOrd="0" presId="urn:microsoft.com/office/officeart/2018/2/layout/IconVerticalSolidList"/>
    <dgm:cxn modelId="{76248383-4E4B-45E9-97B3-8B01FA64A156}" type="presParOf" srcId="{1804A7CF-A6C5-49F5-BCCA-E92E19A2EB5B}" destId="{0AE9F83E-96E7-4E60-B242-3B06F3892379}" srcOrd="0" destOrd="0" presId="urn:microsoft.com/office/officeart/2018/2/layout/IconVerticalSolidList"/>
    <dgm:cxn modelId="{49D43EDE-75F0-4878-8C2C-158C959A7924}" type="presParOf" srcId="{1804A7CF-A6C5-49F5-BCCA-E92E19A2EB5B}" destId="{B4F3A1DE-19C8-499C-A58C-EAFDC9335A42}" srcOrd="1" destOrd="0" presId="urn:microsoft.com/office/officeart/2018/2/layout/IconVerticalSolidList"/>
    <dgm:cxn modelId="{DEC6A230-D269-4B05-BD01-28FF670B202E}" type="presParOf" srcId="{1804A7CF-A6C5-49F5-BCCA-E92E19A2EB5B}" destId="{8CDC0317-15AD-4C8F-8ED9-8059BDBE255C}" srcOrd="2" destOrd="0" presId="urn:microsoft.com/office/officeart/2018/2/layout/IconVerticalSolidList"/>
    <dgm:cxn modelId="{5585440B-0504-49B4-963A-23990AC11A71}" type="presParOf" srcId="{1804A7CF-A6C5-49F5-BCCA-E92E19A2EB5B}" destId="{3685E826-A68D-4E88-8575-2624958AE0C6}" srcOrd="3" destOrd="0" presId="urn:microsoft.com/office/officeart/2018/2/layout/IconVerticalSolidList"/>
    <dgm:cxn modelId="{056AB0E4-F3BA-4F38-86F9-EB51EE2E02E5}" type="presParOf" srcId="{84C10449-04B3-4623-BAE0-7B02D533A0CE}" destId="{F35623CA-D639-4F41-9C8C-249AFDAA7E57}" srcOrd="7" destOrd="0" presId="urn:microsoft.com/office/officeart/2018/2/layout/IconVerticalSolidList"/>
    <dgm:cxn modelId="{87D2DFF9-0B8E-43E9-A133-C1C490BA6989}" type="presParOf" srcId="{84C10449-04B3-4623-BAE0-7B02D533A0CE}" destId="{3AD6B5A6-34F3-4099-A7E0-FBC7CC8357DE}" srcOrd="8" destOrd="0" presId="urn:microsoft.com/office/officeart/2018/2/layout/IconVerticalSolidList"/>
    <dgm:cxn modelId="{EF1C1118-986D-4DD6-B967-2B2618A37B8C}" type="presParOf" srcId="{3AD6B5A6-34F3-4099-A7E0-FBC7CC8357DE}" destId="{F3341845-313D-40B7-9215-99836852B98B}" srcOrd="0" destOrd="0" presId="urn:microsoft.com/office/officeart/2018/2/layout/IconVerticalSolidList"/>
    <dgm:cxn modelId="{379B68D5-FAB9-448C-B605-B1D08ADB850D}" type="presParOf" srcId="{3AD6B5A6-34F3-4099-A7E0-FBC7CC8357DE}" destId="{124D8B81-7C43-4749-AE78-6FB6A8B76AF3}" srcOrd="1" destOrd="0" presId="urn:microsoft.com/office/officeart/2018/2/layout/IconVerticalSolidList"/>
    <dgm:cxn modelId="{DBDF52F1-B5FF-4600-994C-04FC8CB4C02B}" type="presParOf" srcId="{3AD6B5A6-34F3-4099-A7E0-FBC7CC8357DE}" destId="{B2051F46-664D-444E-AF13-DF725187C98D}" srcOrd="2" destOrd="0" presId="urn:microsoft.com/office/officeart/2018/2/layout/IconVerticalSolidList"/>
    <dgm:cxn modelId="{EE38B5FD-CEFF-4F31-B9A9-F326BE210D98}" type="presParOf" srcId="{3AD6B5A6-34F3-4099-A7E0-FBC7CC8357DE}" destId="{42B5B9C9-64A9-4F1E-92E5-7D076E42D0AC}" srcOrd="3" destOrd="0" presId="urn:microsoft.com/office/officeart/2018/2/layout/IconVerticalSolidList"/>
  </dgm:cxnLst>
  <dgm:bg/>
  <dgm:whole/>
  <dgm:extLst>
    <a:ext uri="http://schemas.microsoft.com/office/drawing/2008/diagram">
      <dsp:dataModelExt xmlns:dsp="http://schemas.microsoft.com/office/drawing/2008/diagram" xmlns=""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9E3DC-744A-4313-9787-BF5BBF51FB48}">
      <dsp:nvSpPr>
        <dsp:cNvPr id="0" name=""/>
        <dsp:cNvSpPr/>
      </dsp:nvSpPr>
      <dsp:spPr>
        <a:xfrm>
          <a:off x="0" y="3679"/>
          <a:ext cx="7012370" cy="7836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E66172-BD9D-428B-9992-EFA96660BF8F}">
      <dsp:nvSpPr>
        <dsp:cNvPr id="0" name=""/>
        <dsp:cNvSpPr/>
      </dsp:nvSpPr>
      <dsp:spPr>
        <a:xfrm>
          <a:off x="237047" y="179995"/>
          <a:ext cx="430995" cy="4309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077B231-D4DA-4A23-A169-DC59BA85F23C}">
      <dsp:nvSpPr>
        <dsp:cNvPr id="0" name=""/>
        <dsp:cNvSpPr/>
      </dsp:nvSpPr>
      <dsp:spPr>
        <a:xfrm>
          <a:off x="905091" y="3679"/>
          <a:ext cx="6107278" cy="7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4" tIns="82934" rIns="82934" bIns="82934" numCol="1" spcCol="1270" anchor="ctr" anchorCtr="0">
          <a:noAutofit/>
        </a:bodyPr>
        <a:lstStyle/>
        <a:p>
          <a:pPr marL="0" lvl="0" indent="0" algn="l" defTabSz="844550">
            <a:lnSpc>
              <a:spcPct val="90000"/>
            </a:lnSpc>
            <a:spcBef>
              <a:spcPct val="0"/>
            </a:spcBef>
            <a:spcAft>
              <a:spcPct val="35000"/>
            </a:spcAft>
            <a:buNone/>
          </a:pPr>
          <a:r>
            <a:rPr lang="en-US" sz="1900" kern="1200"/>
            <a:t>No physical class-secure environment-</a:t>
          </a:r>
        </a:p>
      </dsp:txBody>
      <dsp:txXfrm>
        <a:off x="905091" y="3679"/>
        <a:ext cx="6107278" cy="783628"/>
      </dsp:txXfrm>
    </dsp:sp>
    <dsp:sp modelId="{CF043B92-DFB7-4DD6-8397-0E307BE45DC9}">
      <dsp:nvSpPr>
        <dsp:cNvPr id="0" name=""/>
        <dsp:cNvSpPr/>
      </dsp:nvSpPr>
      <dsp:spPr>
        <a:xfrm>
          <a:off x="0" y="983215"/>
          <a:ext cx="7012370" cy="7836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BB0E2E-7792-4112-A85D-705CD3936947}">
      <dsp:nvSpPr>
        <dsp:cNvPr id="0" name=""/>
        <dsp:cNvSpPr/>
      </dsp:nvSpPr>
      <dsp:spPr>
        <a:xfrm>
          <a:off x="237047" y="1159531"/>
          <a:ext cx="430995" cy="430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DDBF874-94E5-4604-83E0-87FC32E1FA99}">
      <dsp:nvSpPr>
        <dsp:cNvPr id="0" name=""/>
        <dsp:cNvSpPr/>
      </dsp:nvSpPr>
      <dsp:spPr>
        <a:xfrm>
          <a:off x="905091" y="983215"/>
          <a:ext cx="6107278" cy="7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4" tIns="82934" rIns="82934" bIns="82934" numCol="1" spcCol="1270" anchor="ctr" anchorCtr="0">
          <a:noAutofit/>
        </a:bodyPr>
        <a:lstStyle/>
        <a:p>
          <a:pPr marL="0" lvl="0" indent="0" algn="l" defTabSz="844550">
            <a:lnSpc>
              <a:spcPct val="90000"/>
            </a:lnSpc>
            <a:spcBef>
              <a:spcPct val="0"/>
            </a:spcBef>
            <a:spcAft>
              <a:spcPct val="35000"/>
            </a:spcAft>
            <a:buNone/>
          </a:pPr>
          <a:r>
            <a:rPr lang="en-US" sz="1900" kern="1200"/>
            <a:t>certificates-</a:t>
          </a:r>
        </a:p>
      </dsp:txBody>
      <dsp:txXfrm>
        <a:off x="905091" y="983215"/>
        <a:ext cx="6107278" cy="783628"/>
      </dsp:txXfrm>
    </dsp:sp>
    <dsp:sp modelId="{44BF03BD-0636-493B-8EDB-BE46CE41DBA8}">
      <dsp:nvSpPr>
        <dsp:cNvPr id="0" name=""/>
        <dsp:cNvSpPr/>
      </dsp:nvSpPr>
      <dsp:spPr>
        <a:xfrm>
          <a:off x="0" y="1962751"/>
          <a:ext cx="7012370" cy="7836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9BCDAD-3C4A-4E40-A6C7-8BAE42D0FF7F}">
      <dsp:nvSpPr>
        <dsp:cNvPr id="0" name=""/>
        <dsp:cNvSpPr/>
      </dsp:nvSpPr>
      <dsp:spPr>
        <a:xfrm>
          <a:off x="237047" y="2139067"/>
          <a:ext cx="430995" cy="430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C9BD4B4-FD13-488A-9846-2610C5FE6379}">
      <dsp:nvSpPr>
        <dsp:cNvPr id="0" name=""/>
        <dsp:cNvSpPr/>
      </dsp:nvSpPr>
      <dsp:spPr>
        <a:xfrm>
          <a:off x="905091" y="1962751"/>
          <a:ext cx="6107278" cy="7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4" tIns="82934" rIns="82934" bIns="82934" numCol="1" spcCol="1270" anchor="ctr" anchorCtr="0">
          <a:noAutofit/>
        </a:bodyPr>
        <a:lstStyle/>
        <a:p>
          <a:pPr marL="0" lvl="0" indent="0" algn="l" defTabSz="844550">
            <a:lnSpc>
              <a:spcPct val="90000"/>
            </a:lnSpc>
            <a:spcBef>
              <a:spcPct val="0"/>
            </a:spcBef>
            <a:spcAft>
              <a:spcPct val="35000"/>
            </a:spcAft>
            <a:buNone/>
          </a:pPr>
          <a:r>
            <a:rPr lang="en-US" sz="1900" kern="1200"/>
            <a:t>personal ids and accounts*</a:t>
          </a:r>
        </a:p>
      </dsp:txBody>
      <dsp:txXfrm>
        <a:off x="905091" y="1962751"/>
        <a:ext cx="6107278" cy="783628"/>
      </dsp:txXfrm>
    </dsp:sp>
    <dsp:sp modelId="{0AE9F83E-96E7-4E60-B242-3B06F3892379}">
      <dsp:nvSpPr>
        <dsp:cNvPr id="0" name=""/>
        <dsp:cNvSpPr/>
      </dsp:nvSpPr>
      <dsp:spPr>
        <a:xfrm>
          <a:off x="0" y="2942287"/>
          <a:ext cx="7012370" cy="7836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F3A1DE-19C8-499C-A58C-EAFDC9335A42}">
      <dsp:nvSpPr>
        <dsp:cNvPr id="0" name=""/>
        <dsp:cNvSpPr/>
      </dsp:nvSpPr>
      <dsp:spPr>
        <a:xfrm>
          <a:off x="237047" y="3118603"/>
          <a:ext cx="430995" cy="4309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685E826-A68D-4E88-8575-2624958AE0C6}">
      <dsp:nvSpPr>
        <dsp:cNvPr id="0" name=""/>
        <dsp:cNvSpPr/>
      </dsp:nvSpPr>
      <dsp:spPr>
        <a:xfrm>
          <a:off x="905091" y="2942287"/>
          <a:ext cx="6107278" cy="7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4" tIns="82934" rIns="82934" bIns="82934" numCol="1" spcCol="1270" anchor="ctr" anchorCtr="0">
          <a:noAutofit/>
        </a:bodyPr>
        <a:lstStyle/>
        <a:p>
          <a:pPr marL="0" lvl="0" indent="0" algn="l" defTabSz="844550">
            <a:lnSpc>
              <a:spcPct val="90000"/>
            </a:lnSpc>
            <a:spcBef>
              <a:spcPct val="0"/>
            </a:spcBef>
            <a:spcAft>
              <a:spcPct val="35000"/>
            </a:spcAft>
            <a:buNone/>
          </a:pPr>
          <a:r>
            <a:rPr lang="en-US" sz="1900" kern="1200"/>
            <a:t>Implementation issues and challenges</a:t>
          </a:r>
        </a:p>
      </dsp:txBody>
      <dsp:txXfrm>
        <a:off x="905091" y="2942287"/>
        <a:ext cx="6107278" cy="783628"/>
      </dsp:txXfrm>
    </dsp:sp>
    <dsp:sp modelId="{F3341845-313D-40B7-9215-99836852B98B}">
      <dsp:nvSpPr>
        <dsp:cNvPr id="0" name=""/>
        <dsp:cNvSpPr/>
      </dsp:nvSpPr>
      <dsp:spPr>
        <a:xfrm>
          <a:off x="0" y="3921823"/>
          <a:ext cx="7012370" cy="7836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4D8B81-7C43-4749-AE78-6FB6A8B76AF3}">
      <dsp:nvSpPr>
        <dsp:cNvPr id="0" name=""/>
        <dsp:cNvSpPr/>
      </dsp:nvSpPr>
      <dsp:spPr>
        <a:xfrm>
          <a:off x="237047" y="4098139"/>
          <a:ext cx="430995" cy="43099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2B5B9C9-64A9-4F1E-92E5-7D076E42D0AC}">
      <dsp:nvSpPr>
        <dsp:cNvPr id="0" name=""/>
        <dsp:cNvSpPr/>
      </dsp:nvSpPr>
      <dsp:spPr>
        <a:xfrm>
          <a:off x="905091" y="3921823"/>
          <a:ext cx="6107278" cy="7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4" tIns="82934" rIns="82934" bIns="82934" numCol="1" spcCol="1270" anchor="ctr" anchorCtr="0">
          <a:noAutofit/>
        </a:bodyPr>
        <a:lstStyle/>
        <a:p>
          <a:pPr marL="0" lvl="0" indent="0" algn="l" defTabSz="844550">
            <a:lnSpc>
              <a:spcPct val="90000"/>
            </a:lnSpc>
            <a:spcBef>
              <a:spcPct val="0"/>
            </a:spcBef>
            <a:spcAft>
              <a:spcPct val="35000"/>
            </a:spcAft>
            <a:buNone/>
          </a:pPr>
          <a:r>
            <a:rPr lang="en-US" sz="1900" kern="1200"/>
            <a:t>-customer must log in first for with their given i'd everytime.</a:t>
          </a:r>
        </a:p>
      </dsp:txBody>
      <dsp:txXfrm>
        <a:off x="905091" y="3921823"/>
        <a:ext cx="6107278" cy="78362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2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2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2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2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3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3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4"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5"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1048586"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587" name="Date Placeholder 7"/>
          <p:cNvSpPr>
            <a:spLocks noGrp="1"/>
          </p:cNvSpPr>
          <p:nvPr>
            <p:ph type="dt" sz="half" idx="10"/>
          </p:nvPr>
        </p:nvSpPr>
        <p:spPr/>
        <p:txBody>
          <a:bodyPr/>
          <a:lstStyle/>
          <a:p>
            <a:fld id="{ED291B17-9318-49DB-B28B-6E5994AE9581}" type="datetime1">
              <a:rPr lang="en-US" smtClean="0"/>
              <a:pPr/>
              <a:t>1/13/2022</a:t>
            </a:fld>
            <a:endParaRPr lang="en-US" dirty="0"/>
          </a:p>
        </p:txBody>
      </p:sp>
      <p:sp>
        <p:nvSpPr>
          <p:cNvPr id="1048588" name="Footer Placeholder 8"/>
          <p:cNvSpPr>
            <a:spLocks noGrp="1"/>
          </p:cNvSpPr>
          <p:nvPr>
            <p:ph type="ftr" sz="quarter" idx="11"/>
          </p:nvPr>
        </p:nvSpPr>
        <p:spPr/>
        <p:txBody>
          <a:bodyPr/>
          <a:lstStyle/>
          <a:p>
            <a:endParaRPr lang="en-US" dirty="0"/>
          </a:p>
        </p:txBody>
      </p:sp>
      <p:sp>
        <p:nvSpPr>
          <p:cNvPr id="1048589" name="Slide Number Placeholder 9"/>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91"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1048692"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3" name="Date Placeholder 3"/>
          <p:cNvSpPr>
            <a:spLocks noGrp="1"/>
          </p:cNvSpPr>
          <p:nvPr>
            <p:ph type="dt" sz="half" idx="10"/>
          </p:nvPr>
        </p:nvSpPr>
        <p:spPr/>
        <p:txBody>
          <a:bodyPr/>
          <a:lstStyle/>
          <a:p>
            <a:fld id="{2CED4963-E985-44C4-B8C4-FDD613B7C2F8}" type="datetime1">
              <a:rPr lang="en-US" smtClean="0"/>
              <a:pPr/>
              <a:t>1/13/2022</a:t>
            </a:fld>
            <a:endParaRPr lang="en-US" dirty="0"/>
          </a:p>
        </p:txBody>
      </p:sp>
      <p:sp>
        <p:nvSpPr>
          <p:cNvPr id="1048694" name="Footer Placeholder 4"/>
          <p:cNvSpPr>
            <a:spLocks noGrp="1"/>
          </p:cNvSpPr>
          <p:nvPr>
            <p:ph type="ftr" sz="quarter" idx="11"/>
          </p:nvPr>
        </p:nvSpPr>
        <p:spPr/>
        <p:txBody>
          <a:bodyPr/>
          <a:lstStyle/>
          <a:p>
            <a:endParaRPr lang="en-US" dirty="0"/>
          </a:p>
        </p:txBody>
      </p:sp>
      <p:sp>
        <p:nvSpPr>
          <p:cNvPr id="1048695"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76"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7"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1048678"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9"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80"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81"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82" name="Date Placeholder 10"/>
          <p:cNvSpPr>
            <a:spLocks noGrp="1"/>
          </p:cNvSpPr>
          <p:nvPr>
            <p:ph type="dt" sz="half" idx="10"/>
          </p:nvPr>
        </p:nvSpPr>
        <p:spPr/>
        <p:txBody>
          <a:bodyPr/>
          <a:lstStyle/>
          <a:p>
            <a:fld id="{ED291B17-9318-49DB-B28B-6E5994AE9581}" type="datetime1">
              <a:rPr lang="en-US" smtClean="0"/>
              <a:pPr/>
              <a:t>1/13/2022</a:t>
            </a:fld>
            <a:endParaRPr lang="en-US" dirty="0"/>
          </a:p>
        </p:txBody>
      </p:sp>
      <p:sp>
        <p:nvSpPr>
          <p:cNvPr id="1048683" name="Footer Placeholder 11"/>
          <p:cNvSpPr>
            <a:spLocks noGrp="1"/>
          </p:cNvSpPr>
          <p:nvPr>
            <p:ph type="ftr" sz="quarter" idx="11"/>
          </p:nvPr>
        </p:nvSpPr>
        <p:spPr/>
        <p:txBody>
          <a:bodyPr/>
          <a:lstStyle/>
          <a:p>
            <a:endParaRPr lang="en-US" dirty="0"/>
          </a:p>
        </p:txBody>
      </p:sp>
      <p:sp>
        <p:nvSpPr>
          <p:cNvPr id="1048684" name="Slide Number Placeholder 12"/>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5"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1048596"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7" name="Date Placeholder 7"/>
          <p:cNvSpPr>
            <a:spLocks noGrp="1"/>
          </p:cNvSpPr>
          <p:nvPr>
            <p:ph type="dt" sz="half" idx="10"/>
          </p:nvPr>
        </p:nvSpPr>
        <p:spPr/>
        <p:txBody>
          <a:bodyPr/>
          <a:lstStyle/>
          <a:p>
            <a:fld id="{78DD82B9-B8EE-4375-B6FF-88FA6ABB15D9}" type="datetime1">
              <a:rPr lang="en-US" smtClean="0"/>
              <a:pPr/>
              <a:t>1/13/2022</a:t>
            </a:fld>
            <a:endParaRPr lang="en-US" dirty="0"/>
          </a:p>
        </p:txBody>
      </p:sp>
      <p:sp>
        <p:nvSpPr>
          <p:cNvPr id="1048598" name="Footer Placeholder 8"/>
          <p:cNvSpPr>
            <a:spLocks noGrp="1"/>
          </p:cNvSpPr>
          <p:nvPr>
            <p:ph type="ftr" sz="quarter" idx="11"/>
          </p:nvPr>
        </p:nvSpPr>
        <p:spPr/>
        <p:txBody>
          <a:bodyPr/>
          <a:lstStyle/>
          <a:p>
            <a:endParaRPr lang="en-US" dirty="0"/>
          </a:p>
        </p:txBody>
      </p:sp>
      <p:sp>
        <p:nvSpPr>
          <p:cNvPr id="1048599" name="Slide Number Placeholder 9"/>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96"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97"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1048698"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99" name="Date Placeholder 6"/>
          <p:cNvSpPr>
            <a:spLocks noGrp="1"/>
          </p:cNvSpPr>
          <p:nvPr>
            <p:ph type="dt" sz="half" idx="10"/>
          </p:nvPr>
        </p:nvSpPr>
        <p:spPr/>
        <p:txBody>
          <a:bodyPr/>
          <a:lstStyle/>
          <a:p>
            <a:fld id="{B2497495-0637-405E-AE64-5CC7506D51F5}" type="datetime1">
              <a:rPr lang="en-US" smtClean="0"/>
              <a:pPr/>
              <a:t>1/13/2022</a:t>
            </a:fld>
            <a:endParaRPr lang="en-US" dirty="0"/>
          </a:p>
        </p:txBody>
      </p:sp>
      <p:sp>
        <p:nvSpPr>
          <p:cNvPr id="1048700" name="Footer Placeholder 8"/>
          <p:cNvSpPr>
            <a:spLocks noGrp="1"/>
          </p:cNvSpPr>
          <p:nvPr>
            <p:ph type="ftr" sz="quarter" idx="11"/>
          </p:nvPr>
        </p:nvSpPr>
        <p:spPr/>
        <p:txBody>
          <a:bodyPr/>
          <a:lstStyle/>
          <a:p>
            <a:endParaRPr lang="en-US" dirty="0"/>
          </a:p>
        </p:txBody>
      </p:sp>
      <p:sp>
        <p:nvSpPr>
          <p:cNvPr id="1048701" name="Slide Number Placeholder 9"/>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0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104870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5" name="Date Placeholder 4"/>
          <p:cNvSpPr>
            <a:spLocks noGrp="1"/>
          </p:cNvSpPr>
          <p:nvPr>
            <p:ph type="dt" sz="half" idx="10"/>
          </p:nvPr>
        </p:nvSpPr>
        <p:spPr/>
        <p:txBody>
          <a:bodyPr/>
          <a:lstStyle/>
          <a:p>
            <a:fld id="{7BFFD690-9426-415D-8B65-26881E07B2D4}" type="datetime1">
              <a:rPr lang="en-US" smtClean="0"/>
              <a:pPr/>
              <a:t>1/13/2022</a:t>
            </a:fld>
            <a:endParaRPr lang="en-US" dirty="0"/>
          </a:p>
        </p:txBody>
      </p:sp>
      <p:sp>
        <p:nvSpPr>
          <p:cNvPr id="1048706" name="Footer Placeholder 5"/>
          <p:cNvSpPr>
            <a:spLocks noGrp="1"/>
          </p:cNvSpPr>
          <p:nvPr>
            <p:ph type="ftr" sz="quarter" idx="11"/>
          </p:nvPr>
        </p:nvSpPr>
        <p:spPr/>
        <p:txBody>
          <a:bodyPr/>
          <a:lstStyle/>
          <a:p>
            <a:endParaRPr lang="en-US" dirty="0"/>
          </a:p>
        </p:txBody>
      </p:sp>
      <p:sp>
        <p:nvSpPr>
          <p:cNvPr id="104870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708"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1048709"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10"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1"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712"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3" name="Date Placeholder 6"/>
          <p:cNvSpPr>
            <a:spLocks noGrp="1"/>
          </p:cNvSpPr>
          <p:nvPr>
            <p:ph type="dt" sz="half" idx="10"/>
          </p:nvPr>
        </p:nvSpPr>
        <p:spPr/>
        <p:txBody>
          <a:bodyPr/>
          <a:lstStyle/>
          <a:p>
            <a:fld id="{04C4989A-474C-40DE-95B9-011C28B71673}" type="datetime1">
              <a:rPr lang="en-US" smtClean="0"/>
              <a:pPr/>
              <a:t>1/13/2022</a:t>
            </a:fld>
            <a:endParaRPr lang="en-US" dirty="0"/>
          </a:p>
        </p:txBody>
      </p:sp>
      <p:sp>
        <p:nvSpPr>
          <p:cNvPr id="1048714" name="Footer Placeholder 7"/>
          <p:cNvSpPr>
            <a:spLocks noGrp="1"/>
          </p:cNvSpPr>
          <p:nvPr>
            <p:ph type="ftr" sz="quarter" idx="11"/>
          </p:nvPr>
        </p:nvSpPr>
        <p:spPr/>
        <p:txBody>
          <a:bodyPr/>
          <a:lstStyle/>
          <a:p>
            <a:endParaRPr lang="en-US" dirty="0"/>
          </a:p>
        </p:txBody>
      </p:sp>
      <p:sp>
        <p:nvSpPr>
          <p:cNvPr id="1048715"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72"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1048673" name="Date Placeholder 2"/>
          <p:cNvSpPr>
            <a:spLocks noGrp="1"/>
          </p:cNvSpPr>
          <p:nvPr>
            <p:ph type="dt" sz="half" idx="10"/>
          </p:nvPr>
        </p:nvSpPr>
        <p:spPr/>
        <p:txBody>
          <a:bodyPr/>
          <a:lstStyle/>
          <a:p>
            <a:fld id="{5DB4ED54-5B5E-4A04-93D3-5772E3CE3818}" type="datetime1">
              <a:rPr lang="en-US" smtClean="0"/>
              <a:pPr/>
              <a:t>1/13/2022</a:t>
            </a:fld>
            <a:endParaRPr lang="en-US" dirty="0"/>
          </a:p>
        </p:txBody>
      </p:sp>
      <p:sp>
        <p:nvSpPr>
          <p:cNvPr id="1048674" name="Footer Placeholder 3"/>
          <p:cNvSpPr>
            <a:spLocks noGrp="1"/>
          </p:cNvSpPr>
          <p:nvPr>
            <p:ph type="ftr" sz="quarter" idx="11"/>
          </p:nvPr>
        </p:nvSpPr>
        <p:spPr/>
        <p:txBody>
          <a:bodyPr/>
          <a:lstStyle/>
          <a:p>
            <a:endParaRPr lang="en-US" dirty="0"/>
          </a:p>
        </p:txBody>
      </p:sp>
      <p:sp>
        <p:nvSpPr>
          <p:cNvPr id="104867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16" name="Date Placeholder 1"/>
          <p:cNvSpPr>
            <a:spLocks noGrp="1"/>
          </p:cNvSpPr>
          <p:nvPr>
            <p:ph type="dt" sz="half" idx="10"/>
          </p:nvPr>
        </p:nvSpPr>
        <p:spPr/>
        <p:txBody>
          <a:bodyPr/>
          <a:lstStyle/>
          <a:p>
            <a:fld id="{4EDE50D6-574B-40AF-946F-D52A04ADE379}" type="datetime1">
              <a:rPr lang="en-US" smtClean="0"/>
              <a:pPr/>
              <a:t>1/13/2022</a:t>
            </a:fld>
            <a:endParaRPr lang="en-US" dirty="0"/>
          </a:p>
        </p:txBody>
      </p:sp>
      <p:sp>
        <p:nvSpPr>
          <p:cNvPr id="1048717" name="Footer Placeholder 2"/>
          <p:cNvSpPr>
            <a:spLocks noGrp="1"/>
          </p:cNvSpPr>
          <p:nvPr>
            <p:ph type="ftr" sz="quarter" idx="11"/>
          </p:nvPr>
        </p:nvSpPr>
        <p:spPr/>
        <p:txBody>
          <a:bodyPr/>
          <a:lstStyle/>
          <a:p>
            <a:endParaRPr lang="en-US" dirty="0"/>
          </a:p>
        </p:txBody>
      </p:sp>
      <p:sp>
        <p:nvSpPr>
          <p:cNvPr id="1048718"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1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720"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1048721"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2"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23"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pPr/>
              <a:t>1/13/2022</a:t>
            </a:fld>
            <a:endParaRPr lang="en-US" dirty="0"/>
          </a:p>
        </p:txBody>
      </p:sp>
      <p:sp>
        <p:nvSpPr>
          <p:cNvPr id="1048724" name="Footer Placeholder 9"/>
          <p:cNvSpPr>
            <a:spLocks noGrp="1"/>
          </p:cNvSpPr>
          <p:nvPr>
            <p:ph type="ftr" sz="quarter" idx="11"/>
          </p:nvPr>
        </p:nvSpPr>
        <p:spPr>
          <a:xfrm>
            <a:off x="581192" y="6452590"/>
            <a:ext cx="6917210" cy="365125"/>
          </a:xfrm>
        </p:spPr>
        <p:txBody>
          <a:bodyPr/>
          <a:lstStyle/>
          <a:p>
            <a:endParaRPr lang="en-US" dirty="0"/>
          </a:p>
        </p:txBody>
      </p:sp>
      <p:sp>
        <p:nvSpPr>
          <p:cNvPr id="1048725"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85"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1048686"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87"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88" name="Date Placeholder 4"/>
          <p:cNvSpPr>
            <a:spLocks noGrp="1"/>
          </p:cNvSpPr>
          <p:nvPr>
            <p:ph type="dt" sz="half" idx="10"/>
          </p:nvPr>
        </p:nvSpPr>
        <p:spPr/>
        <p:txBody>
          <a:bodyPr/>
          <a:lstStyle/>
          <a:p>
            <a:fld id="{7E18DB4A-8810-4A10-AD5C-D5E2C667F5B3}" type="datetime1">
              <a:rPr lang="en-US" smtClean="0"/>
              <a:pPr/>
              <a:t>1/13/2022</a:t>
            </a:fld>
            <a:endParaRPr lang="en-US" dirty="0"/>
          </a:p>
        </p:txBody>
      </p:sp>
      <p:sp>
        <p:nvSpPr>
          <p:cNvPr id="1048689" name="Footer Placeholder 5"/>
          <p:cNvSpPr>
            <a:spLocks noGrp="1"/>
          </p:cNvSpPr>
          <p:nvPr>
            <p:ph type="ftr" sz="quarter" idx="11"/>
          </p:nvPr>
        </p:nvSpPr>
        <p:spPr/>
        <p:txBody>
          <a:bodyPr/>
          <a:lstStyle/>
          <a:p>
            <a:pPr algn="l"/>
            <a:endParaRPr lang="en-US" dirty="0"/>
          </a:p>
        </p:txBody>
      </p:sp>
      <p:sp>
        <p:nvSpPr>
          <p:cNvPr id="1048690"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1048577"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1/13/2022</a:t>
            </a:fld>
            <a:endParaRPr lang="en-US" dirty="0"/>
          </a:p>
        </p:txBody>
      </p:sp>
      <p:sp>
        <p:nvSpPr>
          <p:cNvPr id="1048579"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1048580"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dirty="0"/>
          </a:p>
        </p:txBody>
      </p:sp>
      <p:sp>
        <p:nvSpPr>
          <p:cNvPr id="1048581"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3"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59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2" name="Picture 3" descr="A group of multi coloured wooden stick figures"/>
          <p:cNvPicPr>
            <a:picLocks noChangeAspect="1"/>
          </p:cNvPicPr>
          <p:nvPr/>
        </p:nvPicPr>
        <p:blipFill rotWithShape="1">
          <a:blip r:embed="rId2"/>
          <a:srcRect t="15570" r="9085" b="10673"/>
          <a:stretch>
            <a:fillRect/>
          </a:stretch>
        </p:blipFill>
        <p:spPr>
          <a:xfrm>
            <a:off x="20" y="10"/>
            <a:ext cx="12191980" cy="6857990"/>
          </a:xfrm>
          <a:prstGeom prst="rect">
            <a:avLst/>
          </a:prstGeom>
        </p:spPr>
      </p:pic>
      <p:sp>
        <p:nvSpPr>
          <p:cNvPr id="1048591" name="Rectangle 11"/>
          <p:cNvSpPr>
            <a:spLocks noGrp="1" noRot="1" noChangeAspect="1" noMove="1" noResize="1" noEditPoints="1" noAdjustHandles="1" noChangeArrowheads="1" noChangeShapeType="1" noTextEdit="1"/>
          </p:cNvSpPr>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92" name="Rectangle 13"/>
          <p:cNvSpPr>
            <a:spLocks noGrp="1" noRot="1" noChangeAspect="1" noMove="1" noResize="1" noEditPoints="1" noAdjustHandles="1" noChangeArrowheads="1" noChangeShapeType="1" noTextEdit="1"/>
          </p:cNvSpPr>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048593" name="Title"/>
          <p:cNvSpPr>
            <a:spLocks noGrp="1"/>
          </p:cNvSpPr>
          <p:nvPr>
            <p:ph type="ctrTitle"/>
          </p:nvPr>
        </p:nvSpPr>
        <p:spPr>
          <a:xfrm>
            <a:off x="685801" y="1524001"/>
            <a:ext cx="3208866" cy="3478384"/>
          </a:xfrm>
        </p:spPr>
        <p:txBody>
          <a:bodyPr>
            <a:normAutofit/>
          </a:bodyPr>
          <a:lstStyle/>
          <a:p>
            <a:r>
              <a:rPr lang="en-US">
                <a:solidFill>
                  <a:srgbClr val="FFFFFF"/>
                </a:solidFill>
              </a:rPr>
              <a:t>Digital learning platform</a:t>
            </a:r>
            <a:endParaRPr>
              <a:solidFill>
                <a:srgbClr val="FFFFFF"/>
              </a:solidFill>
            </a:endParaRPr>
          </a:p>
        </p:txBody>
      </p:sp>
      <p:sp>
        <p:nvSpPr>
          <p:cNvPr id="1048594" name="SubTitle"/>
          <p:cNvSpPr>
            <a:spLocks noGrp="1"/>
          </p:cNvSpPr>
          <p:nvPr>
            <p:ph type="subTitle" idx="1"/>
          </p:nvPr>
        </p:nvSpPr>
        <p:spPr>
          <a:xfrm>
            <a:off x="685801" y="5145513"/>
            <a:ext cx="3208866" cy="738820"/>
          </a:xfrm>
        </p:spPr>
        <p:txBody>
          <a:bodyPr>
            <a:normAutofit/>
          </a:bodyPr>
          <a:lstStyle/>
          <a:p>
            <a:endParaRPr lang="en-US">
              <a:solidFill>
                <a:srgbClr val="FFFFFF">
                  <a:alpha val="75000"/>
                </a:srgb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36"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37" name="Title"/>
          <p:cNvSpPr>
            <a:spLocks noGrp="1"/>
          </p:cNvSpPr>
          <p:nvPr>
            <p:ph type="ctrTitle"/>
          </p:nvPr>
        </p:nvSpPr>
        <p:spPr>
          <a:xfrm>
            <a:off x="581193" y="702156"/>
            <a:ext cx="4076153" cy="5156642"/>
          </a:xfrm>
        </p:spPr>
        <p:txBody>
          <a:bodyPr anchor="ctr">
            <a:normAutofit/>
          </a:bodyPr>
          <a:lstStyle/>
          <a:p>
            <a:r>
              <a:rPr lang="en-US">
                <a:solidFill>
                  <a:schemeClr val="tx2"/>
                </a:solidFill>
              </a:rPr>
              <a:t>Scope</a:t>
            </a:r>
          </a:p>
        </p:txBody>
      </p:sp>
      <p:sp>
        <p:nvSpPr>
          <p:cNvPr id="1048638" name="Rectangle 10"/>
          <p:cNvSpPr>
            <a:spLocks noGrp="1" noRot="1" noChangeAspect="1" noMove="1" noResize="1" noEditPoints="1" noAdjustHandles="1" noChangeArrowheads="1" noChangeShapeType="1" noTextEdit="1"/>
          </p:cNvSpPr>
          <p:nvPr/>
        </p:nvSpPr>
        <p:spPr>
          <a:xfrm>
            <a:off x="446533" y="457199"/>
            <a:ext cx="4210812" cy="949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9" name="Rectangle 12"/>
          <p:cNvSpPr>
            <a:spLocks noGrp="1" noRot="1" noChangeAspect="1" noMove="1" noResize="1" noEditPoints="1" noAdjustHandles="1" noChangeArrowheads="1" noChangeShapeType="1" noTextEdit="1"/>
          </p:cNvSpPr>
          <p:nvPr/>
        </p:nvSpPr>
        <p:spPr>
          <a:xfrm>
            <a:off x="4776743" y="457201"/>
            <a:ext cx="6834067" cy="94996"/>
          </a:xfrm>
          <a:prstGeom prst="rect">
            <a:avLst/>
          </a:prstGeom>
          <a:solidFill>
            <a:srgbClr val="3C474C"/>
          </a:solidFill>
          <a:ln>
            <a:noFill/>
          </a:ln>
          <a:effectLst/>
        </p:spPr>
        <p:style>
          <a:lnRef idx="1">
            <a:schemeClr val="accent1"/>
          </a:lnRef>
          <a:fillRef idx="3">
            <a:schemeClr val="accent1"/>
          </a:fillRef>
          <a:effectRef idx="2">
            <a:schemeClr val="accent1"/>
          </a:effectRef>
          <a:fontRef idx="minor">
            <a:schemeClr val="lt1"/>
          </a:fontRef>
        </p:style>
      </p:sp>
      <p:sp>
        <p:nvSpPr>
          <p:cNvPr id="1048640" name="Content Placeholder"/>
          <p:cNvSpPr>
            <a:spLocks noGrp="1"/>
          </p:cNvSpPr>
          <p:nvPr>
            <p:ph idx="1"/>
          </p:nvPr>
        </p:nvSpPr>
        <p:spPr>
          <a:xfrm>
            <a:off x="4776743" y="702156"/>
            <a:ext cx="6484091" cy="5156643"/>
          </a:xfrm>
        </p:spPr>
        <p:txBody>
          <a:bodyPr>
            <a:normAutofit/>
          </a:bodyPr>
          <a:lstStyle/>
          <a:p>
            <a:pPr lvl="0"/>
            <a:r>
              <a:rPr lang="en-US" dirty="0">
                <a:solidFill>
                  <a:schemeClr val="tx1"/>
                </a:solidFill>
                <a:latin typeface="Times New Roman" pitchFamily="18" charset="0"/>
                <a:cs typeface="Times New Roman" pitchFamily="18" charset="0"/>
              </a:rPr>
              <a:t>Everyone knows now there is big scope of that type of platfroms and in Pakistan it's a must need because there is not any perfectly recognized platform as in our neighborhood country india like Vedantu,Unacademy.So Pakistan now a days have more scope and much need of an online learning platform.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41"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42" name="Title"/>
          <p:cNvSpPr>
            <a:spLocks noGrp="1"/>
          </p:cNvSpPr>
          <p:nvPr>
            <p:ph type="ctrTitle"/>
          </p:nvPr>
        </p:nvSpPr>
        <p:spPr>
          <a:xfrm>
            <a:off x="581193" y="702156"/>
            <a:ext cx="4076153" cy="5156642"/>
          </a:xfrm>
        </p:spPr>
        <p:txBody>
          <a:bodyPr anchor="ctr">
            <a:normAutofit/>
          </a:bodyPr>
          <a:lstStyle/>
          <a:p>
            <a:r>
              <a:rPr lang="en-US">
                <a:solidFill>
                  <a:schemeClr val="tx2"/>
                </a:solidFill>
              </a:rPr>
              <a:t>Benifits</a:t>
            </a:r>
          </a:p>
        </p:txBody>
      </p:sp>
      <p:sp>
        <p:nvSpPr>
          <p:cNvPr id="1048643" name="Rectangle 10"/>
          <p:cNvSpPr>
            <a:spLocks noGrp="1" noRot="1" noChangeAspect="1" noMove="1" noResize="1" noEditPoints="1" noAdjustHandles="1" noChangeArrowheads="1" noChangeShapeType="1" noTextEdit="1"/>
          </p:cNvSpPr>
          <p:nvPr/>
        </p:nvSpPr>
        <p:spPr>
          <a:xfrm>
            <a:off x="446533" y="457199"/>
            <a:ext cx="4210812" cy="949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44" name="Rectangle 12"/>
          <p:cNvSpPr>
            <a:spLocks noGrp="1" noRot="1" noChangeAspect="1" noMove="1" noResize="1" noEditPoints="1" noAdjustHandles="1" noChangeArrowheads="1" noChangeShapeType="1" noTextEdit="1"/>
          </p:cNvSpPr>
          <p:nvPr/>
        </p:nvSpPr>
        <p:spPr>
          <a:xfrm>
            <a:off x="4776743" y="457201"/>
            <a:ext cx="6834067" cy="94996"/>
          </a:xfrm>
          <a:prstGeom prst="rect">
            <a:avLst/>
          </a:prstGeom>
          <a:solidFill>
            <a:srgbClr val="3C474C"/>
          </a:solidFill>
          <a:ln>
            <a:noFill/>
          </a:ln>
          <a:effectLst/>
        </p:spPr>
        <p:style>
          <a:lnRef idx="1">
            <a:schemeClr val="accent1"/>
          </a:lnRef>
          <a:fillRef idx="3">
            <a:schemeClr val="accent1"/>
          </a:fillRef>
          <a:effectRef idx="2">
            <a:schemeClr val="accent1"/>
          </a:effectRef>
          <a:fontRef idx="minor">
            <a:schemeClr val="lt1"/>
          </a:fontRef>
        </p:style>
      </p:sp>
      <p:sp>
        <p:nvSpPr>
          <p:cNvPr id="1048645" name="Content Placeholder"/>
          <p:cNvSpPr>
            <a:spLocks noGrp="1"/>
          </p:cNvSpPr>
          <p:nvPr>
            <p:ph idx="1"/>
          </p:nvPr>
        </p:nvSpPr>
        <p:spPr>
          <a:xfrm>
            <a:off x="4776743" y="702156"/>
            <a:ext cx="6484091" cy="5156643"/>
          </a:xfrm>
        </p:spPr>
        <p:txBody>
          <a:bodyPr>
            <a:normAutofit/>
          </a:bodyPr>
          <a:lstStyle/>
          <a:p>
            <a:r>
              <a:rPr lang="en-US" dirty="0">
                <a:solidFill>
                  <a:schemeClr val="tx1"/>
                </a:solidFill>
                <a:latin typeface="Times New Roman" pitchFamily="18" charset="0"/>
                <a:cs typeface="Times New Roman" pitchFamily="18" charset="0"/>
              </a:rPr>
              <a:t>people will get quality education in home.-people'll like to know about their interests when we'll avail every field material.-we'll provide people a minimum price for subscription.*Outcomes-when people'll start using our application or website and get quality education they'll attract, bringing new customers and our website will run up.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46" name="Rectangle 9"/>
          <p:cNvSpPr>
            <a:spLocks noGrp="1" noRot="1" noChangeAspect="1" noMove="1" noResize="1" noEditPoints="1" noAdjustHandles="1" noChangeArrowheads="1" noChangeShapeType="1" noTextEdit="1"/>
          </p:cNvSpPr>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47" name="Title"/>
          <p:cNvSpPr>
            <a:spLocks noGrp="1"/>
          </p:cNvSpPr>
          <p:nvPr>
            <p:ph type="ctrTitle"/>
          </p:nvPr>
        </p:nvSpPr>
        <p:spPr>
          <a:xfrm>
            <a:off x="746228" y="1037967"/>
            <a:ext cx="3054091" cy="4709131"/>
          </a:xfrm>
        </p:spPr>
        <p:txBody>
          <a:bodyPr anchor="ctr">
            <a:normAutofit/>
          </a:bodyPr>
          <a:lstStyle/>
          <a:p>
            <a:r>
              <a:rPr lang="en-US" dirty="0"/>
              <a:t>Features</a:t>
            </a:r>
          </a:p>
        </p:txBody>
      </p:sp>
      <p:sp>
        <p:nvSpPr>
          <p:cNvPr id="1048648" name="Rectangle 11"/>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9" name="Rectangle 13"/>
          <p:cNvSpPr>
            <a:spLocks noGrp="1" noRot="1" noChangeAspect="1" noMove="1" noResize="1" noEditPoints="1" noAdjustHandles="1" noChangeArrowheads="1" noChangeShapeType="1" noTextEdit="1"/>
          </p:cNvSpPr>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194305" name="Content Placeholder"/>
          <p:cNvGraphicFramePr>
            <a:graphicFrameLocks noGrp="1"/>
          </p:cNvGraphicFramePr>
          <p:nvPr>
            <p:ph idx="1"/>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50"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51" name="Title"/>
          <p:cNvSpPr>
            <a:spLocks noGrp="1"/>
          </p:cNvSpPr>
          <p:nvPr>
            <p:ph type="ctrTitle"/>
          </p:nvPr>
        </p:nvSpPr>
        <p:spPr>
          <a:xfrm>
            <a:off x="581193" y="702156"/>
            <a:ext cx="4076153" cy="5156642"/>
          </a:xfrm>
        </p:spPr>
        <p:txBody>
          <a:bodyPr anchor="ctr">
            <a:normAutofit/>
          </a:bodyPr>
          <a:lstStyle/>
          <a:p>
            <a:r>
              <a:rPr lang="en-US">
                <a:solidFill>
                  <a:schemeClr val="tx2"/>
                </a:solidFill>
              </a:rPr>
              <a:t>Project unique</a:t>
            </a:r>
          </a:p>
        </p:txBody>
      </p:sp>
      <p:sp>
        <p:nvSpPr>
          <p:cNvPr id="1048652" name="Rectangle 10"/>
          <p:cNvSpPr>
            <a:spLocks noGrp="1" noRot="1" noChangeAspect="1" noMove="1" noResize="1" noEditPoints="1" noAdjustHandles="1" noChangeArrowheads="1" noChangeShapeType="1" noTextEdit="1"/>
          </p:cNvSpPr>
          <p:nvPr/>
        </p:nvSpPr>
        <p:spPr>
          <a:xfrm>
            <a:off x="446533" y="457199"/>
            <a:ext cx="4210812" cy="949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53" name="Rectangle 12"/>
          <p:cNvSpPr>
            <a:spLocks noGrp="1" noRot="1" noChangeAspect="1" noMove="1" noResize="1" noEditPoints="1" noAdjustHandles="1" noChangeArrowheads="1" noChangeShapeType="1" noTextEdit="1"/>
          </p:cNvSpPr>
          <p:nvPr/>
        </p:nvSpPr>
        <p:spPr>
          <a:xfrm>
            <a:off x="4776743" y="457201"/>
            <a:ext cx="6834067" cy="94996"/>
          </a:xfrm>
          <a:prstGeom prst="rect">
            <a:avLst/>
          </a:prstGeom>
          <a:solidFill>
            <a:srgbClr val="3C474C"/>
          </a:solidFill>
          <a:ln>
            <a:noFill/>
          </a:ln>
          <a:effectLst/>
        </p:spPr>
        <p:style>
          <a:lnRef idx="1">
            <a:schemeClr val="accent1"/>
          </a:lnRef>
          <a:fillRef idx="3">
            <a:schemeClr val="accent1"/>
          </a:fillRef>
          <a:effectRef idx="2">
            <a:schemeClr val="accent1"/>
          </a:effectRef>
          <a:fontRef idx="minor">
            <a:schemeClr val="lt1"/>
          </a:fontRef>
        </p:style>
      </p:sp>
      <p:sp>
        <p:nvSpPr>
          <p:cNvPr id="1048654" name="Content Placeholder"/>
          <p:cNvSpPr>
            <a:spLocks noGrp="1"/>
          </p:cNvSpPr>
          <p:nvPr>
            <p:ph idx="1"/>
          </p:nvPr>
        </p:nvSpPr>
        <p:spPr>
          <a:xfrm>
            <a:off x="4776743" y="702156"/>
            <a:ext cx="6484091" cy="5156643"/>
          </a:xfrm>
        </p:spPr>
        <p:txBody>
          <a:bodyPr>
            <a:normAutofit/>
          </a:bodyPr>
          <a:lstStyle/>
          <a:p>
            <a:pPr lvl="0"/>
            <a:r>
              <a:rPr lang="en-US" dirty="0">
                <a:solidFill>
                  <a:schemeClr val="tx1"/>
                </a:solidFill>
                <a:latin typeface="Times New Roman" pitchFamily="18" charset="0"/>
                <a:cs typeface="Times New Roman" pitchFamily="18" charset="0"/>
              </a:rPr>
              <a:t>Our project is unique from all other learning platforms in a way that we have added free and premium books through every student can buy books online or can get help through it.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55"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56" name="Title"/>
          <p:cNvSpPr>
            <a:spLocks noGrp="1"/>
          </p:cNvSpPr>
          <p:nvPr>
            <p:ph type="ctrTitle"/>
          </p:nvPr>
        </p:nvSpPr>
        <p:spPr>
          <a:xfrm>
            <a:off x="581193" y="702156"/>
            <a:ext cx="6309003" cy="1013800"/>
          </a:xfrm>
        </p:spPr>
        <p:txBody>
          <a:bodyPr>
            <a:normAutofit/>
          </a:bodyPr>
          <a:lstStyle/>
          <a:p>
            <a:r>
              <a:rPr lang="en-US">
                <a:solidFill>
                  <a:schemeClr val="tx2"/>
                </a:solidFill>
              </a:rPr>
              <a:t>Primary audience</a:t>
            </a:r>
          </a:p>
        </p:txBody>
      </p:sp>
      <p:sp>
        <p:nvSpPr>
          <p:cNvPr id="1048657" name="Rectangle 11"/>
          <p:cNvSpPr>
            <a:spLocks noGrp="1" noRot="1" noChangeAspect="1" noMove="1" noResize="1" noEditPoints="1" noAdjustHandles="1" noChangeArrowheads="1" noChangeShapeType="1" noTextEdit="1"/>
          </p:cNvSpPr>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58" name="Content Placeholder"/>
          <p:cNvSpPr>
            <a:spLocks noGrp="1"/>
          </p:cNvSpPr>
          <p:nvPr>
            <p:ph idx="1"/>
          </p:nvPr>
        </p:nvSpPr>
        <p:spPr>
          <a:xfrm>
            <a:off x="581194" y="1896533"/>
            <a:ext cx="6309003" cy="3962266"/>
          </a:xfrm>
        </p:spPr>
        <p:txBody>
          <a:bodyPr>
            <a:normAutofit/>
          </a:bodyPr>
          <a:lstStyle/>
          <a:p>
            <a:r>
              <a:rPr lang="en-US" dirty="0">
                <a:solidFill>
                  <a:schemeClr val="tx1"/>
                </a:solidFill>
                <a:latin typeface="Times New Roman" pitchFamily="18" charset="0"/>
                <a:cs typeface="Times New Roman" pitchFamily="18" charset="0"/>
              </a:rPr>
              <a:t>Mostly the audience will be the students of universities and for them there will be courses, certificates and books will be available.</a:t>
            </a:r>
          </a:p>
        </p:txBody>
      </p:sp>
      <p:pic>
        <p:nvPicPr>
          <p:cNvPr id="2097157" name="Picture 5" descr="Abstract blurred public library with bookshelves"/>
          <p:cNvPicPr>
            <a:picLocks noChangeAspect="1"/>
          </p:cNvPicPr>
          <p:nvPr/>
        </p:nvPicPr>
        <p:blipFill rotWithShape="1">
          <a:blip r:embed="rId2"/>
          <a:srcRect l="16309" r="38233" b="4"/>
          <a:stretch>
            <a:fillRect/>
          </a:stretch>
        </p:blipFill>
        <p:spPr>
          <a:xfrm>
            <a:off x="7521283" y="10"/>
            <a:ext cx="4670717" cy="68579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59"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60" name="Title"/>
          <p:cNvSpPr>
            <a:spLocks noGrp="1"/>
          </p:cNvSpPr>
          <p:nvPr>
            <p:ph type="ctrTitle"/>
          </p:nvPr>
        </p:nvSpPr>
        <p:spPr>
          <a:xfrm>
            <a:off x="581193" y="702156"/>
            <a:ext cx="6309003" cy="1013800"/>
          </a:xfrm>
        </p:spPr>
        <p:txBody>
          <a:bodyPr>
            <a:normAutofit/>
          </a:bodyPr>
          <a:lstStyle/>
          <a:p>
            <a:r>
              <a:rPr lang="en-US">
                <a:solidFill>
                  <a:schemeClr val="tx2"/>
                </a:solidFill>
              </a:rPr>
              <a:t>Platform/technologies</a:t>
            </a:r>
          </a:p>
        </p:txBody>
      </p:sp>
      <p:sp>
        <p:nvSpPr>
          <p:cNvPr id="1048661" name="Rectangle 11"/>
          <p:cNvSpPr>
            <a:spLocks noGrp="1" noRot="1" noChangeAspect="1" noMove="1" noResize="1" noEditPoints="1" noAdjustHandles="1" noChangeArrowheads="1" noChangeShapeType="1" noTextEdit="1"/>
          </p:cNvSpPr>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62" name="Content Placeholder"/>
          <p:cNvSpPr>
            <a:spLocks noGrp="1"/>
          </p:cNvSpPr>
          <p:nvPr>
            <p:ph idx="1"/>
          </p:nvPr>
        </p:nvSpPr>
        <p:spPr>
          <a:xfrm>
            <a:off x="581194" y="1896533"/>
            <a:ext cx="6309003" cy="3962266"/>
          </a:xfrm>
        </p:spPr>
        <p:txBody>
          <a:bodyPr>
            <a:normAutofit/>
          </a:bodyPr>
          <a:lstStyle/>
          <a:p>
            <a:pPr lvl="0"/>
            <a:r>
              <a:rPr lang="en-US" dirty="0">
                <a:solidFill>
                  <a:schemeClr val="tx1"/>
                </a:solidFill>
                <a:latin typeface="Times New Roman" pitchFamily="18" charset="0"/>
                <a:cs typeface="Times New Roman" pitchFamily="18" charset="0"/>
              </a:rPr>
              <a:t>We have website and an application available on </a:t>
            </a:r>
            <a:r>
              <a:rPr lang="en-US" dirty="0" err="1">
                <a:solidFill>
                  <a:schemeClr val="tx1"/>
                </a:solidFill>
                <a:latin typeface="Times New Roman" pitchFamily="18" charset="0"/>
                <a:cs typeface="Times New Roman" pitchFamily="18" charset="0"/>
              </a:rPr>
              <a:t>playstore</a:t>
            </a:r>
            <a:r>
              <a:rPr lang="en-US" dirty="0">
                <a:solidFill>
                  <a:schemeClr val="tx1"/>
                </a:solidFill>
                <a:latin typeface="Times New Roman" pitchFamily="18" charset="0"/>
                <a:cs typeface="Times New Roman" pitchFamily="18" charset="0"/>
              </a:rPr>
              <a:t> for the learning platform. Teachers and students can get help through the website as well as the application.</a:t>
            </a:r>
          </a:p>
        </p:txBody>
      </p:sp>
      <p:pic>
        <p:nvPicPr>
          <p:cNvPr id="2097158" name="Picture 5" descr="Abstract blurred public library with bookshelves"/>
          <p:cNvPicPr>
            <a:picLocks noChangeAspect="1"/>
          </p:cNvPicPr>
          <p:nvPr/>
        </p:nvPicPr>
        <p:blipFill rotWithShape="1">
          <a:blip r:embed="rId2"/>
          <a:srcRect l="16309" r="38233" b="4"/>
          <a:stretch>
            <a:fillRect/>
          </a:stretch>
        </p:blipFill>
        <p:spPr>
          <a:xfrm>
            <a:off x="7521283" y="10"/>
            <a:ext cx="4670717" cy="68579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Title 1"/>
          <p:cNvSpPr>
            <a:spLocks noGrp="1"/>
          </p:cNvSpPr>
          <p:nvPr>
            <p:ph type="title"/>
          </p:nvPr>
        </p:nvSpPr>
        <p:spPr/>
        <p:txBody>
          <a:bodyPr/>
          <a:lstStyle/>
          <a:p>
            <a:r>
              <a:rPr lang="en-US"/>
              <a:t>Conclusion</a:t>
            </a:r>
          </a:p>
        </p:txBody>
      </p:sp>
      <p:sp>
        <p:nvSpPr>
          <p:cNvPr id="1048664" name="Content Placeholder 2"/>
          <p:cNvSpPr>
            <a:spLocks noGrp="1"/>
          </p:cNvSpPr>
          <p:nvPr>
            <p:ph idx="1"/>
          </p:nvPr>
        </p:nvSpPr>
        <p:spPr/>
        <p:txBody>
          <a:bodyPr/>
          <a:lstStyle/>
          <a:p>
            <a:r>
              <a:rPr lang="en-US" dirty="0" smtClean="0">
                <a:solidFill>
                  <a:schemeClr val="tx1"/>
                </a:solidFill>
                <a:latin typeface="Times New Roman" pitchFamily="18" charset="0"/>
                <a:cs typeface="Times New Roman" pitchFamily="18" charset="0"/>
              </a:rPr>
              <a:t>Online </a:t>
            </a:r>
            <a:r>
              <a:rPr lang="en-US" dirty="0">
                <a:solidFill>
                  <a:schemeClr val="tx1"/>
                </a:solidFill>
                <a:latin typeface="Times New Roman" pitchFamily="18" charset="0"/>
                <a:cs typeface="Times New Roman" pitchFamily="18" charset="0"/>
              </a:rPr>
              <a:t>learning is a growing and exciting new way to learn about almost anything. If there is a course you have always wanted to take or a skill you have always wanted to learn, but you have not had the time to attend a traditional face-to-face class or there hasn’t been an opportunity near you, then online learning might be your answer</a:t>
            </a:r>
            <a:r>
              <a:rPr lang="en-US" dirty="0" smtClean="0">
                <a:solidFill>
                  <a:schemeClr val="tx1"/>
                </a:solidFill>
                <a:latin typeface="Times New Roman" pitchFamily="18" charset="0"/>
                <a:cs typeface="Times New Roman" pitchFamily="18" charset="0"/>
              </a:rPr>
              <a:t>.</a:t>
            </a:r>
            <a:r>
              <a:rPr lang="en-US" dirty="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Today’s online learning opportunities offer everything from one-hour live workshops to online degrees. There is virtually something for everyone, all you have to do is find it.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65"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66" name="Title"/>
          <p:cNvSpPr>
            <a:spLocks noGrp="1"/>
          </p:cNvSpPr>
          <p:nvPr>
            <p:ph type="ctrTitle"/>
          </p:nvPr>
        </p:nvSpPr>
        <p:spPr>
          <a:xfrm>
            <a:off x="705745" y="980660"/>
            <a:ext cx="10617575" cy="4878137"/>
          </a:xfrm>
        </p:spPr>
        <p:txBody>
          <a:bodyPr anchor="ctr">
            <a:normAutofit/>
          </a:bodyPr>
          <a:lstStyle/>
          <a:p>
            <a:pPr algn="ctr"/>
            <a:r>
              <a:rPr lang="en-US" sz="4800" dirty="0" smtClean="0">
                <a:solidFill>
                  <a:schemeClr val="tx2"/>
                </a:solidFill>
              </a:rPr>
              <a:t>Thank you </a:t>
            </a:r>
            <a:endParaRPr lang="en-US" sz="4800" dirty="0">
              <a:solidFill>
                <a:schemeClr val="tx2"/>
              </a:solidFill>
            </a:endParaRPr>
          </a:p>
        </p:txBody>
      </p:sp>
      <p:sp>
        <p:nvSpPr>
          <p:cNvPr id="1048667" name="Rectangle 10"/>
          <p:cNvSpPr>
            <a:spLocks noGrp="1" noRot="1" noChangeAspect="1" noMove="1" noResize="1" noEditPoints="1" noAdjustHandles="1" noChangeArrowheads="1" noChangeShapeType="1" noTextEdit="1"/>
          </p:cNvSpPr>
          <p:nvPr/>
        </p:nvSpPr>
        <p:spPr>
          <a:xfrm>
            <a:off x="705745" y="751211"/>
            <a:ext cx="683056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8" name="Rectangle 12"/>
          <p:cNvSpPr>
            <a:spLocks noGrp="1" noRot="1" noChangeAspect="1" noMove="1" noResize="1" noEditPoints="1" noAdjustHandles="1" noChangeArrowheads="1" noChangeShapeType="1" noTextEdit="1"/>
          </p:cNvSpPr>
          <p:nvPr/>
        </p:nvSpPr>
        <p:spPr>
          <a:xfrm>
            <a:off x="8119870" y="752989"/>
            <a:ext cx="3300984"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70" name="Rectangle 14"/>
          <p:cNvSpPr>
            <a:spLocks noGrp="1" noRot="1" noChangeAspect="1" noMove="1" noResize="1" noEditPoints="1" noAdjustHandles="1" noChangeArrowheads="1" noChangeShapeType="1" noTextEdit="1"/>
          </p:cNvSpPr>
          <p:nvPr/>
        </p:nvSpPr>
        <p:spPr>
          <a:xfrm>
            <a:off x="705745" y="5946475"/>
            <a:ext cx="683056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1" name="Rectangle 16"/>
          <p:cNvSpPr>
            <a:spLocks noGrp="1" noRot="1" noChangeAspect="1" noMove="1" noResize="1" noEditPoints="1" noAdjustHandles="1" noChangeArrowheads="1" noChangeShapeType="1" noTextEdit="1"/>
          </p:cNvSpPr>
          <p:nvPr/>
        </p:nvSpPr>
        <p:spPr>
          <a:xfrm>
            <a:off x="8119870" y="5948253"/>
            <a:ext cx="3300984"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Group Member’s Name &amp; Registration ID</a:t>
            </a:r>
            <a:endParaRPr lang="en-US" dirty="0"/>
          </a:p>
        </p:txBody>
      </p:sp>
      <p:sp>
        <p:nvSpPr>
          <p:cNvPr id="10" name="Content Placeholder 9"/>
          <p:cNvSpPr>
            <a:spLocks noGrp="1"/>
          </p:cNvSpPr>
          <p:nvPr>
            <p:ph idx="1"/>
          </p:nvPr>
        </p:nvSpPr>
        <p:spPr/>
        <p:txBody>
          <a:bodyPr>
            <a:normAutofit/>
          </a:bodyPr>
          <a:lstStyle/>
          <a:p>
            <a:pPr lvl="0"/>
            <a:r>
              <a:rPr lang="en-US" b="1" dirty="0" err="1" smtClean="0">
                <a:solidFill>
                  <a:schemeClr val="tx1"/>
                </a:solidFill>
                <a:latin typeface="Times New Roman" pitchFamily="18" charset="0"/>
                <a:cs typeface="Times New Roman" pitchFamily="18" charset="0"/>
              </a:rPr>
              <a:t>Aneela</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Hameed</a:t>
            </a:r>
            <a:r>
              <a:rPr lang="en-US" b="1" dirty="0" smtClean="0">
                <a:solidFill>
                  <a:schemeClr val="tx1"/>
                </a:solidFill>
                <a:latin typeface="Times New Roman" pitchFamily="18" charset="0"/>
                <a:cs typeface="Times New Roman" pitchFamily="18" charset="0"/>
              </a:rPr>
              <a:t>(41386</a:t>
            </a:r>
            <a:r>
              <a:rPr lang="en-US" b="1" dirty="0" smtClean="0">
                <a:solidFill>
                  <a:schemeClr val="tx1"/>
                </a:solidFill>
                <a:latin typeface="Times New Roman" pitchFamily="18" charset="0"/>
                <a:cs typeface="Times New Roman" pitchFamily="18" charset="0"/>
              </a:rPr>
              <a:t>)</a:t>
            </a:r>
            <a:endParaRPr lang="en-US" b="1" dirty="0" smtClean="0">
              <a:solidFill>
                <a:schemeClr val="tx1"/>
              </a:solidFill>
              <a:latin typeface="Times New Roman" pitchFamily="18" charset="0"/>
              <a:cs typeface="Times New Roman" pitchFamily="18" charset="0"/>
            </a:endParaRPr>
          </a:p>
          <a:p>
            <a:pPr lvl="0"/>
            <a:r>
              <a:rPr lang="en-US" b="1" dirty="0" smtClean="0">
                <a:solidFill>
                  <a:schemeClr val="tx1"/>
                </a:solidFill>
                <a:latin typeface="Times New Roman" pitchFamily="18" charset="0"/>
                <a:cs typeface="Times New Roman" pitchFamily="18" charset="0"/>
              </a:rPr>
              <a:t>Muhammad </a:t>
            </a:r>
            <a:r>
              <a:rPr lang="en-US" b="1" dirty="0" err="1" smtClean="0">
                <a:solidFill>
                  <a:schemeClr val="tx1"/>
                </a:solidFill>
                <a:latin typeface="Times New Roman" pitchFamily="18" charset="0"/>
                <a:cs typeface="Times New Roman" pitchFamily="18" charset="0"/>
              </a:rPr>
              <a:t>Tabish</a:t>
            </a:r>
            <a:r>
              <a:rPr lang="en-US" b="1" dirty="0" smtClean="0">
                <a:solidFill>
                  <a:schemeClr val="tx1"/>
                </a:solidFill>
                <a:latin typeface="Times New Roman" pitchFamily="18" charset="0"/>
                <a:cs typeface="Times New Roman" pitchFamily="18" charset="0"/>
              </a:rPr>
              <a:t>(42029</a:t>
            </a:r>
            <a:r>
              <a:rPr lang="en-US" b="1" dirty="0" smtClean="0">
                <a:solidFill>
                  <a:schemeClr val="tx1"/>
                </a:solidFill>
                <a:latin typeface="Times New Roman" pitchFamily="18" charset="0"/>
                <a:cs typeface="Times New Roman" pitchFamily="18" charset="0"/>
              </a:rPr>
              <a:t>)</a:t>
            </a:r>
            <a:endParaRPr lang="en-US" b="1" dirty="0" smtClean="0">
              <a:solidFill>
                <a:schemeClr val="tx1"/>
              </a:solidFill>
              <a:latin typeface="Times New Roman" pitchFamily="18" charset="0"/>
              <a:cs typeface="Times New Roman" pitchFamily="18" charset="0"/>
            </a:endParaRPr>
          </a:p>
          <a:p>
            <a:pPr lvl="0"/>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Kashaf</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Ul</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Duja</a:t>
            </a:r>
            <a:r>
              <a:rPr lang="en-US" b="1" dirty="0" smtClean="0">
                <a:solidFill>
                  <a:schemeClr val="tx1"/>
                </a:solidFill>
                <a:latin typeface="Times New Roman" pitchFamily="18" charset="0"/>
                <a:cs typeface="Times New Roman" pitchFamily="18" charset="0"/>
              </a:rPr>
              <a:t>(54333</a:t>
            </a:r>
            <a:r>
              <a:rPr lang="en-US" b="1" dirty="0" smtClean="0">
                <a:solidFill>
                  <a:schemeClr val="tx1"/>
                </a:solidFill>
                <a:latin typeface="Times New Roman" pitchFamily="18" charset="0"/>
                <a:cs typeface="Times New Roman" pitchFamily="18" charset="0"/>
              </a:rPr>
              <a:t>)</a:t>
            </a:r>
            <a:endParaRPr lang="en-US" b="1" dirty="0" smtClean="0">
              <a:solidFill>
                <a:schemeClr val="tx1"/>
              </a:solidFill>
              <a:latin typeface="Times New Roman" pitchFamily="18" charset="0"/>
              <a:cs typeface="Times New Roman" pitchFamily="18" charset="0"/>
            </a:endParaRPr>
          </a:p>
          <a:p>
            <a:pPr lvl="0"/>
            <a:r>
              <a:rPr lang="en-US" b="1" dirty="0" err="1" smtClean="0">
                <a:solidFill>
                  <a:schemeClr val="tx1"/>
                </a:solidFill>
                <a:latin typeface="Times New Roman" pitchFamily="18" charset="0"/>
                <a:cs typeface="Times New Roman" pitchFamily="18" charset="0"/>
              </a:rPr>
              <a:t>Umair</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Aqeel</a:t>
            </a:r>
            <a:r>
              <a:rPr lang="en-US" b="1" dirty="0" smtClean="0">
                <a:solidFill>
                  <a:schemeClr val="tx1"/>
                </a:solidFill>
                <a:latin typeface="Times New Roman" pitchFamily="18" charset="0"/>
                <a:cs typeface="Times New Roman" pitchFamily="18" charset="0"/>
              </a:rPr>
              <a:t> Ahmed(47424</a:t>
            </a:r>
            <a:r>
              <a:rPr lang="en-US" b="1" dirty="0" smtClean="0">
                <a:solidFill>
                  <a:schemeClr val="tx1"/>
                </a:solidFill>
                <a:latin typeface="Times New Roman" pitchFamily="18" charset="0"/>
                <a:cs typeface="Times New Roman" pitchFamily="18" charset="0"/>
              </a:rPr>
              <a:t>)</a:t>
            </a:r>
            <a:endParaRPr lang="en-US" b="1" dirty="0" smtClean="0">
              <a:solidFill>
                <a:schemeClr val="tx1"/>
              </a:solidFill>
              <a:latin typeface="Times New Roman" pitchFamily="18" charset="0"/>
              <a:cs typeface="Times New Roman" pitchFamily="18" charset="0"/>
            </a:endParaRPr>
          </a:p>
          <a:p>
            <a:pPr lvl="0"/>
            <a:r>
              <a:rPr lang="en-US" b="1" dirty="0" smtClean="0">
                <a:solidFill>
                  <a:schemeClr val="tx1"/>
                </a:solidFill>
                <a:latin typeface="Times New Roman" pitchFamily="18" charset="0"/>
                <a:cs typeface="Times New Roman" pitchFamily="18" charset="0"/>
              </a:rPr>
              <a:t>Jai </a:t>
            </a:r>
            <a:r>
              <a:rPr lang="en-US" b="1" dirty="0" err="1" smtClean="0">
                <a:solidFill>
                  <a:schemeClr val="tx1"/>
                </a:solidFill>
                <a:latin typeface="Times New Roman" pitchFamily="18" charset="0"/>
                <a:cs typeface="Times New Roman" pitchFamily="18" charset="0"/>
              </a:rPr>
              <a:t>Parkash</a:t>
            </a:r>
            <a:r>
              <a:rPr lang="en-US" b="1" dirty="0" smtClean="0">
                <a:solidFill>
                  <a:schemeClr val="tx1"/>
                </a:solidFill>
                <a:latin typeface="Times New Roman" pitchFamily="18" charset="0"/>
                <a:cs typeface="Times New Roman" pitchFamily="18" charset="0"/>
              </a:rPr>
              <a:t>(40519</a:t>
            </a:r>
            <a:r>
              <a:rPr lang="en-US" b="1" dirty="0" smtClean="0">
                <a:solidFill>
                  <a:schemeClr val="tx1"/>
                </a:solidFill>
                <a:latin typeface="Times New Roman" pitchFamily="18" charset="0"/>
                <a:cs typeface="Times New Roman" pitchFamily="18" charset="0"/>
              </a:rPr>
              <a:t>)</a:t>
            </a:r>
            <a:endParaRPr lang="en-US" b="1" dirty="0" smtClean="0">
              <a:solidFill>
                <a:schemeClr val="tx1"/>
              </a:solidFill>
              <a:latin typeface="Times New Roman" pitchFamily="18" charset="0"/>
              <a:cs typeface="Times New Roman" pitchFamily="18" charset="0"/>
            </a:endParaRPr>
          </a:p>
          <a:p>
            <a:pPr lvl="0"/>
            <a:r>
              <a:rPr lang="en-US" b="1" dirty="0" err="1" smtClean="0">
                <a:solidFill>
                  <a:schemeClr val="tx1"/>
                </a:solidFill>
                <a:latin typeface="Times New Roman" pitchFamily="18" charset="0"/>
                <a:cs typeface="Times New Roman" pitchFamily="18" charset="0"/>
              </a:rPr>
              <a:t>Rohit</a:t>
            </a:r>
            <a:r>
              <a:rPr lang="en-US" b="1" dirty="0" smtClean="0">
                <a:solidFill>
                  <a:schemeClr val="tx1"/>
                </a:solidFill>
                <a:latin typeface="Times New Roman" pitchFamily="18" charset="0"/>
                <a:cs typeface="Times New Roman" pitchFamily="18" charset="0"/>
              </a:rPr>
              <a:t> Kumar(39889</a:t>
            </a:r>
            <a:r>
              <a:rPr lang="en-US" b="1" dirty="0" smtClean="0">
                <a:solidFill>
                  <a:schemeClr val="tx1"/>
                </a:solidFill>
                <a:latin typeface="Times New Roman" pitchFamily="18" charset="0"/>
                <a:cs typeface="Times New Roman" pitchFamily="18" charset="0"/>
              </a:rPr>
              <a:t>)</a:t>
            </a:r>
            <a:endParaRPr lang="en-US" b="1" dirty="0" smtClean="0">
              <a:solidFill>
                <a:schemeClr val="tx1"/>
              </a:solidFill>
              <a:latin typeface="Times New Roman" pitchFamily="18" charset="0"/>
              <a:cs typeface="Times New Roman" pitchFamily="18" charset="0"/>
            </a:endParaRPr>
          </a:p>
          <a:p>
            <a:pPr lvl="0"/>
            <a:r>
              <a:rPr lang="en-US" b="1" dirty="0" err="1" smtClean="0">
                <a:solidFill>
                  <a:schemeClr val="tx1"/>
                </a:solidFill>
                <a:latin typeface="Times New Roman" pitchFamily="18" charset="0"/>
                <a:cs typeface="Times New Roman" pitchFamily="18" charset="0"/>
              </a:rPr>
              <a:t>Aashish</a:t>
            </a:r>
            <a:r>
              <a:rPr lang="en-US" b="1" dirty="0" smtClean="0">
                <a:solidFill>
                  <a:schemeClr val="tx1"/>
                </a:solidFill>
                <a:latin typeface="Times New Roman" pitchFamily="18" charset="0"/>
                <a:cs typeface="Times New Roman" pitchFamily="18" charset="0"/>
              </a:rPr>
              <a:t> Kumar(40616</a:t>
            </a:r>
            <a:r>
              <a:rPr lang="en-US" b="1" dirty="0" smtClean="0">
                <a:solidFill>
                  <a:schemeClr val="tx1"/>
                </a:solidFill>
                <a:latin typeface="Times New Roman" pitchFamily="18" charset="0"/>
                <a:cs typeface="Times New Roman" pitchFamily="18" charset="0"/>
              </a:rPr>
              <a:t>)</a:t>
            </a:r>
            <a:endParaRPr lang="en-US" b="1" dirty="0" smtClean="0">
              <a:solidFill>
                <a:schemeClr val="tx1"/>
              </a:solidFill>
              <a:latin typeface="Times New Roman" pitchFamily="18" charset="0"/>
              <a:cs typeface="Times New Roman" pitchFamily="18" charset="0"/>
            </a:endParaRPr>
          </a:p>
          <a:p>
            <a:pPr lvl="0"/>
            <a:r>
              <a:rPr lang="en-US" b="1" dirty="0" err="1" smtClean="0">
                <a:solidFill>
                  <a:schemeClr val="tx1"/>
                </a:solidFill>
                <a:latin typeface="Times New Roman" pitchFamily="18" charset="0"/>
                <a:cs typeface="Times New Roman" pitchFamily="18" charset="0"/>
              </a:rPr>
              <a:t>Muniba</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Waheed</a:t>
            </a:r>
            <a:r>
              <a:rPr lang="en-US" b="1" dirty="0" smtClean="0">
                <a:solidFill>
                  <a:schemeClr val="tx1"/>
                </a:solidFill>
                <a:latin typeface="Times New Roman" pitchFamily="18" charset="0"/>
                <a:cs typeface="Times New Roman" pitchFamily="18" charset="0"/>
              </a:rPr>
              <a:t>(54313</a:t>
            </a:r>
            <a:r>
              <a:rPr lang="en-US" b="1" dirty="0" smtClean="0">
                <a:solidFill>
                  <a:schemeClr val="tx1"/>
                </a:solidFill>
                <a:latin typeface="Times New Roman" pitchFamily="18" charset="0"/>
                <a:cs typeface="Times New Roman" pitchFamily="18" charset="0"/>
              </a:rPr>
              <a:t>)</a:t>
            </a:r>
            <a:endParaRPr lang="en-US" b="1" dirty="0" smtClean="0">
              <a:solidFill>
                <a:schemeClr val="tx1"/>
              </a:solidFill>
              <a:latin typeface="Times New Roman" pitchFamily="18" charset="0"/>
              <a:cs typeface="Times New Roman" pitchFamily="18"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01"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02" name="Title"/>
          <p:cNvSpPr>
            <a:spLocks noGrp="1"/>
          </p:cNvSpPr>
          <p:nvPr>
            <p:ph type="ctrTitle"/>
          </p:nvPr>
        </p:nvSpPr>
        <p:spPr>
          <a:xfrm>
            <a:off x="581193" y="702156"/>
            <a:ext cx="6309003" cy="1013800"/>
          </a:xfrm>
        </p:spPr>
        <p:txBody>
          <a:bodyPr>
            <a:normAutofit/>
          </a:bodyPr>
          <a:lstStyle/>
          <a:p>
            <a:r>
              <a:rPr lang="en-US">
                <a:solidFill>
                  <a:schemeClr val="tx2"/>
                </a:solidFill>
              </a:rPr>
              <a:t>Introduction</a:t>
            </a:r>
          </a:p>
        </p:txBody>
      </p:sp>
      <p:sp>
        <p:nvSpPr>
          <p:cNvPr id="1048603" name="Rectangle 11"/>
          <p:cNvSpPr>
            <a:spLocks noGrp="1" noRot="1" noChangeAspect="1" noMove="1" noResize="1" noEditPoints="1" noAdjustHandles="1" noChangeArrowheads="1" noChangeShapeType="1" noTextEdit="1"/>
          </p:cNvSpPr>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04" name="Content Placeholder"/>
          <p:cNvSpPr>
            <a:spLocks noGrp="1"/>
          </p:cNvSpPr>
          <p:nvPr>
            <p:ph idx="1"/>
          </p:nvPr>
        </p:nvSpPr>
        <p:spPr>
          <a:xfrm>
            <a:off x="581194" y="1896533"/>
            <a:ext cx="6309003" cy="3962266"/>
          </a:xfrm>
        </p:spPr>
        <p:txBody>
          <a:bodyPr>
            <a:normAutofit/>
          </a:bodyPr>
          <a:lstStyle/>
          <a:p>
            <a:r>
              <a:rPr lang="en-US" dirty="0">
                <a:solidFill>
                  <a:schemeClr val="tx1"/>
                </a:solidFill>
                <a:latin typeface="Times New Roman" pitchFamily="18" charset="0"/>
                <a:cs typeface="Times New Roman" pitchFamily="18" charset="0"/>
              </a:rPr>
              <a:t>Our project is 'Digital learning platform' basically its a platform which provides education to the </a:t>
            </a:r>
            <a:r>
              <a:rPr lang="en-US" dirty="0" err="1">
                <a:solidFill>
                  <a:schemeClr val="tx1"/>
                </a:solidFill>
                <a:latin typeface="Times New Roman" pitchFamily="18" charset="0"/>
                <a:cs typeface="Times New Roman" pitchFamily="18" charset="0"/>
              </a:rPr>
              <a:t>student,teacher,professor</a:t>
            </a:r>
            <a:r>
              <a:rPr lang="en-US" dirty="0">
                <a:solidFill>
                  <a:schemeClr val="tx1"/>
                </a:solidFill>
                <a:latin typeface="Times New Roman" pitchFamily="18" charset="0"/>
                <a:cs typeface="Times New Roman" pitchFamily="18" charset="0"/>
              </a:rPr>
              <a:t> and skills to everyone </a:t>
            </a:r>
            <a:r>
              <a:rPr lang="en-US" dirty="0" err="1">
                <a:solidFill>
                  <a:schemeClr val="tx1"/>
                </a:solidFill>
                <a:latin typeface="Times New Roman" pitchFamily="18" charset="0"/>
                <a:cs typeface="Times New Roman" pitchFamily="18" charset="0"/>
              </a:rPr>
              <a:t>needed.E</a:t>
            </a:r>
            <a:r>
              <a:rPr lang="en-US" dirty="0">
                <a:solidFill>
                  <a:schemeClr val="tx1"/>
                </a:solidFill>
                <a:latin typeface="Times New Roman" pitchFamily="18" charset="0"/>
                <a:cs typeface="Times New Roman" pitchFamily="18" charset="0"/>
              </a:rPr>
              <a:t>-books are </a:t>
            </a:r>
            <a:r>
              <a:rPr lang="en-US" dirty="0" err="1">
                <a:solidFill>
                  <a:schemeClr val="tx1"/>
                </a:solidFill>
                <a:latin typeface="Times New Roman" pitchFamily="18" charset="0"/>
                <a:cs typeface="Times New Roman" pitchFamily="18" charset="0"/>
              </a:rPr>
              <a:t>available.study</a:t>
            </a:r>
            <a:r>
              <a:rPr lang="en-US" dirty="0">
                <a:solidFill>
                  <a:schemeClr val="tx1"/>
                </a:solidFill>
                <a:latin typeface="Times New Roman" pitchFamily="18" charset="0"/>
                <a:cs typeface="Times New Roman" pitchFamily="18" charset="0"/>
              </a:rPr>
              <a:t> related material to online lectures everything a student in </a:t>
            </a:r>
            <a:r>
              <a:rPr lang="en-US" dirty="0" err="1">
                <a:solidFill>
                  <a:schemeClr val="tx1"/>
                </a:solidFill>
                <a:latin typeface="Times New Roman" pitchFamily="18" charset="0"/>
                <a:cs typeface="Times New Roman" pitchFamily="18" charset="0"/>
              </a:rPr>
              <a:t>need,basically</a:t>
            </a:r>
            <a:r>
              <a:rPr lang="en-US" dirty="0">
                <a:solidFill>
                  <a:schemeClr val="tx1"/>
                </a:solidFill>
                <a:latin typeface="Times New Roman" pitchFamily="18" charset="0"/>
                <a:cs typeface="Times New Roman" pitchFamily="18" charset="0"/>
              </a:rPr>
              <a:t> it's a online school.</a:t>
            </a:r>
          </a:p>
        </p:txBody>
      </p:sp>
      <p:pic>
        <p:nvPicPr>
          <p:cNvPr id="2097153" name="Picture 5" descr="Neat empty education desk"/>
          <p:cNvPicPr>
            <a:picLocks noChangeAspect="1"/>
          </p:cNvPicPr>
          <p:nvPr/>
        </p:nvPicPr>
        <p:blipFill rotWithShape="1">
          <a:blip r:embed="rId2"/>
          <a:srcRect l="31892" r="22650" b="4"/>
          <a:stretch>
            <a:fillRect/>
          </a:stretch>
        </p:blipFill>
        <p:spPr>
          <a:xfrm>
            <a:off x="7521283" y="10"/>
            <a:ext cx="4670717" cy="68579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05"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06" name="Title"/>
          <p:cNvSpPr>
            <a:spLocks noGrp="1"/>
          </p:cNvSpPr>
          <p:nvPr>
            <p:ph type="ctrTitle"/>
          </p:nvPr>
        </p:nvSpPr>
        <p:spPr>
          <a:xfrm>
            <a:off x="581193" y="702156"/>
            <a:ext cx="4076153" cy="5156642"/>
          </a:xfrm>
        </p:spPr>
        <p:txBody>
          <a:bodyPr anchor="ctr">
            <a:normAutofit/>
          </a:bodyPr>
          <a:lstStyle/>
          <a:p>
            <a:r>
              <a:rPr lang="en-US">
                <a:solidFill>
                  <a:schemeClr val="tx2"/>
                </a:solidFill>
              </a:rPr>
              <a:t>The problem</a:t>
            </a:r>
          </a:p>
        </p:txBody>
      </p:sp>
      <p:sp>
        <p:nvSpPr>
          <p:cNvPr id="1048607" name="Rectangle 10"/>
          <p:cNvSpPr>
            <a:spLocks noGrp="1" noRot="1" noChangeAspect="1" noMove="1" noResize="1" noEditPoints="1" noAdjustHandles="1" noChangeArrowheads="1" noChangeShapeType="1" noTextEdit="1"/>
          </p:cNvSpPr>
          <p:nvPr/>
        </p:nvSpPr>
        <p:spPr>
          <a:xfrm>
            <a:off x="446533" y="457199"/>
            <a:ext cx="4210812" cy="949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08" name="Rectangle 12"/>
          <p:cNvSpPr>
            <a:spLocks noGrp="1" noRot="1" noChangeAspect="1" noMove="1" noResize="1" noEditPoints="1" noAdjustHandles="1" noChangeArrowheads="1" noChangeShapeType="1" noTextEdit="1"/>
          </p:cNvSpPr>
          <p:nvPr/>
        </p:nvSpPr>
        <p:spPr>
          <a:xfrm>
            <a:off x="4776743" y="457201"/>
            <a:ext cx="6834067" cy="94996"/>
          </a:xfrm>
          <a:prstGeom prst="rect">
            <a:avLst/>
          </a:prstGeom>
          <a:solidFill>
            <a:srgbClr val="3C474C"/>
          </a:solidFill>
          <a:ln>
            <a:noFill/>
          </a:ln>
          <a:effectLst/>
        </p:spPr>
        <p:style>
          <a:lnRef idx="1">
            <a:schemeClr val="accent1"/>
          </a:lnRef>
          <a:fillRef idx="3">
            <a:schemeClr val="accent1"/>
          </a:fillRef>
          <a:effectRef idx="2">
            <a:schemeClr val="accent1"/>
          </a:effectRef>
          <a:fontRef idx="minor">
            <a:schemeClr val="lt1"/>
          </a:fontRef>
        </p:style>
      </p:sp>
      <p:sp>
        <p:nvSpPr>
          <p:cNvPr id="1048609" name="Content Placeholder"/>
          <p:cNvSpPr>
            <a:spLocks noGrp="1"/>
          </p:cNvSpPr>
          <p:nvPr>
            <p:ph idx="1"/>
          </p:nvPr>
        </p:nvSpPr>
        <p:spPr>
          <a:xfrm>
            <a:off x="4776743" y="702156"/>
            <a:ext cx="6484091" cy="5156643"/>
          </a:xfrm>
        </p:spPr>
        <p:txBody>
          <a:bodyPr>
            <a:normAutofit/>
          </a:bodyPr>
          <a:lstStyle/>
          <a:p>
            <a:pPr lvl="0"/>
            <a:r>
              <a:rPr lang="en-US" dirty="0">
                <a:solidFill>
                  <a:schemeClr val="tx1"/>
                </a:solidFill>
                <a:latin typeface="Times New Roman" pitchFamily="18" charset="0"/>
                <a:cs typeface="Times New Roman" pitchFamily="18" charset="0"/>
              </a:rPr>
              <a:t>This platform helps people to learn at home.From 2020 there is a big hype in online systems and technology in Pakistan too as in the world because of covid-19 from website shopping,studying and everything. People are moving towards online services, physical things aren't working as earlier,so there is much need of this platform</a:t>
            </a:r>
            <a:r>
              <a:rPr 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11" name="Title"/>
          <p:cNvSpPr>
            <a:spLocks noGrp="1"/>
          </p:cNvSpPr>
          <p:nvPr>
            <p:ph type="ctrTitle"/>
          </p:nvPr>
        </p:nvSpPr>
        <p:spPr>
          <a:xfrm>
            <a:off x="581193" y="702156"/>
            <a:ext cx="6309003" cy="1013800"/>
          </a:xfrm>
        </p:spPr>
        <p:txBody>
          <a:bodyPr>
            <a:normAutofit/>
          </a:bodyPr>
          <a:lstStyle/>
          <a:p>
            <a:r>
              <a:rPr lang="en-US">
                <a:solidFill>
                  <a:schemeClr val="tx2"/>
                </a:solidFill>
              </a:rPr>
              <a:t>State of art</a:t>
            </a:r>
          </a:p>
        </p:txBody>
      </p:sp>
      <p:sp>
        <p:nvSpPr>
          <p:cNvPr id="1048612" name="Rectangle 11"/>
          <p:cNvSpPr>
            <a:spLocks noGrp="1" noRot="1" noChangeAspect="1" noMove="1" noResize="1" noEditPoints="1" noAdjustHandles="1" noChangeArrowheads="1" noChangeShapeType="1" noTextEdit="1"/>
          </p:cNvSpPr>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13" name="Content Placeholder"/>
          <p:cNvSpPr>
            <a:spLocks noGrp="1"/>
          </p:cNvSpPr>
          <p:nvPr>
            <p:ph idx="1"/>
          </p:nvPr>
        </p:nvSpPr>
        <p:spPr>
          <a:xfrm>
            <a:off x="581194" y="1896533"/>
            <a:ext cx="6309003" cy="3962266"/>
          </a:xfrm>
        </p:spPr>
        <p:txBody>
          <a:bodyPr>
            <a:normAutofit/>
          </a:bodyPr>
          <a:lstStyle/>
          <a:p>
            <a:pPr lvl="0"/>
            <a:r>
              <a:rPr lang="en-US" dirty="0">
                <a:solidFill>
                  <a:schemeClr val="tx2"/>
                </a:solidFill>
              </a:rPr>
              <a:t>1. </a:t>
            </a:r>
            <a:r>
              <a:rPr lang="en-US" dirty="0">
                <a:solidFill>
                  <a:schemeClr val="tx1"/>
                </a:solidFill>
                <a:latin typeface="Times New Roman" pitchFamily="18" charset="0"/>
                <a:cs typeface="Times New Roman" pitchFamily="18" charset="0"/>
              </a:rPr>
              <a:t>There is multiple websites and apps working towards better and quality </a:t>
            </a:r>
            <a:r>
              <a:rPr lang="en-US" dirty="0" err="1">
                <a:solidFill>
                  <a:schemeClr val="tx1"/>
                </a:solidFill>
                <a:latin typeface="Times New Roman" pitchFamily="18" charset="0"/>
                <a:cs typeface="Times New Roman" pitchFamily="18" charset="0"/>
              </a:rPr>
              <a:t>education,some</a:t>
            </a:r>
            <a:r>
              <a:rPr lang="en-US" dirty="0">
                <a:solidFill>
                  <a:schemeClr val="tx1"/>
                </a:solidFill>
                <a:latin typeface="Times New Roman" pitchFamily="18" charset="0"/>
                <a:cs typeface="Times New Roman" pitchFamily="18" charset="0"/>
              </a:rPr>
              <a:t> are giving their best and there is performance are surely good like in international market </a:t>
            </a:r>
            <a:r>
              <a:rPr lang="en-US" dirty="0" err="1">
                <a:solidFill>
                  <a:schemeClr val="tx1"/>
                </a:solidFill>
                <a:latin typeface="Times New Roman" pitchFamily="18" charset="0"/>
                <a:cs typeface="Times New Roman" pitchFamily="18" charset="0"/>
              </a:rPr>
              <a:t>KhanAcademy</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Udemy</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Coursera</a:t>
            </a:r>
            <a:r>
              <a:rPr lang="en-US" dirty="0">
                <a:solidFill>
                  <a:schemeClr val="tx1"/>
                </a:solidFill>
                <a:latin typeface="Times New Roman" pitchFamily="18" charset="0"/>
                <a:cs typeface="Times New Roman" pitchFamily="18" charset="0"/>
              </a:rPr>
              <a:t> and many more.</a:t>
            </a:r>
          </a:p>
        </p:txBody>
      </p:sp>
      <p:pic>
        <p:nvPicPr>
          <p:cNvPr id="2097154" name="Picture 5" descr="Working space background"/>
          <p:cNvPicPr>
            <a:picLocks noChangeAspect="1"/>
          </p:cNvPicPr>
          <p:nvPr/>
        </p:nvPicPr>
        <p:blipFill rotWithShape="1">
          <a:blip r:embed="rId2"/>
          <a:srcRect l="54609" r="-3" b="-3"/>
          <a:stretch>
            <a:fillRect/>
          </a:stretch>
        </p:blipFill>
        <p:spPr>
          <a:xfrm>
            <a:off x="7521283" y="10"/>
            <a:ext cx="4670717" cy="68579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14"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15" name="Title"/>
          <p:cNvSpPr>
            <a:spLocks noGrp="1"/>
          </p:cNvSpPr>
          <p:nvPr>
            <p:ph type="ctrTitle"/>
          </p:nvPr>
        </p:nvSpPr>
        <p:spPr>
          <a:xfrm>
            <a:off x="705745" y="980660"/>
            <a:ext cx="6792657" cy="4878137"/>
          </a:xfrm>
        </p:spPr>
        <p:txBody>
          <a:bodyPr anchor="ctr">
            <a:normAutofit/>
          </a:bodyPr>
          <a:lstStyle/>
          <a:p>
            <a:pPr algn="ctr"/>
            <a:r>
              <a:rPr lang="en-US" sz="4800">
                <a:solidFill>
                  <a:schemeClr val="tx2"/>
                </a:solidFill>
              </a:rPr>
              <a:t>2.Some things are free on the website and most of the things are premium.</a:t>
            </a:r>
            <a:endParaRPr sz="4800">
              <a:solidFill>
                <a:schemeClr val="tx2"/>
              </a:solidFill>
            </a:endParaRPr>
          </a:p>
        </p:txBody>
      </p:sp>
      <p:sp>
        <p:nvSpPr>
          <p:cNvPr id="1048616" name="Rectangle 10"/>
          <p:cNvSpPr>
            <a:spLocks noGrp="1" noRot="1" noChangeAspect="1" noMove="1" noResize="1" noEditPoints="1" noAdjustHandles="1" noChangeArrowheads="1" noChangeShapeType="1" noTextEdit="1"/>
          </p:cNvSpPr>
          <p:nvPr/>
        </p:nvSpPr>
        <p:spPr>
          <a:xfrm>
            <a:off x="705745" y="751211"/>
            <a:ext cx="683056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7" name="Rectangle 12"/>
          <p:cNvSpPr>
            <a:spLocks noGrp="1" noRot="1" noChangeAspect="1" noMove="1" noResize="1" noEditPoints="1" noAdjustHandles="1" noChangeArrowheads="1" noChangeShapeType="1" noTextEdit="1"/>
          </p:cNvSpPr>
          <p:nvPr/>
        </p:nvSpPr>
        <p:spPr>
          <a:xfrm>
            <a:off x="8119870" y="752989"/>
            <a:ext cx="3300984"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18" name="Content Placeholder"/>
          <p:cNvSpPr>
            <a:spLocks noGrp="1"/>
          </p:cNvSpPr>
          <p:nvPr>
            <p:ph idx="1"/>
          </p:nvPr>
        </p:nvSpPr>
        <p:spPr>
          <a:xfrm>
            <a:off x="8119870" y="1046922"/>
            <a:ext cx="3164356" cy="4811877"/>
          </a:xfrm>
        </p:spPr>
        <p:txBody>
          <a:bodyPr>
            <a:normAutofit/>
          </a:bodyPr>
          <a:lstStyle/>
          <a:p>
            <a:pPr marL="0" lvl="0" indent="0">
              <a:buNone/>
            </a:pPr>
            <a:endParaRPr lang="en-US" dirty="0"/>
          </a:p>
        </p:txBody>
      </p:sp>
      <p:sp>
        <p:nvSpPr>
          <p:cNvPr id="1048619" name="Rectangle 14"/>
          <p:cNvSpPr>
            <a:spLocks noGrp="1" noRot="1" noChangeAspect="1" noMove="1" noResize="1" noEditPoints="1" noAdjustHandles="1" noChangeArrowheads="1" noChangeShapeType="1" noTextEdit="1"/>
          </p:cNvSpPr>
          <p:nvPr/>
        </p:nvSpPr>
        <p:spPr>
          <a:xfrm>
            <a:off x="705745" y="5946475"/>
            <a:ext cx="683056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0" name="Rectangle 16"/>
          <p:cNvSpPr>
            <a:spLocks noGrp="1" noRot="1" noChangeAspect="1" noMove="1" noResize="1" noEditPoints="1" noAdjustHandles="1" noChangeArrowheads="1" noChangeShapeType="1" noTextEdit="1"/>
          </p:cNvSpPr>
          <p:nvPr/>
        </p:nvSpPr>
        <p:spPr>
          <a:xfrm>
            <a:off x="8119870" y="5948253"/>
            <a:ext cx="3300984"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21"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22" name="Title"/>
          <p:cNvSpPr>
            <a:spLocks noGrp="1"/>
          </p:cNvSpPr>
          <p:nvPr>
            <p:ph type="ctrTitle"/>
          </p:nvPr>
        </p:nvSpPr>
        <p:spPr>
          <a:xfrm>
            <a:off x="705745" y="980660"/>
            <a:ext cx="6792657" cy="4878137"/>
          </a:xfrm>
        </p:spPr>
        <p:txBody>
          <a:bodyPr anchor="ctr">
            <a:normAutofit/>
          </a:bodyPr>
          <a:lstStyle/>
          <a:p>
            <a:pPr algn="ctr"/>
            <a:r>
              <a:rPr lang="en-US">
                <a:solidFill>
                  <a:schemeClr val="tx2"/>
                </a:solidFill>
              </a:rPr>
              <a:t>In pakistan there is not amy revognized pakistani platform where everyone will feel safe and get education from an online platform from starting.</a:t>
            </a:r>
            <a:endParaRPr>
              <a:solidFill>
                <a:schemeClr val="tx2"/>
              </a:solidFill>
            </a:endParaRPr>
          </a:p>
        </p:txBody>
      </p:sp>
      <p:sp>
        <p:nvSpPr>
          <p:cNvPr id="1048623" name="Rectangle 10"/>
          <p:cNvSpPr>
            <a:spLocks noGrp="1" noRot="1" noChangeAspect="1" noMove="1" noResize="1" noEditPoints="1" noAdjustHandles="1" noChangeArrowheads="1" noChangeShapeType="1" noTextEdit="1"/>
          </p:cNvSpPr>
          <p:nvPr/>
        </p:nvSpPr>
        <p:spPr>
          <a:xfrm>
            <a:off x="705745" y="751211"/>
            <a:ext cx="683056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4" name="Rectangle 12"/>
          <p:cNvSpPr>
            <a:spLocks noGrp="1" noRot="1" noChangeAspect="1" noMove="1" noResize="1" noEditPoints="1" noAdjustHandles="1" noChangeArrowheads="1" noChangeShapeType="1" noTextEdit="1"/>
          </p:cNvSpPr>
          <p:nvPr/>
        </p:nvSpPr>
        <p:spPr>
          <a:xfrm>
            <a:off x="8119870" y="752989"/>
            <a:ext cx="3300984"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5" name="Content Placeholder"/>
          <p:cNvSpPr>
            <a:spLocks noGrp="1"/>
          </p:cNvSpPr>
          <p:nvPr>
            <p:ph idx="1"/>
          </p:nvPr>
        </p:nvSpPr>
        <p:spPr>
          <a:xfrm>
            <a:off x="8119870" y="1046922"/>
            <a:ext cx="3164356" cy="4811877"/>
          </a:xfrm>
        </p:spPr>
        <p:txBody>
          <a:bodyPr>
            <a:normAutofit/>
          </a:bodyPr>
          <a:lstStyle/>
          <a:p>
            <a:pPr marL="0" lvl="0" indent="0">
              <a:buNone/>
            </a:pPr>
            <a:endParaRPr lang="en-US" dirty="0"/>
          </a:p>
        </p:txBody>
      </p:sp>
      <p:sp>
        <p:nvSpPr>
          <p:cNvPr id="1048626" name="Rectangle 14"/>
          <p:cNvSpPr>
            <a:spLocks noGrp="1" noRot="1" noChangeAspect="1" noMove="1" noResize="1" noEditPoints="1" noAdjustHandles="1" noChangeArrowheads="1" noChangeShapeType="1" noTextEdit="1"/>
          </p:cNvSpPr>
          <p:nvPr/>
        </p:nvSpPr>
        <p:spPr>
          <a:xfrm>
            <a:off x="705745" y="5946475"/>
            <a:ext cx="683056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7" name="Rectangle 16"/>
          <p:cNvSpPr>
            <a:spLocks noGrp="1" noRot="1" noChangeAspect="1" noMove="1" noResize="1" noEditPoints="1" noAdjustHandles="1" noChangeArrowheads="1" noChangeShapeType="1" noTextEdit="1"/>
          </p:cNvSpPr>
          <p:nvPr/>
        </p:nvSpPr>
        <p:spPr>
          <a:xfrm>
            <a:off x="8119870" y="5948253"/>
            <a:ext cx="3300984"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28"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29" name="Title"/>
          <p:cNvSpPr>
            <a:spLocks noGrp="1"/>
          </p:cNvSpPr>
          <p:nvPr>
            <p:ph type="ctrTitle"/>
          </p:nvPr>
        </p:nvSpPr>
        <p:spPr>
          <a:xfrm>
            <a:off x="581193" y="702156"/>
            <a:ext cx="6309003" cy="1013800"/>
          </a:xfrm>
        </p:spPr>
        <p:txBody>
          <a:bodyPr>
            <a:normAutofit/>
          </a:bodyPr>
          <a:lstStyle/>
          <a:p>
            <a:r>
              <a:rPr lang="en-US">
                <a:solidFill>
                  <a:schemeClr val="tx2"/>
                </a:solidFill>
              </a:rPr>
              <a:t>Sponsor</a:t>
            </a:r>
          </a:p>
        </p:txBody>
      </p:sp>
      <p:sp>
        <p:nvSpPr>
          <p:cNvPr id="1048630" name="Rectangle 11"/>
          <p:cNvSpPr>
            <a:spLocks noGrp="1" noRot="1" noChangeAspect="1" noMove="1" noResize="1" noEditPoints="1" noAdjustHandles="1" noChangeArrowheads="1" noChangeShapeType="1" noTextEdit="1"/>
          </p:cNvSpPr>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1" name="Content Placeholder"/>
          <p:cNvSpPr>
            <a:spLocks noGrp="1"/>
          </p:cNvSpPr>
          <p:nvPr>
            <p:ph idx="1"/>
          </p:nvPr>
        </p:nvSpPr>
        <p:spPr>
          <a:xfrm>
            <a:off x="581194" y="1896533"/>
            <a:ext cx="6309003" cy="3962266"/>
          </a:xfrm>
        </p:spPr>
        <p:txBody>
          <a:bodyPr>
            <a:normAutofit/>
          </a:bodyPr>
          <a:lstStyle/>
          <a:p>
            <a:pPr lvl="0"/>
            <a:r>
              <a:rPr lang="en-US">
                <a:solidFill>
                  <a:schemeClr val="tx2"/>
                </a:solidFill>
              </a:rPr>
              <a:t>Till now we don't have any sponsor beacause of covid we've not proposed our idea to any company we'll try to reach out the companies for our idea and try our best to take our project to new heights.</a:t>
            </a:r>
          </a:p>
        </p:txBody>
      </p:sp>
      <p:pic>
        <p:nvPicPr>
          <p:cNvPr id="2097155" name="Picture 5" descr="One in a crowd"/>
          <p:cNvPicPr>
            <a:picLocks noChangeAspect="1"/>
          </p:cNvPicPr>
          <p:nvPr/>
        </p:nvPicPr>
        <p:blipFill rotWithShape="1">
          <a:blip r:embed="rId2"/>
          <a:srcRect l="28098" r="20824" b="4"/>
          <a:stretch>
            <a:fillRect/>
          </a:stretch>
        </p:blipFill>
        <p:spPr>
          <a:xfrm>
            <a:off x="7521283" y="10"/>
            <a:ext cx="4670717" cy="68579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32"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33" name="Title"/>
          <p:cNvSpPr>
            <a:spLocks noGrp="1"/>
          </p:cNvSpPr>
          <p:nvPr>
            <p:ph type="ctrTitle"/>
          </p:nvPr>
        </p:nvSpPr>
        <p:spPr>
          <a:xfrm>
            <a:off x="581193" y="702156"/>
            <a:ext cx="6309003" cy="1013800"/>
          </a:xfrm>
        </p:spPr>
        <p:txBody>
          <a:bodyPr>
            <a:normAutofit/>
          </a:bodyPr>
          <a:lstStyle/>
          <a:p>
            <a:r>
              <a:rPr lang="en-US">
                <a:solidFill>
                  <a:schemeClr val="tx2"/>
                </a:solidFill>
              </a:rPr>
              <a:t>Object and mission Statement </a:t>
            </a:r>
          </a:p>
        </p:txBody>
      </p:sp>
      <p:sp>
        <p:nvSpPr>
          <p:cNvPr id="1048634" name="Rectangle 11"/>
          <p:cNvSpPr>
            <a:spLocks noGrp="1" noRot="1" noChangeAspect="1" noMove="1" noResize="1" noEditPoints="1" noAdjustHandles="1" noChangeArrowheads="1" noChangeShapeType="1" noTextEdit="1"/>
          </p:cNvSpPr>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5" name="Content Placeholder"/>
          <p:cNvSpPr>
            <a:spLocks noGrp="1"/>
          </p:cNvSpPr>
          <p:nvPr>
            <p:ph idx="1"/>
          </p:nvPr>
        </p:nvSpPr>
        <p:spPr>
          <a:xfrm>
            <a:off x="581194" y="1896533"/>
            <a:ext cx="6309003" cy="3962266"/>
          </a:xfrm>
        </p:spPr>
        <p:txBody>
          <a:bodyPr>
            <a:normAutofit/>
          </a:bodyPr>
          <a:lstStyle/>
          <a:p>
            <a:pPr lvl="0"/>
            <a:r>
              <a:rPr lang="en-US">
                <a:solidFill>
                  <a:schemeClr val="tx2"/>
                </a:solidFill>
              </a:rPr>
              <a:t>we'll provide quality education-E-books for commonly or uncommonly available books in markets.</a:t>
            </a:r>
          </a:p>
        </p:txBody>
      </p:sp>
      <p:pic>
        <p:nvPicPr>
          <p:cNvPr id="2097156" name="Picture 5" descr="Glasses on top of a book"/>
          <p:cNvPicPr>
            <a:picLocks noChangeAspect="1"/>
          </p:cNvPicPr>
          <p:nvPr/>
        </p:nvPicPr>
        <p:blipFill rotWithShape="1">
          <a:blip r:embed="rId2"/>
          <a:srcRect l="17021" r="37889" b="10"/>
          <a:stretch>
            <a:fillRect/>
          </a:stretch>
        </p:blipFill>
        <p:spPr>
          <a:xfrm>
            <a:off x="7521283" y="10"/>
            <a:ext cx="4670717" cy="6857990"/>
          </a:xfrm>
          <a:prstGeom prst="rect">
            <a:avLst/>
          </a:prstGeom>
        </p:spPr>
      </p:pic>
    </p:spTree>
  </p:cSld>
  <p:clrMapOvr>
    <a:masterClrMapping/>
  </p:clrMapOvr>
</p:sld>
</file>

<file path=ppt/theme/theme1.xml><?xml version="1.0" encoding="utf-8"?>
<a:theme xmlns:a="http://schemas.openxmlformats.org/drawingml/2006/main" name="DividendVTI">
  <a:themeElements>
    <a:clrScheme name="AnalogousFromRegularSeed_2SEEDS">
      <a:dk1>
        <a:srgbClr val="000000"/>
      </a:dk1>
      <a:lt1>
        <a:srgbClr val="FFFFFF"/>
      </a:lt1>
      <a:dk2>
        <a:srgbClr val="35221E"/>
      </a:dk2>
      <a:lt2>
        <a:srgbClr val="E8E3E2"/>
      </a:lt2>
      <a:accent1>
        <a:srgbClr val="3BA6B1"/>
      </a:accent1>
      <a:accent2>
        <a:srgbClr val="46B28F"/>
      </a:accent2>
      <a:accent3>
        <a:srgbClr val="4D87C3"/>
      </a:accent3>
      <a:accent4>
        <a:srgbClr val="B13B58"/>
      </a:accent4>
      <a:accent5>
        <a:srgbClr val="C3614D"/>
      </a:accent5>
      <a:accent6>
        <a:srgbClr val="B1813B"/>
      </a:accent6>
      <a:hlink>
        <a:srgbClr val="BF4B3F"/>
      </a:hlink>
      <a:folHlink>
        <a:srgbClr val="7F7F7F"/>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570</Words>
  <Application>Microsoft Office PowerPoint</Application>
  <PresentationFormat>Custom</PresentationFormat>
  <Paragraphs>41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DividendVTI</vt:lpstr>
      <vt:lpstr>Digital learning platform</vt:lpstr>
      <vt:lpstr>Group Member’s Name &amp; Registration ID</vt:lpstr>
      <vt:lpstr>Introduction</vt:lpstr>
      <vt:lpstr>The problem</vt:lpstr>
      <vt:lpstr>State of art</vt:lpstr>
      <vt:lpstr>2.Some things are free on the website and most of the things are premium.</vt:lpstr>
      <vt:lpstr>In pakistan there is not amy revognized pakistani platform where everyone will feel safe and get education from an online platform from starting.</vt:lpstr>
      <vt:lpstr>Sponsor</vt:lpstr>
      <vt:lpstr>Object and mission Statement </vt:lpstr>
      <vt:lpstr>Scope</vt:lpstr>
      <vt:lpstr>Benifits</vt:lpstr>
      <vt:lpstr>Features</vt:lpstr>
      <vt:lpstr>Project unique</vt:lpstr>
      <vt:lpstr>Primary audience</vt:lpstr>
      <vt:lpstr>Platform/technologies</vt:lpstr>
      <vt:lpstr>Conclusion</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vandnabajaj172@gmail.com</dc:creator>
  <cp:lastModifiedBy>123</cp:lastModifiedBy>
  <cp:revision>1</cp:revision>
  <dcterms:created xsi:type="dcterms:W3CDTF">2021-08-11T04:29:16Z</dcterms:created>
  <dcterms:modified xsi:type="dcterms:W3CDTF">2022-01-14T04:51:57Z</dcterms:modified>
</cp:coreProperties>
</file>